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71" r:id="rId2"/>
    <p:sldId id="469" r:id="rId3"/>
    <p:sldId id="472" r:id="rId4"/>
    <p:sldId id="473" r:id="rId5"/>
    <p:sldId id="47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7376"/>
    <a:srgbClr val="7DC0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3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390-1786-4248-AC20-D480D4AE0053}" type="datetimeFigureOut">
              <a:rPr lang="en-US">
                <a:solidFill>
                  <a:srgbClr val="242527">
                    <a:tint val="75000"/>
                  </a:srgbClr>
                </a:solidFill>
              </a:rPr>
              <a:pPr/>
              <a:t>2/13/2020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C1C06-21C2-4041-84D5-A6E1A4BAA0BC}" type="slidenum">
              <a:rPr>
                <a:solidFill>
                  <a:srgbClr val="242527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149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390-1786-4248-AC20-D480D4AE0053}" type="datetimeFigureOut">
              <a:rPr lang="en-US">
                <a:solidFill>
                  <a:srgbClr val="242527">
                    <a:tint val="75000"/>
                  </a:srgbClr>
                </a:solidFill>
              </a:rPr>
              <a:pPr/>
              <a:t>2/13/2020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C1C06-21C2-4041-84D5-A6E1A4BAA0BC}" type="slidenum">
              <a:rPr>
                <a:solidFill>
                  <a:srgbClr val="242527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510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390-1786-4248-AC20-D480D4AE0053}" type="datetimeFigureOut">
              <a:rPr lang="en-US">
                <a:solidFill>
                  <a:srgbClr val="242527">
                    <a:tint val="75000"/>
                  </a:srgbClr>
                </a:solidFill>
              </a:rPr>
              <a:pPr/>
              <a:t>2/13/2020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C1C06-21C2-4041-84D5-A6E1A4BAA0BC}" type="slidenum">
              <a:rPr>
                <a:solidFill>
                  <a:srgbClr val="242527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505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83393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3447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1503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990600" y="9071"/>
            <a:ext cx="3779520" cy="6858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919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770120" cy="6858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242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21"/>
          <p:cNvSpPr>
            <a:spLocks/>
          </p:cNvSpPr>
          <p:nvPr userDrawn="1"/>
        </p:nvSpPr>
        <p:spPr bwMode="auto">
          <a:xfrm rot="17265198">
            <a:off x="7136621" y="1288949"/>
            <a:ext cx="3505759" cy="3175906"/>
          </a:xfrm>
          <a:custGeom>
            <a:avLst/>
            <a:gdLst/>
            <a:ahLst/>
            <a:cxnLst>
              <a:cxn ang="0">
                <a:pos x="1736" y="2"/>
              </a:cxn>
              <a:cxn ang="0">
                <a:pos x="1844" y="20"/>
              </a:cxn>
              <a:cxn ang="0">
                <a:pos x="1947" y="54"/>
              </a:cxn>
              <a:cxn ang="0">
                <a:pos x="2044" y="109"/>
              </a:cxn>
              <a:cxn ang="0">
                <a:pos x="2134" y="180"/>
              </a:cxn>
              <a:cxn ang="0">
                <a:pos x="2210" y="270"/>
              </a:cxn>
              <a:cxn ang="0">
                <a:pos x="3338" y="1869"/>
              </a:cxn>
              <a:cxn ang="0">
                <a:pos x="3389" y="1980"/>
              </a:cxn>
              <a:cxn ang="0">
                <a:pos x="3416" y="2095"/>
              </a:cxn>
              <a:cxn ang="0">
                <a:pos x="3422" y="2208"/>
              </a:cxn>
              <a:cxn ang="0">
                <a:pos x="3407" y="2320"/>
              </a:cxn>
              <a:cxn ang="0">
                <a:pos x="3374" y="2427"/>
              </a:cxn>
              <a:cxn ang="0">
                <a:pos x="3321" y="2526"/>
              </a:cxn>
              <a:cxn ang="0">
                <a:pos x="3254" y="2615"/>
              </a:cxn>
              <a:cxn ang="0">
                <a:pos x="3172" y="2692"/>
              </a:cxn>
              <a:cxn ang="0">
                <a:pos x="3075" y="2753"/>
              </a:cxn>
              <a:cxn ang="0">
                <a:pos x="2966" y="2796"/>
              </a:cxn>
              <a:cxn ang="0">
                <a:pos x="2847" y="2819"/>
              </a:cxn>
              <a:cxn ang="0">
                <a:pos x="639" y="2822"/>
              </a:cxn>
              <a:cxn ang="0">
                <a:pos x="515" y="2811"/>
              </a:cxn>
              <a:cxn ang="0">
                <a:pos x="402" y="2778"/>
              </a:cxn>
              <a:cxn ang="0">
                <a:pos x="299" y="2726"/>
              </a:cxn>
              <a:cxn ang="0">
                <a:pos x="210" y="2658"/>
              </a:cxn>
              <a:cxn ang="0">
                <a:pos x="135" y="2576"/>
              </a:cxn>
              <a:cxn ang="0">
                <a:pos x="74" y="2483"/>
              </a:cxn>
              <a:cxn ang="0">
                <a:pos x="31" y="2380"/>
              </a:cxn>
              <a:cxn ang="0">
                <a:pos x="6" y="2273"/>
              </a:cxn>
              <a:cxn ang="0">
                <a:pos x="0" y="2161"/>
              </a:cxn>
              <a:cxn ang="0">
                <a:pos x="14" y="2046"/>
              </a:cxn>
              <a:cxn ang="0">
                <a:pos x="51" y="1934"/>
              </a:cxn>
              <a:cxn ang="0">
                <a:pos x="111" y="1825"/>
              </a:cxn>
              <a:cxn ang="0">
                <a:pos x="1196" y="231"/>
              </a:cxn>
              <a:cxn ang="0">
                <a:pos x="1278" y="149"/>
              </a:cxn>
              <a:cxn ang="0">
                <a:pos x="1370" y="85"/>
              </a:cxn>
              <a:cxn ang="0">
                <a:pos x="1469" y="39"/>
              </a:cxn>
              <a:cxn ang="0">
                <a:pos x="1574" y="10"/>
              </a:cxn>
              <a:cxn ang="0">
                <a:pos x="1682" y="0"/>
              </a:cxn>
            </a:cxnLst>
            <a:rect l="0" t="0" r="r" b="b"/>
            <a:pathLst>
              <a:path w="3422" h="2822">
                <a:moveTo>
                  <a:pt x="1682" y="0"/>
                </a:moveTo>
                <a:lnTo>
                  <a:pt x="1736" y="2"/>
                </a:lnTo>
                <a:lnTo>
                  <a:pt x="1791" y="8"/>
                </a:lnTo>
                <a:lnTo>
                  <a:pt x="1844" y="20"/>
                </a:lnTo>
                <a:lnTo>
                  <a:pt x="1897" y="35"/>
                </a:lnTo>
                <a:lnTo>
                  <a:pt x="1947" y="54"/>
                </a:lnTo>
                <a:lnTo>
                  <a:pt x="1997" y="80"/>
                </a:lnTo>
                <a:lnTo>
                  <a:pt x="2044" y="109"/>
                </a:lnTo>
                <a:lnTo>
                  <a:pt x="2091" y="142"/>
                </a:lnTo>
                <a:lnTo>
                  <a:pt x="2134" y="180"/>
                </a:lnTo>
                <a:lnTo>
                  <a:pt x="2173" y="223"/>
                </a:lnTo>
                <a:lnTo>
                  <a:pt x="2210" y="270"/>
                </a:lnTo>
                <a:lnTo>
                  <a:pt x="3304" y="1816"/>
                </a:lnTo>
                <a:lnTo>
                  <a:pt x="3338" y="1869"/>
                </a:lnTo>
                <a:lnTo>
                  <a:pt x="3367" y="1925"/>
                </a:lnTo>
                <a:lnTo>
                  <a:pt x="3389" y="1980"/>
                </a:lnTo>
                <a:lnTo>
                  <a:pt x="3405" y="2037"/>
                </a:lnTo>
                <a:lnTo>
                  <a:pt x="3416" y="2095"/>
                </a:lnTo>
                <a:lnTo>
                  <a:pt x="3421" y="2151"/>
                </a:lnTo>
                <a:lnTo>
                  <a:pt x="3422" y="2208"/>
                </a:lnTo>
                <a:lnTo>
                  <a:pt x="3417" y="2264"/>
                </a:lnTo>
                <a:lnTo>
                  <a:pt x="3407" y="2320"/>
                </a:lnTo>
                <a:lnTo>
                  <a:pt x="3393" y="2374"/>
                </a:lnTo>
                <a:lnTo>
                  <a:pt x="3374" y="2427"/>
                </a:lnTo>
                <a:lnTo>
                  <a:pt x="3350" y="2478"/>
                </a:lnTo>
                <a:lnTo>
                  <a:pt x="3321" y="2526"/>
                </a:lnTo>
                <a:lnTo>
                  <a:pt x="3290" y="2572"/>
                </a:lnTo>
                <a:lnTo>
                  <a:pt x="3254" y="2615"/>
                </a:lnTo>
                <a:lnTo>
                  <a:pt x="3215" y="2655"/>
                </a:lnTo>
                <a:lnTo>
                  <a:pt x="3172" y="2692"/>
                </a:lnTo>
                <a:lnTo>
                  <a:pt x="3125" y="2725"/>
                </a:lnTo>
                <a:lnTo>
                  <a:pt x="3075" y="2753"/>
                </a:lnTo>
                <a:lnTo>
                  <a:pt x="3022" y="2777"/>
                </a:lnTo>
                <a:lnTo>
                  <a:pt x="2966" y="2796"/>
                </a:lnTo>
                <a:lnTo>
                  <a:pt x="2908" y="2811"/>
                </a:lnTo>
                <a:lnTo>
                  <a:pt x="2847" y="2819"/>
                </a:lnTo>
                <a:lnTo>
                  <a:pt x="2783" y="2822"/>
                </a:lnTo>
                <a:lnTo>
                  <a:pt x="639" y="2822"/>
                </a:lnTo>
                <a:lnTo>
                  <a:pt x="576" y="2819"/>
                </a:lnTo>
                <a:lnTo>
                  <a:pt x="515" y="2811"/>
                </a:lnTo>
                <a:lnTo>
                  <a:pt x="457" y="2797"/>
                </a:lnTo>
                <a:lnTo>
                  <a:pt x="402" y="2778"/>
                </a:lnTo>
                <a:lnTo>
                  <a:pt x="349" y="2754"/>
                </a:lnTo>
                <a:lnTo>
                  <a:pt x="299" y="2726"/>
                </a:lnTo>
                <a:lnTo>
                  <a:pt x="253" y="2694"/>
                </a:lnTo>
                <a:lnTo>
                  <a:pt x="210" y="2658"/>
                </a:lnTo>
                <a:lnTo>
                  <a:pt x="170" y="2619"/>
                </a:lnTo>
                <a:lnTo>
                  <a:pt x="135" y="2576"/>
                </a:lnTo>
                <a:lnTo>
                  <a:pt x="102" y="2531"/>
                </a:lnTo>
                <a:lnTo>
                  <a:pt x="74" y="2483"/>
                </a:lnTo>
                <a:lnTo>
                  <a:pt x="51" y="2433"/>
                </a:lnTo>
                <a:lnTo>
                  <a:pt x="31" y="2380"/>
                </a:lnTo>
                <a:lnTo>
                  <a:pt x="16" y="2327"/>
                </a:lnTo>
                <a:lnTo>
                  <a:pt x="6" y="2273"/>
                </a:lnTo>
                <a:lnTo>
                  <a:pt x="0" y="2217"/>
                </a:lnTo>
                <a:lnTo>
                  <a:pt x="0" y="2161"/>
                </a:lnTo>
                <a:lnTo>
                  <a:pt x="4" y="2103"/>
                </a:lnTo>
                <a:lnTo>
                  <a:pt x="14" y="2046"/>
                </a:lnTo>
                <a:lnTo>
                  <a:pt x="30" y="1990"/>
                </a:lnTo>
                <a:lnTo>
                  <a:pt x="51" y="1934"/>
                </a:lnTo>
                <a:lnTo>
                  <a:pt x="78" y="1879"/>
                </a:lnTo>
                <a:lnTo>
                  <a:pt x="111" y="1825"/>
                </a:lnTo>
                <a:lnTo>
                  <a:pt x="1160" y="280"/>
                </a:lnTo>
                <a:lnTo>
                  <a:pt x="1196" y="231"/>
                </a:lnTo>
                <a:lnTo>
                  <a:pt x="1236" y="188"/>
                </a:lnTo>
                <a:lnTo>
                  <a:pt x="1278" y="149"/>
                </a:lnTo>
                <a:lnTo>
                  <a:pt x="1323" y="115"/>
                </a:lnTo>
                <a:lnTo>
                  <a:pt x="1370" y="85"/>
                </a:lnTo>
                <a:lnTo>
                  <a:pt x="1418" y="60"/>
                </a:lnTo>
                <a:lnTo>
                  <a:pt x="1469" y="39"/>
                </a:lnTo>
                <a:lnTo>
                  <a:pt x="1522" y="22"/>
                </a:lnTo>
                <a:lnTo>
                  <a:pt x="1574" y="10"/>
                </a:lnTo>
                <a:lnTo>
                  <a:pt x="1629" y="3"/>
                </a:lnTo>
                <a:lnTo>
                  <a:pt x="1682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2425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4999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5681133" y="753531"/>
            <a:ext cx="2446867" cy="53848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8475133" y="753531"/>
            <a:ext cx="2446867" cy="53848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4820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5751409" y="0"/>
            <a:ext cx="6440591" cy="6858000"/>
          </a:xfrm>
          <a:custGeom>
            <a:avLst/>
            <a:gdLst>
              <a:gd name="connsiteX0" fmla="*/ 6438991 w 6440591"/>
              <a:gd name="connsiteY0" fmla="*/ 0 h 6858000"/>
              <a:gd name="connsiteX1" fmla="*/ 6440591 w 6440591"/>
              <a:gd name="connsiteY1" fmla="*/ 0 h 6858000"/>
              <a:gd name="connsiteX2" fmla="*/ 6440591 w 6440591"/>
              <a:gd name="connsiteY2" fmla="*/ 6858000 h 6858000"/>
              <a:gd name="connsiteX3" fmla="*/ 0 w 644059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40591" h="6858000">
                <a:moveTo>
                  <a:pt x="6438991" y="0"/>
                </a:moveTo>
                <a:lnTo>
                  <a:pt x="6440591" y="0"/>
                </a:lnTo>
                <a:lnTo>
                  <a:pt x="6440591" y="6858000"/>
                </a:lnTo>
                <a:lnTo>
                  <a:pt x="0" y="6858000"/>
                </a:ln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682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390-1786-4248-AC20-D480D4AE0053}" type="datetimeFigureOut">
              <a:rPr lang="en-US">
                <a:solidFill>
                  <a:srgbClr val="242527">
                    <a:tint val="75000"/>
                  </a:srgbClr>
                </a:solidFill>
              </a:rPr>
              <a:pPr/>
              <a:t>2/13/2020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C1C06-21C2-4041-84D5-A6E1A4BAA0BC}" type="slidenum">
              <a:rPr>
                <a:solidFill>
                  <a:srgbClr val="242527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3740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4375174" y="0"/>
            <a:ext cx="3441652" cy="6858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90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3428999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869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6096000" y="0"/>
            <a:ext cx="3009261" cy="6858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1665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/>
          <p:cNvSpPr>
            <a:spLocks noGrp="1"/>
          </p:cNvSpPr>
          <p:nvPr>
            <p:ph type="pic" sz="quarter" idx="10"/>
          </p:nvPr>
        </p:nvSpPr>
        <p:spPr>
          <a:xfrm>
            <a:off x="1281145" y="730033"/>
            <a:ext cx="2440933" cy="2440932"/>
          </a:xfrm>
          <a:custGeom>
            <a:avLst/>
            <a:gdLst>
              <a:gd name="connsiteX0" fmla="*/ 1220466 w 2440933"/>
              <a:gd name="connsiteY0" fmla="*/ 0 h 2440932"/>
              <a:gd name="connsiteX1" fmla="*/ 2440933 w 2440933"/>
              <a:gd name="connsiteY1" fmla="*/ 1220466 h 2440932"/>
              <a:gd name="connsiteX2" fmla="*/ 1220466 w 2440933"/>
              <a:gd name="connsiteY2" fmla="*/ 2440932 h 2440932"/>
              <a:gd name="connsiteX3" fmla="*/ 0 w 2440933"/>
              <a:gd name="connsiteY3" fmla="*/ 1220466 h 2440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0933" h="2440932">
                <a:moveTo>
                  <a:pt x="1220466" y="0"/>
                </a:moveTo>
                <a:lnTo>
                  <a:pt x="2440933" y="1220466"/>
                </a:lnTo>
                <a:lnTo>
                  <a:pt x="1220466" y="2440932"/>
                </a:lnTo>
                <a:lnTo>
                  <a:pt x="0" y="1220466"/>
                </a:ln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1"/>
          </p:nvPr>
        </p:nvSpPr>
        <p:spPr>
          <a:xfrm>
            <a:off x="1297249" y="3673853"/>
            <a:ext cx="2440933" cy="2440932"/>
          </a:xfrm>
          <a:custGeom>
            <a:avLst/>
            <a:gdLst>
              <a:gd name="connsiteX0" fmla="*/ 1220466 w 2440933"/>
              <a:gd name="connsiteY0" fmla="*/ 0 h 2440932"/>
              <a:gd name="connsiteX1" fmla="*/ 2440933 w 2440933"/>
              <a:gd name="connsiteY1" fmla="*/ 1220466 h 2440932"/>
              <a:gd name="connsiteX2" fmla="*/ 1220466 w 2440933"/>
              <a:gd name="connsiteY2" fmla="*/ 2440932 h 2440932"/>
              <a:gd name="connsiteX3" fmla="*/ 0 w 2440933"/>
              <a:gd name="connsiteY3" fmla="*/ 1220466 h 2440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0933" h="2440932">
                <a:moveTo>
                  <a:pt x="1220466" y="0"/>
                </a:moveTo>
                <a:lnTo>
                  <a:pt x="2440933" y="1220466"/>
                </a:lnTo>
                <a:lnTo>
                  <a:pt x="1220466" y="2440932"/>
                </a:lnTo>
                <a:lnTo>
                  <a:pt x="0" y="1220466"/>
                </a:ln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2590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 flipH="1">
            <a:off x="5241926" y="0"/>
            <a:ext cx="6950074" cy="6858000"/>
          </a:xfrm>
          <a:custGeom>
            <a:avLst/>
            <a:gdLst>
              <a:gd name="connsiteX0" fmla="*/ 2495942 w 6950074"/>
              <a:gd name="connsiteY0" fmla="*/ 0 h 6858000"/>
              <a:gd name="connsiteX1" fmla="*/ 6943979 w 6950074"/>
              <a:gd name="connsiteY1" fmla="*/ 0 h 6858000"/>
              <a:gd name="connsiteX2" fmla="*/ 6950074 w 6950074"/>
              <a:gd name="connsiteY2" fmla="*/ 2714 h 6858000"/>
              <a:gd name="connsiteX3" fmla="*/ 6950074 w 6950074"/>
              <a:gd name="connsiteY3" fmla="*/ 3882 h 6858000"/>
              <a:gd name="connsiteX4" fmla="*/ 3898773 w 6950074"/>
              <a:gd name="connsiteY4" fmla="*/ 6858000 h 6858000"/>
              <a:gd name="connsiteX5" fmla="*/ 6428 w 6950074"/>
              <a:gd name="connsiteY5" fmla="*/ 6858000 h 6858000"/>
              <a:gd name="connsiteX6" fmla="*/ 0 w 6950074"/>
              <a:gd name="connsiteY6" fmla="*/ 6855138 h 6858000"/>
              <a:gd name="connsiteX7" fmla="*/ 0 w 6950074"/>
              <a:gd name="connsiteY7" fmla="*/ 560661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950074" h="6858000">
                <a:moveTo>
                  <a:pt x="2495942" y="0"/>
                </a:moveTo>
                <a:lnTo>
                  <a:pt x="6943979" y="0"/>
                </a:lnTo>
                <a:lnTo>
                  <a:pt x="6950074" y="2714"/>
                </a:lnTo>
                <a:lnTo>
                  <a:pt x="6950074" y="3882"/>
                </a:lnTo>
                <a:lnTo>
                  <a:pt x="3898773" y="6858000"/>
                </a:lnTo>
                <a:lnTo>
                  <a:pt x="6428" y="6858000"/>
                </a:lnTo>
                <a:lnTo>
                  <a:pt x="0" y="6855138"/>
                </a:lnTo>
                <a:lnTo>
                  <a:pt x="0" y="5606618"/>
                </a:lnTo>
                <a:close/>
              </a:path>
            </a:pathLst>
          </a:custGeom>
          <a:pattFill prst="solidDmnd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2140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56658" y="1771307"/>
            <a:ext cx="1847483" cy="1941621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4164363" y="3892021"/>
            <a:ext cx="1847483" cy="1941621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6180152" y="1771307"/>
            <a:ext cx="1847483" cy="1941621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9687858" y="3892020"/>
            <a:ext cx="1847483" cy="1941621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4120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048551" y="822757"/>
            <a:ext cx="1544885" cy="1544885"/>
          </a:xfrm>
          <a:custGeom>
            <a:avLst/>
            <a:gdLst>
              <a:gd name="connsiteX0" fmla="*/ 963386 w 1926772"/>
              <a:gd name="connsiteY0" fmla="*/ 0 h 1926772"/>
              <a:gd name="connsiteX1" fmla="*/ 1926772 w 1926772"/>
              <a:gd name="connsiteY1" fmla="*/ 963386 h 1926772"/>
              <a:gd name="connsiteX2" fmla="*/ 963386 w 1926772"/>
              <a:gd name="connsiteY2" fmla="*/ 1926772 h 1926772"/>
              <a:gd name="connsiteX3" fmla="*/ 0 w 1926772"/>
              <a:gd name="connsiteY3" fmla="*/ 963386 h 1926772"/>
              <a:gd name="connsiteX4" fmla="*/ 963386 w 1926772"/>
              <a:gd name="connsiteY4" fmla="*/ 0 h 1926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6772" h="1926772">
                <a:moveTo>
                  <a:pt x="963386" y="0"/>
                </a:moveTo>
                <a:cubicBezTo>
                  <a:pt x="1495449" y="0"/>
                  <a:pt x="1926772" y="431323"/>
                  <a:pt x="1926772" y="963386"/>
                </a:cubicBezTo>
                <a:cubicBezTo>
                  <a:pt x="1926772" y="1495449"/>
                  <a:pt x="1495449" y="1926772"/>
                  <a:pt x="963386" y="1926772"/>
                </a:cubicBezTo>
                <a:cubicBezTo>
                  <a:pt x="431323" y="1926772"/>
                  <a:pt x="0" y="1495449"/>
                  <a:pt x="0" y="963386"/>
                </a:cubicBezTo>
                <a:cubicBezTo>
                  <a:pt x="0" y="431323"/>
                  <a:pt x="431323" y="0"/>
                  <a:pt x="963386" y="0"/>
                </a:cubicBez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3650236" y="822757"/>
            <a:ext cx="1544885" cy="1544885"/>
          </a:xfrm>
          <a:custGeom>
            <a:avLst/>
            <a:gdLst>
              <a:gd name="connsiteX0" fmla="*/ 963386 w 1926772"/>
              <a:gd name="connsiteY0" fmla="*/ 0 h 1926772"/>
              <a:gd name="connsiteX1" fmla="*/ 1926772 w 1926772"/>
              <a:gd name="connsiteY1" fmla="*/ 963386 h 1926772"/>
              <a:gd name="connsiteX2" fmla="*/ 963386 w 1926772"/>
              <a:gd name="connsiteY2" fmla="*/ 1926772 h 1926772"/>
              <a:gd name="connsiteX3" fmla="*/ 0 w 1926772"/>
              <a:gd name="connsiteY3" fmla="*/ 963386 h 1926772"/>
              <a:gd name="connsiteX4" fmla="*/ 963386 w 1926772"/>
              <a:gd name="connsiteY4" fmla="*/ 0 h 1926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6772" h="1926772">
                <a:moveTo>
                  <a:pt x="963386" y="0"/>
                </a:moveTo>
                <a:cubicBezTo>
                  <a:pt x="1495449" y="0"/>
                  <a:pt x="1926772" y="431323"/>
                  <a:pt x="1926772" y="963386"/>
                </a:cubicBezTo>
                <a:cubicBezTo>
                  <a:pt x="1926772" y="1495449"/>
                  <a:pt x="1495449" y="1926772"/>
                  <a:pt x="963386" y="1926772"/>
                </a:cubicBezTo>
                <a:cubicBezTo>
                  <a:pt x="431323" y="1926772"/>
                  <a:pt x="0" y="1495449"/>
                  <a:pt x="0" y="963386"/>
                </a:cubicBezTo>
                <a:cubicBezTo>
                  <a:pt x="0" y="431323"/>
                  <a:pt x="431323" y="0"/>
                  <a:pt x="963386" y="0"/>
                </a:cubicBez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6251921" y="822757"/>
            <a:ext cx="1544885" cy="1544885"/>
          </a:xfrm>
          <a:custGeom>
            <a:avLst/>
            <a:gdLst>
              <a:gd name="connsiteX0" fmla="*/ 963386 w 1926772"/>
              <a:gd name="connsiteY0" fmla="*/ 0 h 1926772"/>
              <a:gd name="connsiteX1" fmla="*/ 1926772 w 1926772"/>
              <a:gd name="connsiteY1" fmla="*/ 963386 h 1926772"/>
              <a:gd name="connsiteX2" fmla="*/ 963386 w 1926772"/>
              <a:gd name="connsiteY2" fmla="*/ 1926772 h 1926772"/>
              <a:gd name="connsiteX3" fmla="*/ 0 w 1926772"/>
              <a:gd name="connsiteY3" fmla="*/ 963386 h 1926772"/>
              <a:gd name="connsiteX4" fmla="*/ 963386 w 1926772"/>
              <a:gd name="connsiteY4" fmla="*/ 0 h 1926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6772" h="1926772">
                <a:moveTo>
                  <a:pt x="963386" y="0"/>
                </a:moveTo>
                <a:cubicBezTo>
                  <a:pt x="1495449" y="0"/>
                  <a:pt x="1926772" y="431323"/>
                  <a:pt x="1926772" y="963386"/>
                </a:cubicBezTo>
                <a:cubicBezTo>
                  <a:pt x="1926772" y="1495449"/>
                  <a:pt x="1495449" y="1926772"/>
                  <a:pt x="963386" y="1926772"/>
                </a:cubicBezTo>
                <a:cubicBezTo>
                  <a:pt x="431323" y="1926772"/>
                  <a:pt x="0" y="1495449"/>
                  <a:pt x="0" y="963386"/>
                </a:cubicBezTo>
                <a:cubicBezTo>
                  <a:pt x="0" y="431323"/>
                  <a:pt x="431323" y="0"/>
                  <a:pt x="963386" y="0"/>
                </a:cubicBez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8853606" y="822757"/>
            <a:ext cx="1544885" cy="1544885"/>
          </a:xfrm>
          <a:custGeom>
            <a:avLst/>
            <a:gdLst>
              <a:gd name="connsiteX0" fmla="*/ 963386 w 1926772"/>
              <a:gd name="connsiteY0" fmla="*/ 0 h 1926772"/>
              <a:gd name="connsiteX1" fmla="*/ 1926772 w 1926772"/>
              <a:gd name="connsiteY1" fmla="*/ 963386 h 1926772"/>
              <a:gd name="connsiteX2" fmla="*/ 963386 w 1926772"/>
              <a:gd name="connsiteY2" fmla="*/ 1926772 h 1926772"/>
              <a:gd name="connsiteX3" fmla="*/ 0 w 1926772"/>
              <a:gd name="connsiteY3" fmla="*/ 963386 h 1926772"/>
              <a:gd name="connsiteX4" fmla="*/ 963386 w 1926772"/>
              <a:gd name="connsiteY4" fmla="*/ 0 h 1926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6772" h="1926772">
                <a:moveTo>
                  <a:pt x="963386" y="0"/>
                </a:moveTo>
                <a:cubicBezTo>
                  <a:pt x="1495449" y="0"/>
                  <a:pt x="1926772" y="431323"/>
                  <a:pt x="1926772" y="963386"/>
                </a:cubicBezTo>
                <a:cubicBezTo>
                  <a:pt x="1926772" y="1495449"/>
                  <a:pt x="1495449" y="1926772"/>
                  <a:pt x="963386" y="1926772"/>
                </a:cubicBezTo>
                <a:cubicBezTo>
                  <a:pt x="431323" y="1926772"/>
                  <a:pt x="0" y="1495449"/>
                  <a:pt x="0" y="963386"/>
                </a:cubicBezTo>
                <a:cubicBezTo>
                  <a:pt x="0" y="431323"/>
                  <a:pt x="431323" y="0"/>
                  <a:pt x="963386" y="0"/>
                </a:cubicBez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1048551" y="3540487"/>
            <a:ext cx="1544885" cy="1544885"/>
          </a:xfrm>
          <a:custGeom>
            <a:avLst/>
            <a:gdLst>
              <a:gd name="connsiteX0" fmla="*/ 963386 w 1926772"/>
              <a:gd name="connsiteY0" fmla="*/ 0 h 1926772"/>
              <a:gd name="connsiteX1" fmla="*/ 1926772 w 1926772"/>
              <a:gd name="connsiteY1" fmla="*/ 963386 h 1926772"/>
              <a:gd name="connsiteX2" fmla="*/ 963386 w 1926772"/>
              <a:gd name="connsiteY2" fmla="*/ 1926772 h 1926772"/>
              <a:gd name="connsiteX3" fmla="*/ 0 w 1926772"/>
              <a:gd name="connsiteY3" fmla="*/ 963386 h 1926772"/>
              <a:gd name="connsiteX4" fmla="*/ 963386 w 1926772"/>
              <a:gd name="connsiteY4" fmla="*/ 0 h 1926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6772" h="1926772">
                <a:moveTo>
                  <a:pt x="963386" y="0"/>
                </a:moveTo>
                <a:cubicBezTo>
                  <a:pt x="1495449" y="0"/>
                  <a:pt x="1926772" y="431323"/>
                  <a:pt x="1926772" y="963386"/>
                </a:cubicBezTo>
                <a:cubicBezTo>
                  <a:pt x="1926772" y="1495449"/>
                  <a:pt x="1495449" y="1926772"/>
                  <a:pt x="963386" y="1926772"/>
                </a:cubicBezTo>
                <a:cubicBezTo>
                  <a:pt x="431323" y="1926772"/>
                  <a:pt x="0" y="1495449"/>
                  <a:pt x="0" y="963386"/>
                </a:cubicBezTo>
                <a:cubicBezTo>
                  <a:pt x="0" y="431323"/>
                  <a:pt x="431323" y="0"/>
                  <a:pt x="963386" y="0"/>
                </a:cubicBez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15"/>
          </p:nvPr>
        </p:nvSpPr>
        <p:spPr>
          <a:xfrm>
            <a:off x="3650236" y="3540487"/>
            <a:ext cx="1544885" cy="1544885"/>
          </a:xfrm>
          <a:custGeom>
            <a:avLst/>
            <a:gdLst>
              <a:gd name="connsiteX0" fmla="*/ 963386 w 1926772"/>
              <a:gd name="connsiteY0" fmla="*/ 0 h 1926772"/>
              <a:gd name="connsiteX1" fmla="*/ 1926772 w 1926772"/>
              <a:gd name="connsiteY1" fmla="*/ 963386 h 1926772"/>
              <a:gd name="connsiteX2" fmla="*/ 963386 w 1926772"/>
              <a:gd name="connsiteY2" fmla="*/ 1926772 h 1926772"/>
              <a:gd name="connsiteX3" fmla="*/ 0 w 1926772"/>
              <a:gd name="connsiteY3" fmla="*/ 963386 h 1926772"/>
              <a:gd name="connsiteX4" fmla="*/ 963386 w 1926772"/>
              <a:gd name="connsiteY4" fmla="*/ 0 h 1926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6772" h="1926772">
                <a:moveTo>
                  <a:pt x="963386" y="0"/>
                </a:moveTo>
                <a:cubicBezTo>
                  <a:pt x="1495449" y="0"/>
                  <a:pt x="1926772" y="431323"/>
                  <a:pt x="1926772" y="963386"/>
                </a:cubicBezTo>
                <a:cubicBezTo>
                  <a:pt x="1926772" y="1495449"/>
                  <a:pt x="1495449" y="1926772"/>
                  <a:pt x="963386" y="1926772"/>
                </a:cubicBezTo>
                <a:cubicBezTo>
                  <a:pt x="431323" y="1926772"/>
                  <a:pt x="0" y="1495449"/>
                  <a:pt x="0" y="963386"/>
                </a:cubicBezTo>
                <a:cubicBezTo>
                  <a:pt x="0" y="431323"/>
                  <a:pt x="431323" y="0"/>
                  <a:pt x="963386" y="0"/>
                </a:cubicBez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6"/>
          </p:nvPr>
        </p:nvSpPr>
        <p:spPr>
          <a:xfrm>
            <a:off x="6251921" y="3540487"/>
            <a:ext cx="1544885" cy="1544885"/>
          </a:xfrm>
          <a:custGeom>
            <a:avLst/>
            <a:gdLst>
              <a:gd name="connsiteX0" fmla="*/ 963386 w 1926772"/>
              <a:gd name="connsiteY0" fmla="*/ 0 h 1926772"/>
              <a:gd name="connsiteX1" fmla="*/ 1926772 w 1926772"/>
              <a:gd name="connsiteY1" fmla="*/ 963386 h 1926772"/>
              <a:gd name="connsiteX2" fmla="*/ 963386 w 1926772"/>
              <a:gd name="connsiteY2" fmla="*/ 1926772 h 1926772"/>
              <a:gd name="connsiteX3" fmla="*/ 0 w 1926772"/>
              <a:gd name="connsiteY3" fmla="*/ 963386 h 1926772"/>
              <a:gd name="connsiteX4" fmla="*/ 963386 w 1926772"/>
              <a:gd name="connsiteY4" fmla="*/ 0 h 1926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6772" h="1926772">
                <a:moveTo>
                  <a:pt x="963386" y="0"/>
                </a:moveTo>
                <a:cubicBezTo>
                  <a:pt x="1495449" y="0"/>
                  <a:pt x="1926772" y="431323"/>
                  <a:pt x="1926772" y="963386"/>
                </a:cubicBezTo>
                <a:cubicBezTo>
                  <a:pt x="1926772" y="1495449"/>
                  <a:pt x="1495449" y="1926772"/>
                  <a:pt x="963386" y="1926772"/>
                </a:cubicBezTo>
                <a:cubicBezTo>
                  <a:pt x="431323" y="1926772"/>
                  <a:pt x="0" y="1495449"/>
                  <a:pt x="0" y="963386"/>
                </a:cubicBezTo>
                <a:cubicBezTo>
                  <a:pt x="0" y="431323"/>
                  <a:pt x="431323" y="0"/>
                  <a:pt x="963386" y="0"/>
                </a:cubicBez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7"/>
          </p:nvPr>
        </p:nvSpPr>
        <p:spPr>
          <a:xfrm>
            <a:off x="8853606" y="3540487"/>
            <a:ext cx="1544885" cy="1544885"/>
          </a:xfrm>
          <a:custGeom>
            <a:avLst/>
            <a:gdLst>
              <a:gd name="connsiteX0" fmla="*/ 963386 w 1926772"/>
              <a:gd name="connsiteY0" fmla="*/ 0 h 1926772"/>
              <a:gd name="connsiteX1" fmla="*/ 1926772 w 1926772"/>
              <a:gd name="connsiteY1" fmla="*/ 963386 h 1926772"/>
              <a:gd name="connsiteX2" fmla="*/ 963386 w 1926772"/>
              <a:gd name="connsiteY2" fmla="*/ 1926772 h 1926772"/>
              <a:gd name="connsiteX3" fmla="*/ 0 w 1926772"/>
              <a:gd name="connsiteY3" fmla="*/ 963386 h 1926772"/>
              <a:gd name="connsiteX4" fmla="*/ 963386 w 1926772"/>
              <a:gd name="connsiteY4" fmla="*/ 0 h 1926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6772" h="1926772">
                <a:moveTo>
                  <a:pt x="963386" y="0"/>
                </a:moveTo>
                <a:cubicBezTo>
                  <a:pt x="1495449" y="0"/>
                  <a:pt x="1926772" y="431323"/>
                  <a:pt x="1926772" y="963386"/>
                </a:cubicBezTo>
                <a:cubicBezTo>
                  <a:pt x="1926772" y="1495449"/>
                  <a:pt x="1495449" y="1926772"/>
                  <a:pt x="963386" y="1926772"/>
                </a:cubicBezTo>
                <a:cubicBezTo>
                  <a:pt x="431323" y="1926772"/>
                  <a:pt x="0" y="1495449"/>
                  <a:pt x="0" y="963386"/>
                </a:cubicBezTo>
                <a:cubicBezTo>
                  <a:pt x="0" y="431323"/>
                  <a:pt x="431323" y="0"/>
                  <a:pt x="963386" y="0"/>
                </a:cubicBez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6352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1" y="1291129"/>
            <a:ext cx="2437442" cy="2370538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2439831" y="3659348"/>
            <a:ext cx="2437442" cy="2370538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4884434" y="1291129"/>
            <a:ext cx="2437442" cy="2370538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7326650" y="3659348"/>
            <a:ext cx="2437442" cy="2370538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9754549" y="1291129"/>
            <a:ext cx="2437442" cy="2370538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2210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38400" cy="2286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7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2438400" y="0"/>
            <a:ext cx="2438400" cy="2286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8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4876800" y="0"/>
            <a:ext cx="2438400" cy="2286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7315200" y="0"/>
            <a:ext cx="2438400" cy="2286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0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9753600" y="0"/>
            <a:ext cx="2438400" cy="2286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1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0" y="2286000"/>
            <a:ext cx="2438400" cy="2286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2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2438400" y="2286000"/>
            <a:ext cx="2438400" cy="2286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3" name="Picture Placeholder 13"/>
          <p:cNvSpPr>
            <a:spLocks noGrp="1"/>
          </p:cNvSpPr>
          <p:nvPr>
            <p:ph type="pic" sz="quarter" idx="17"/>
          </p:nvPr>
        </p:nvSpPr>
        <p:spPr>
          <a:xfrm>
            <a:off x="4876800" y="2286000"/>
            <a:ext cx="2438400" cy="2286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8"/>
          </p:nvPr>
        </p:nvSpPr>
        <p:spPr>
          <a:xfrm>
            <a:off x="7315200" y="2286000"/>
            <a:ext cx="2438400" cy="2286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5" name="Picture Placeholder 13"/>
          <p:cNvSpPr>
            <a:spLocks noGrp="1"/>
          </p:cNvSpPr>
          <p:nvPr>
            <p:ph type="pic" sz="quarter" idx="19"/>
          </p:nvPr>
        </p:nvSpPr>
        <p:spPr>
          <a:xfrm>
            <a:off x="9753600" y="2286000"/>
            <a:ext cx="2438400" cy="2286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6" name="Picture Placeholder 13"/>
          <p:cNvSpPr>
            <a:spLocks noGrp="1"/>
          </p:cNvSpPr>
          <p:nvPr>
            <p:ph type="pic" sz="quarter" idx="20"/>
          </p:nvPr>
        </p:nvSpPr>
        <p:spPr>
          <a:xfrm>
            <a:off x="0" y="4572000"/>
            <a:ext cx="2438400" cy="2286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7" name="Picture Placeholder 13"/>
          <p:cNvSpPr>
            <a:spLocks noGrp="1"/>
          </p:cNvSpPr>
          <p:nvPr>
            <p:ph type="pic" sz="quarter" idx="21"/>
          </p:nvPr>
        </p:nvSpPr>
        <p:spPr>
          <a:xfrm>
            <a:off x="2438400" y="4572000"/>
            <a:ext cx="2438400" cy="2286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4876800" y="4572000"/>
            <a:ext cx="2438400" cy="2286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9" name="Picture Placeholder 13"/>
          <p:cNvSpPr>
            <a:spLocks noGrp="1"/>
          </p:cNvSpPr>
          <p:nvPr>
            <p:ph type="pic" sz="quarter" idx="23"/>
          </p:nvPr>
        </p:nvSpPr>
        <p:spPr>
          <a:xfrm>
            <a:off x="7315200" y="4572000"/>
            <a:ext cx="2438400" cy="2286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20" name="Picture Placeholder 13"/>
          <p:cNvSpPr>
            <a:spLocks noGrp="1"/>
          </p:cNvSpPr>
          <p:nvPr>
            <p:ph type="pic" sz="quarter" idx="24"/>
          </p:nvPr>
        </p:nvSpPr>
        <p:spPr>
          <a:xfrm>
            <a:off x="9753600" y="4572000"/>
            <a:ext cx="2438400" cy="2286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2099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1"/>
          <p:cNvSpPr>
            <a:spLocks/>
          </p:cNvSpPr>
          <p:nvPr userDrawn="1"/>
        </p:nvSpPr>
        <p:spPr bwMode="auto">
          <a:xfrm rot="17265198">
            <a:off x="900395" y="1390797"/>
            <a:ext cx="3746925" cy="3394381"/>
          </a:xfrm>
          <a:custGeom>
            <a:avLst/>
            <a:gdLst/>
            <a:ahLst/>
            <a:cxnLst>
              <a:cxn ang="0">
                <a:pos x="1736" y="2"/>
              </a:cxn>
              <a:cxn ang="0">
                <a:pos x="1844" y="20"/>
              </a:cxn>
              <a:cxn ang="0">
                <a:pos x="1947" y="54"/>
              </a:cxn>
              <a:cxn ang="0">
                <a:pos x="2044" y="109"/>
              </a:cxn>
              <a:cxn ang="0">
                <a:pos x="2134" y="180"/>
              </a:cxn>
              <a:cxn ang="0">
                <a:pos x="2210" y="270"/>
              </a:cxn>
              <a:cxn ang="0">
                <a:pos x="3338" y="1869"/>
              </a:cxn>
              <a:cxn ang="0">
                <a:pos x="3389" y="1980"/>
              </a:cxn>
              <a:cxn ang="0">
                <a:pos x="3416" y="2095"/>
              </a:cxn>
              <a:cxn ang="0">
                <a:pos x="3422" y="2208"/>
              </a:cxn>
              <a:cxn ang="0">
                <a:pos x="3407" y="2320"/>
              </a:cxn>
              <a:cxn ang="0">
                <a:pos x="3374" y="2427"/>
              </a:cxn>
              <a:cxn ang="0">
                <a:pos x="3321" y="2526"/>
              </a:cxn>
              <a:cxn ang="0">
                <a:pos x="3254" y="2615"/>
              </a:cxn>
              <a:cxn ang="0">
                <a:pos x="3172" y="2692"/>
              </a:cxn>
              <a:cxn ang="0">
                <a:pos x="3075" y="2753"/>
              </a:cxn>
              <a:cxn ang="0">
                <a:pos x="2966" y="2796"/>
              </a:cxn>
              <a:cxn ang="0">
                <a:pos x="2847" y="2819"/>
              </a:cxn>
              <a:cxn ang="0">
                <a:pos x="639" y="2822"/>
              </a:cxn>
              <a:cxn ang="0">
                <a:pos x="515" y="2811"/>
              </a:cxn>
              <a:cxn ang="0">
                <a:pos x="402" y="2778"/>
              </a:cxn>
              <a:cxn ang="0">
                <a:pos x="299" y="2726"/>
              </a:cxn>
              <a:cxn ang="0">
                <a:pos x="210" y="2658"/>
              </a:cxn>
              <a:cxn ang="0">
                <a:pos x="135" y="2576"/>
              </a:cxn>
              <a:cxn ang="0">
                <a:pos x="74" y="2483"/>
              </a:cxn>
              <a:cxn ang="0">
                <a:pos x="31" y="2380"/>
              </a:cxn>
              <a:cxn ang="0">
                <a:pos x="6" y="2273"/>
              </a:cxn>
              <a:cxn ang="0">
                <a:pos x="0" y="2161"/>
              </a:cxn>
              <a:cxn ang="0">
                <a:pos x="14" y="2046"/>
              </a:cxn>
              <a:cxn ang="0">
                <a:pos x="51" y="1934"/>
              </a:cxn>
              <a:cxn ang="0">
                <a:pos x="111" y="1825"/>
              </a:cxn>
              <a:cxn ang="0">
                <a:pos x="1196" y="231"/>
              </a:cxn>
              <a:cxn ang="0">
                <a:pos x="1278" y="149"/>
              </a:cxn>
              <a:cxn ang="0">
                <a:pos x="1370" y="85"/>
              </a:cxn>
              <a:cxn ang="0">
                <a:pos x="1469" y="39"/>
              </a:cxn>
              <a:cxn ang="0">
                <a:pos x="1574" y="10"/>
              </a:cxn>
              <a:cxn ang="0">
                <a:pos x="1682" y="0"/>
              </a:cxn>
            </a:cxnLst>
            <a:rect l="0" t="0" r="r" b="b"/>
            <a:pathLst>
              <a:path w="3422" h="2822">
                <a:moveTo>
                  <a:pt x="1682" y="0"/>
                </a:moveTo>
                <a:lnTo>
                  <a:pt x="1736" y="2"/>
                </a:lnTo>
                <a:lnTo>
                  <a:pt x="1791" y="8"/>
                </a:lnTo>
                <a:lnTo>
                  <a:pt x="1844" y="20"/>
                </a:lnTo>
                <a:lnTo>
                  <a:pt x="1897" y="35"/>
                </a:lnTo>
                <a:lnTo>
                  <a:pt x="1947" y="54"/>
                </a:lnTo>
                <a:lnTo>
                  <a:pt x="1997" y="80"/>
                </a:lnTo>
                <a:lnTo>
                  <a:pt x="2044" y="109"/>
                </a:lnTo>
                <a:lnTo>
                  <a:pt x="2091" y="142"/>
                </a:lnTo>
                <a:lnTo>
                  <a:pt x="2134" y="180"/>
                </a:lnTo>
                <a:lnTo>
                  <a:pt x="2173" y="223"/>
                </a:lnTo>
                <a:lnTo>
                  <a:pt x="2210" y="270"/>
                </a:lnTo>
                <a:lnTo>
                  <a:pt x="3304" y="1816"/>
                </a:lnTo>
                <a:lnTo>
                  <a:pt x="3338" y="1869"/>
                </a:lnTo>
                <a:lnTo>
                  <a:pt x="3367" y="1925"/>
                </a:lnTo>
                <a:lnTo>
                  <a:pt x="3389" y="1980"/>
                </a:lnTo>
                <a:lnTo>
                  <a:pt x="3405" y="2037"/>
                </a:lnTo>
                <a:lnTo>
                  <a:pt x="3416" y="2095"/>
                </a:lnTo>
                <a:lnTo>
                  <a:pt x="3421" y="2151"/>
                </a:lnTo>
                <a:lnTo>
                  <a:pt x="3422" y="2208"/>
                </a:lnTo>
                <a:lnTo>
                  <a:pt x="3417" y="2264"/>
                </a:lnTo>
                <a:lnTo>
                  <a:pt x="3407" y="2320"/>
                </a:lnTo>
                <a:lnTo>
                  <a:pt x="3393" y="2374"/>
                </a:lnTo>
                <a:lnTo>
                  <a:pt x="3374" y="2427"/>
                </a:lnTo>
                <a:lnTo>
                  <a:pt x="3350" y="2478"/>
                </a:lnTo>
                <a:lnTo>
                  <a:pt x="3321" y="2526"/>
                </a:lnTo>
                <a:lnTo>
                  <a:pt x="3290" y="2572"/>
                </a:lnTo>
                <a:lnTo>
                  <a:pt x="3254" y="2615"/>
                </a:lnTo>
                <a:lnTo>
                  <a:pt x="3215" y="2655"/>
                </a:lnTo>
                <a:lnTo>
                  <a:pt x="3172" y="2692"/>
                </a:lnTo>
                <a:lnTo>
                  <a:pt x="3125" y="2725"/>
                </a:lnTo>
                <a:lnTo>
                  <a:pt x="3075" y="2753"/>
                </a:lnTo>
                <a:lnTo>
                  <a:pt x="3022" y="2777"/>
                </a:lnTo>
                <a:lnTo>
                  <a:pt x="2966" y="2796"/>
                </a:lnTo>
                <a:lnTo>
                  <a:pt x="2908" y="2811"/>
                </a:lnTo>
                <a:lnTo>
                  <a:pt x="2847" y="2819"/>
                </a:lnTo>
                <a:lnTo>
                  <a:pt x="2783" y="2822"/>
                </a:lnTo>
                <a:lnTo>
                  <a:pt x="639" y="2822"/>
                </a:lnTo>
                <a:lnTo>
                  <a:pt x="576" y="2819"/>
                </a:lnTo>
                <a:lnTo>
                  <a:pt x="515" y="2811"/>
                </a:lnTo>
                <a:lnTo>
                  <a:pt x="457" y="2797"/>
                </a:lnTo>
                <a:lnTo>
                  <a:pt x="402" y="2778"/>
                </a:lnTo>
                <a:lnTo>
                  <a:pt x="349" y="2754"/>
                </a:lnTo>
                <a:lnTo>
                  <a:pt x="299" y="2726"/>
                </a:lnTo>
                <a:lnTo>
                  <a:pt x="253" y="2694"/>
                </a:lnTo>
                <a:lnTo>
                  <a:pt x="210" y="2658"/>
                </a:lnTo>
                <a:lnTo>
                  <a:pt x="170" y="2619"/>
                </a:lnTo>
                <a:lnTo>
                  <a:pt x="135" y="2576"/>
                </a:lnTo>
                <a:lnTo>
                  <a:pt x="102" y="2531"/>
                </a:lnTo>
                <a:lnTo>
                  <a:pt x="74" y="2483"/>
                </a:lnTo>
                <a:lnTo>
                  <a:pt x="51" y="2433"/>
                </a:lnTo>
                <a:lnTo>
                  <a:pt x="31" y="2380"/>
                </a:lnTo>
                <a:lnTo>
                  <a:pt x="16" y="2327"/>
                </a:lnTo>
                <a:lnTo>
                  <a:pt x="6" y="2273"/>
                </a:lnTo>
                <a:lnTo>
                  <a:pt x="0" y="2217"/>
                </a:lnTo>
                <a:lnTo>
                  <a:pt x="0" y="2161"/>
                </a:lnTo>
                <a:lnTo>
                  <a:pt x="4" y="2103"/>
                </a:lnTo>
                <a:lnTo>
                  <a:pt x="14" y="2046"/>
                </a:lnTo>
                <a:lnTo>
                  <a:pt x="30" y="1990"/>
                </a:lnTo>
                <a:lnTo>
                  <a:pt x="51" y="1934"/>
                </a:lnTo>
                <a:lnTo>
                  <a:pt x="78" y="1879"/>
                </a:lnTo>
                <a:lnTo>
                  <a:pt x="111" y="1825"/>
                </a:lnTo>
                <a:lnTo>
                  <a:pt x="1160" y="280"/>
                </a:lnTo>
                <a:lnTo>
                  <a:pt x="1196" y="231"/>
                </a:lnTo>
                <a:lnTo>
                  <a:pt x="1236" y="188"/>
                </a:lnTo>
                <a:lnTo>
                  <a:pt x="1278" y="149"/>
                </a:lnTo>
                <a:lnTo>
                  <a:pt x="1323" y="115"/>
                </a:lnTo>
                <a:lnTo>
                  <a:pt x="1370" y="85"/>
                </a:lnTo>
                <a:lnTo>
                  <a:pt x="1418" y="60"/>
                </a:lnTo>
                <a:lnTo>
                  <a:pt x="1469" y="39"/>
                </a:lnTo>
                <a:lnTo>
                  <a:pt x="1522" y="22"/>
                </a:lnTo>
                <a:lnTo>
                  <a:pt x="1574" y="10"/>
                </a:lnTo>
                <a:lnTo>
                  <a:pt x="1629" y="3"/>
                </a:lnTo>
                <a:lnTo>
                  <a:pt x="1682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242527"/>
              </a:solidFill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1408201" y="1651734"/>
            <a:ext cx="3659361" cy="3543463"/>
          </a:xfrm>
          <a:custGeom>
            <a:avLst/>
            <a:gdLst>
              <a:gd name="connsiteX0" fmla="*/ 587178 w 3423831"/>
              <a:gd name="connsiteY0" fmla="*/ 0 h 3315393"/>
              <a:gd name="connsiteX1" fmla="*/ 649920 w 3423831"/>
              <a:gd name="connsiteY1" fmla="*/ 1269 h 3315393"/>
              <a:gd name="connsiteX2" fmla="*/ 714739 w 3423831"/>
              <a:gd name="connsiteY2" fmla="*/ 7028 h 3315393"/>
              <a:gd name="connsiteX3" fmla="*/ 2764645 w 3423831"/>
              <a:gd name="connsiteY3" fmla="*/ 292022 h 3315393"/>
              <a:gd name="connsiteX4" fmla="*/ 2832578 w 3423831"/>
              <a:gd name="connsiteY4" fmla="*/ 304513 h 3315393"/>
              <a:gd name="connsiteX5" fmla="*/ 2899731 w 3423831"/>
              <a:gd name="connsiteY5" fmla="*/ 323091 h 3315393"/>
              <a:gd name="connsiteX6" fmla="*/ 2961353 w 3423831"/>
              <a:gd name="connsiteY6" fmla="*/ 346370 h 3315393"/>
              <a:gd name="connsiteX7" fmla="*/ 3020674 w 3423831"/>
              <a:gd name="connsiteY7" fmla="*/ 375778 h 3315393"/>
              <a:gd name="connsiteX8" fmla="*/ 3077507 w 3423831"/>
              <a:gd name="connsiteY8" fmla="*/ 409802 h 3315393"/>
              <a:gd name="connsiteX9" fmla="*/ 3128625 w 3423831"/>
              <a:gd name="connsiteY9" fmla="*/ 447019 h 3315393"/>
              <a:gd name="connsiteX10" fmla="*/ 3177923 w 3423831"/>
              <a:gd name="connsiteY10" fmla="*/ 488076 h 3315393"/>
              <a:gd name="connsiteX11" fmla="*/ 3222360 w 3423831"/>
              <a:gd name="connsiteY11" fmla="*/ 533059 h 3315393"/>
              <a:gd name="connsiteX12" fmla="*/ 3263456 w 3423831"/>
              <a:gd name="connsiteY12" fmla="*/ 581926 h 3315393"/>
              <a:gd name="connsiteX13" fmla="*/ 3300174 w 3423831"/>
              <a:gd name="connsiteY13" fmla="*/ 632431 h 3315393"/>
              <a:gd name="connsiteX14" fmla="*/ 3332698 w 3423831"/>
              <a:gd name="connsiteY14" fmla="*/ 686086 h 3315393"/>
              <a:gd name="connsiteX15" fmla="*/ 3360175 w 3423831"/>
              <a:gd name="connsiteY15" fmla="*/ 742155 h 3315393"/>
              <a:gd name="connsiteX16" fmla="*/ 3381752 w 3423831"/>
              <a:gd name="connsiteY16" fmla="*/ 799907 h 3315393"/>
              <a:gd name="connsiteX17" fmla="*/ 3400287 w 3423831"/>
              <a:gd name="connsiteY17" fmla="*/ 857744 h 3315393"/>
              <a:gd name="connsiteX18" fmla="*/ 3412922 w 3423831"/>
              <a:gd name="connsiteY18" fmla="*/ 917262 h 3315393"/>
              <a:gd name="connsiteX19" fmla="*/ 3420992 w 3423831"/>
              <a:gd name="connsiteY19" fmla="*/ 976909 h 3315393"/>
              <a:gd name="connsiteX20" fmla="*/ 3423831 w 3423831"/>
              <a:gd name="connsiteY20" fmla="*/ 1037460 h 3315393"/>
              <a:gd name="connsiteX21" fmla="*/ 3420585 w 3423831"/>
              <a:gd name="connsiteY21" fmla="*/ 1098182 h 3315393"/>
              <a:gd name="connsiteX22" fmla="*/ 3411068 w 3423831"/>
              <a:gd name="connsiteY22" fmla="*/ 1157565 h 3315393"/>
              <a:gd name="connsiteX23" fmla="*/ 3396135 w 3423831"/>
              <a:gd name="connsiteY23" fmla="*/ 1216342 h 3315393"/>
              <a:gd name="connsiteX24" fmla="*/ 3374931 w 3423831"/>
              <a:gd name="connsiteY24" fmla="*/ 1273779 h 3315393"/>
              <a:gd name="connsiteX25" fmla="*/ 3348979 w 3423831"/>
              <a:gd name="connsiteY25" fmla="*/ 1329833 h 3315393"/>
              <a:gd name="connsiteX26" fmla="*/ 3315050 w 3423831"/>
              <a:gd name="connsiteY26" fmla="*/ 1383081 h 3315393"/>
              <a:gd name="connsiteX27" fmla="*/ 3274850 w 3423831"/>
              <a:gd name="connsiteY27" fmla="*/ 1434988 h 3315393"/>
              <a:gd name="connsiteX28" fmla="*/ 1842434 w 3423831"/>
              <a:gd name="connsiteY28" fmla="*/ 3100131 h 3315393"/>
              <a:gd name="connsiteX29" fmla="*/ 1797784 w 3423831"/>
              <a:gd name="connsiteY29" fmla="*/ 3146858 h 3315393"/>
              <a:gd name="connsiteX30" fmla="*/ 1750205 w 3423831"/>
              <a:gd name="connsiteY30" fmla="*/ 3188362 h 3315393"/>
              <a:gd name="connsiteX31" fmla="*/ 1699510 w 3423831"/>
              <a:gd name="connsiteY31" fmla="*/ 3223133 h 3315393"/>
              <a:gd name="connsiteX32" fmla="*/ 1646554 w 3423831"/>
              <a:gd name="connsiteY32" fmla="*/ 3251904 h 3315393"/>
              <a:gd name="connsiteX33" fmla="*/ 1590669 w 3423831"/>
              <a:gd name="connsiteY33" fmla="*/ 3275453 h 3315393"/>
              <a:gd name="connsiteX34" fmla="*/ 1533375 w 3423831"/>
              <a:gd name="connsiteY34" fmla="*/ 3293735 h 3315393"/>
              <a:gd name="connsiteX35" fmla="*/ 1475340 w 3423831"/>
              <a:gd name="connsiteY35" fmla="*/ 3305976 h 3315393"/>
              <a:gd name="connsiteX36" fmla="*/ 1415898 w 3423831"/>
              <a:gd name="connsiteY36" fmla="*/ 3312950 h 3315393"/>
              <a:gd name="connsiteX37" fmla="*/ 1355900 w 3423831"/>
              <a:gd name="connsiteY37" fmla="*/ 3315393 h 3315393"/>
              <a:gd name="connsiteX38" fmla="*/ 1295830 w 3423831"/>
              <a:gd name="connsiteY38" fmla="*/ 3311017 h 3315393"/>
              <a:gd name="connsiteX39" fmla="*/ 1235390 w 3423831"/>
              <a:gd name="connsiteY39" fmla="*/ 3303620 h 3315393"/>
              <a:gd name="connsiteX40" fmla="*/ 1175731 w 3423831"/>
              <a:gd name="connsiteY40" fmla="*/ 3290138 h 3315393"/>
              <a:gd name="connsiteX41" fmla="*/ 1117706 w 3423831"/>
              <a:gd name="connsiteY41" fmla="*/ 3271305 h 3315393"/>
              <a:gd name="connsiteX42" fmla="*/ 1059126 w 3423831"/>
              <a:gd name="connsiteY42" fmla="*/ 3247939 h 3315393"/>
              <a:gd name="connsiteX43" fmla="*/ 1003887 w 3423831"/>
              <a:gd name="connsiteY43" fmla="*/ 3220691 h 3315393"/>
              <a:gd name="connsiteX44" fmla="*/ 951134 w 3423831"/>
              <a:gd name="connsiteY44" fmla="*/ 3188825 h 3315393"/>
              <a:gd name="connsiteX45" fmla="*/ 899348 w 3423831"/>
              <a:gd name="connsiteY45" fmla="*/ 3152385 h 3315393"/>
              <a:gd name="connsiteX46" fmla="*/ 851571 w 3423831"/>
              <a:gd name="connsiteY46" fmla="*/ 3111286 h 3315393"/>
              <a:gd name="connsiteX47" fmla="*/ 804759 w 3423831"/>
              <a:gd name="connsiteY47" fmla="*/ 3065611 h 3315393"/>
              <a:gd name="connsiteX48" fmla="*/ 762810 w 3423831"/>
              <a:gd name="connsiteY48" fmla="*/ 3016011 h 3315393"/>
              <a:gd name="connsiteX49" fmla="*/ 725722 w 3423831"/>
              <a:gd name="connsiteY49" fmla="*/ 2962484 h 3315393"/>
              <a:gd name="connsiteX50" fmla="*/ 691975 w 3423831"/>
              <a:gd name="connsiteY50" fmla="*/ 2905075 h 3315393"/>
              <a:gd name="connsiteX51" fmla="*/ 663089 w 3423831"/>
              <a:gd name="connsiteY51" fmla="*/ 2843739 h 3315393"/>
              <a:gd name="connsiteX52" fmla="*/ 639066 w 3423831"/>
              <a:gd name="connsiteY52" fmla="*/ 2778478 h 3315393"/>
              <a:gd name="connsiteX53" fmla="*/ 21761 w 3423831"/>
              <a:gd name="connsiteY53" fmla="*/ 829852 h 3315393"/>
              <a:gd name="connsiteX54" fmla="*/ 4007 w 3423831"/>
              <a:gd name="connsiteY54" fmla="*/ 765930 h 3315393"/>
              <a:gd name="connsiteX55" fmla="*/ 0 w 3423831"/>
              <a:gd name="connsiteY55" fmla="*/ 740740 h 3315393"/>
              <a:gd name="connsiteX56" fmla="*/ 0 w 3423831"/>
              <a:gd name="connsiteY56" fmla="*/ 501339 h 3315393"/>
              <a:gd name="connsiteX57" fmla="*/ 6435 w 3423831"/>
              <a:gd name="connsiteY57" fmla="*/ 468012 h 3315393"/>
              <a:gd name="connsiteX58" fmla="*/ 22591 w 3423831"/>
              <a:gd name="connsiteY58" fmla="*/ 412990 h 3315393"/>
              <a:gd name="connsiteX59" fmla="*/ 43497 w 3423831"/>
              <a:gd name="connsiteY59" fmla="*/ 359351 h 3315393"/>
              <a:gd name="connsiteX60" fmla="*/ 68000 w 3423831"/>
              <a:gd name="connsiteY60" fmla="*/ 310157 h 3315393"/>
              <a:gd name="connsiteX61" fmla="*/ 98774 w 3423831"/>
              <a:gd name="connsiteY61" fmla="*/ 262304 h 3315393"/>
              <a:gd name="connsiteX62" fmla="*/ 131624 w 3423831"/>
              <a:gd name="connsiteY62" fmla="*/ 218940 h 3315393"/>
              <a:gd name="connsiteX63" fmla="*/ 169408 w 3423831"/>
              <a:gd name="connsiteY63" fmla="*/ 178468 h 3315393"/>
              <a:gd name="connsiteX64" fmla="*/ 211273 w 3423831"/>
              <a:gd name="connsiteY64" fmla="*/ 140156 h 3315393"/>
              <a:gd name="connsiteX65" fmla="*/ 256920 w 3423831"/>
              <a:gd name="connsiteY65" fmla="*/ 107801 h 3315393"/>
              <a:gd name="connsiteX66" fmla="*/ 305127 w 3423831"/>
              <a:gd name="connsiteY66" fmla="*/ 77647 h 3315393"/>
              <a:gd name="connsiteX67" fmla="*/ 354743 w 3423831"/>
              <a:gd name="connsiteY67" fmla="*/ 52759 h 3315393"/>
              <a:gd name="connsiteX68" fmla="*/ 410330 w 3423831"/>
              <a:gd name="connsiteY68" fmla="*/ 33008 h 3315393"/>
              <a:gd name="connsiteX69" fmla="*/ 466473 w 3423831"/>
              <a:gd name="connsiteY69" fmla="*/ 17790 h 3315393"/>
              <a:gd name="connsiteX70" fmla="*/ 526029 w 3423831"/>
              <a:gd name="connsiteY70" fmla="*/ 5507 h 3315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3423831" h="3315393">
                <a:moveTo>
                  <a:pt x="587178" y="0"/>
                </a:moveTo>
                <a:lnTo>
                  <a:pt x="649920" y="1269"/>
                </a:lnTo>
                <a:lnTo>
                  <a:pt x="714739" y="7028"/>
                </a:lnTo>
                <a:lnTo>
                  <a:pt x="2764645" y="292022"/>
                </a:lnTo>
                <a:lnTo>
                  <a:pt x="2832578" y="304513"/>
                </a:lnTo>
                <a:lnTo>
                  <a:pt x="2899731" y="323091"/>
                </a:lnTo>
                <a:lnTo>
                  <a:pt x="2961353" y="346370"/>
                </a:lnTo>
                <a:lnTo>
                  <a:pt x="3020674" y="375778"/>
                </a:lnTo>
                <a:lnTo>
                  <a:pt x="3077507" y="409802"/>
                </a:lnTo>
                <a:lnTo>
                  <a:pt x="3128625" y="447019"/>
                </a:lnTo>
                <a:lnTo>
                  <a:pt x="3177923" y="488076"/>
                </a:lnTo>
                <a:lnTo>
                  <a:pt x="3222360" y="533059"/>
                </a:lnTo>
                <a:lnTo>
                  <a:pt x="3263456" y="581926"/>
                </a:lnTo>
                <a:lnTo>
                  <a:pt x="3300174" y="632431"/>
                </a:lnTo>
                <a:lnTo>
                  <a:pt x="3332698" y="686086"/>
                </a:lnTo>
                <a:lnTo>
                  <a:pt x="3360175" y="742155"/>
                </a:lnTo>
                <a:lnTo>
                  <a:pt x="3381752" y="799907"/>
                </a:lnTo>
                <a:lnTo>
                  <a:pt x="3400287" y="857744"/>
                </a:lnTo>
                <a:lnTo>
                  <a:pt x="3412922" y="917262"/>
                </a:lnTo>
                <a:lnTo>
                  <a:pt x="3420992" y="976909"/>
                </a:lnTo>
                <a:lnTo>
                  <a:pt x="3423831" y="1037460"/>
                </a:lnTo>
                <a:lnTo>
                  <a:pt x="3420585" y="1098182"/>
                </a:lnTo>
                <a:lnTo>
                  <a:pt x="3411068" y="1157565"/>
                </a:lnTo>
                <a:lnTo>
                  <a:pt x="3396135" y="1216342"/>
                </a:lnTo>
                <a:lnTo>
                  <a:pt x="3374931" y="1273779"/>
                </a:lnTo>
                <a:lnTo>
                  <a:pt x="3348979" y="1329833"/>
                </a:lnTo>
                <a:lnTo>
                  <a:pt x="3315050" y="1383081"/>
                </a:lnTo>
                <a:lnTo>
                  <a:pt x="3274850" y="1434988"/>
                </a:lnTo>
                <a:lnTo>
                  <a:pt x="1842434" y="3100131"/>
                </a:lnTo>
                <a:lnTo>
                  <a:pt x="1797784" y="3146858"/>
                </a:lnTo>
                <a:lnTo>
                  <a:pt x="1750205" y="3188362"/>
                </a:lnTo>
                <a:lnTo>
                  <a:pt x="1699510" y="3223133"/>
                </a:lnTo>
                <a:lnTo>
                  <a:pt x="1646554" y="3251904"/>
                </a:lnTo>
                <a:lnTo>
                  <a:pt x="1590669" y="3275453"/>
                </a:lnTo>
                <a:lnTo>
                  <a:pt x="1533375" y="3293735"/>
                </a:lnTo>
                <a:lnTo>
                  <a:pt x="1475340" y="3305976"/>
                </a:lnTo>
                <a:lnTo>
                  <a:pt x="1415898" y="3312950"/>
                </a:lnTo>
                <a:lnTo>
                  <a:pt x="1355900" y="3315393"/>
                </a:lnTo>
                <a:lnTo>
                  <a:pt x="1295830" y="3311017"/>
                </a:lnTo>
                <a:lnTo>
                  <a:pt x="1235390" y="3303620"/>
                </a:lnTo>
                <a:lnTo>
                  <a:pt x="1175731" y="3290138"/>
                </a:lnTo>
                <a:lnTo>
                  <a:pt x="1117706" y="3271305"/>
                </a:lnTo>
                <a:lnTo>
                  <a:pt x="1059126" y="3247939"/>
                </a:lnTo>
                <a:lnTo>
                  <a:pt x="1003887" y="3220691"/>
                </a:lnTo>
                <a:lnTo>
                  <a:pt x="951134" y="3188825"/>
                </a:lnTo>
                <a:lnTo>
                  <a:pt x="899348" y="3152385"/>
                </a:lnTo>
                <a:lnTo>
                  <a:pt x="851571" y="3111286"/>
                </a:lnTo>
                <a:lnTo>
                  <a:pt x="804759" y="3065611"/>
                </a:lnTo>
                <a:lnTo>
                  <a:pt x="762810" y="3016011"/>
                </a:lnTo>
                <a:lnTo>
                  <a:pt x="725722" y="2962484"/>
                </a:lnTo>
                <a:lnTo>
                  <a:pt x="691975" y="2905075"/>
                </a:lnTo>
                <a:lnTo>
                  <a:pt x="663089" y="2843739"/>
                </a:lnTo>
                <a:lnTo>
                  <a:pt x="639066" y="2778478"/>
                </a:lnTo>
                <a:lnTo>
                  <a:pt x="21761" y="829852"/>
                </a:lnTo>
                <a:lnTo>
                  <a:pt x="4007" y="765930"/>
                </a:lnTo>
                <a:lnTo>
                  <a:pt x="0" y="740740"/>
                </a:lnTo>
                <a:lnTo>
                  <a:pt x="0" y="501339"/>
                </a:lnTo>
                <a:lnTo>
                  <a:pt x="6435" y="468012"/>
                </a:lnTo>
                <a:lnTo>
                  <a:pt x="22591" y="412990"/>
                </a:lnTo>
                <a:lnTo>
                  <a:pt x="43497" y="359351"/>
                </a:lnTo>
                <a:lnTo>
                  <a:pt x="68000" y="310157"/>
                </a:lnTo>
                <a:lnTo>
                  <a:pt x="98774" y="262304"/>
                </a:lnTo>
                <a:lnTo>
                  <a:pt x="131624" y="218940"/>
                </a:lnTo>
                <a:lnTo>
                  <a:pt x="169408" y="178468"/>
                </a:lnTo>
                <a:lnTo>
                  <a:pt x="211273" y="140156"/>
                </a:lnTo>
                <a:lnTo>
                  <a:pt x="256920" y="107801"/>
                </a:lnTo>
                <a:lnTo>
                  <a:pt x="305127" y="77647"/>
                </a:lnTo>
                <a:lnTo>
                  <a:pt x="354743" y="52759"/>
                </a:lnTo>
                <a:lnTo>
                  <a:pt x="410330" y="33008"/>
                </a:lnTo>
                <a:lnTo>
                  <a:pt x="466473" y="17790"/>
                </a:lnTo>
                <a:lnTo>
                  <a:pt x="526029" y="5507"/>
                </a:ln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0184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390-1786-4248-AC20-D480D4AE0053}" type="datetimeFigureOut">
              <a:rPr lang="en-US">
                <a:solidFill>
                  <a:srgbClr val="242527">
                    <a:tint val="75000"/>
                  </a:srgbClr>
                </a:solidFill>
              </a:rPr>
              <a:pPr/>
              <a:t>2/13/2020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C1C06-21C2-4041-84D5-A6E1A4BAA0BC}" type="slidenum">
              <a:rPr>
                <a:solidFill>
                  <a:srgbClr val="242527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507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6096000" y="0"/>
            <a:ext cx="3106768" cy="6858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664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4767940" y="0"/>
            <a:ext cx="3445330" cy="68580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0000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995526" y="3115700"/>
            <a:ext cx="2662078" cy="37423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995526" y="-1"/>
            <a:ext cx="2662078" cy="2911929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3891126" y="3946071"/>
            <a:ext cx="2662078" cy="2911929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3891126" y="0"/>
            <a:ext cx="2662078" cy="37423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6771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4816929" y="1557850"/>
            <a:ext cx="2302329" cy="37423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7353300" y="1557850"/>
            <a:ext cx="2302329" cy="37423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9889671" y="1557850"/>
            <a:ext cx="2302329" cy="374230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8216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685799" y="722160"/>
            <a:ext cx="5410201" cy="5413679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456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mond 5"/>
          <p:cNvSpPr/>
          <p:nvPr userDrawn="1"/>
        </p:nvSpPr>
        <p:spPr>
          <a:xfrm>
            <a:off x="5976278" y="916752"/>
            <a:ext cx="5033389" cy="4955466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015237" y="300298"/>
            <a:ext cx="2955471" cy="2955472"/>
          </a:xfrm>
          <a:custGeom>
            <a:avLst/>
            <a:gdLst>
              <a:gd name="connsiteX0" fmla="*/ 1477735 w 2955471"/>
              <a:gd name="connsiteY0" fmla="*/ 0 h 2955472"/>
              <a:gd name="connsiteX1" fmla="*/ 2955471 w 2955471"/>
              <a:gd name="connsiteY1" fmla="*/ 1477736 h 2955472"/>
              <a:gd name="connsiteX2" fmla="*/ 1477735 w 2955471"/>
              <a:gd name="connsiteY2" fmla="*/ 2955472 h 2955472"/>
              <a:gd name="connsiteX3" fmla="*/ 0 w 2955471"/>
              <a:gd name="connsiteY3" fmla="*/ 1477737 h 2955472"/>
              <a:gd name="connsiteX4" fmla="*/ 0 w 2955471"/>
              <a:gd name="connsiteY4" fmla="*/ 1477735 h 2955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5471" h="2955472">
                <a:moveTo>
                  <a:pt x="1477735" y="0"/>
                </a:moveTo>
                <a:lnTo>
                  <a:pt x="2955471" y="1477736"/>
                </a:lnTo>
                <a:lnTo>
                  <a:pt x="1477735" y="2955472"/>
                </a:lnTo>
                <a:lnTo>
                  <a:pt x="0" y="1477737"/>
                </a:lnTo>
                <a:lnTo>
                  <a:pt x="0" y="1477735"/>
                </a:ln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8675740" y="1916749"/>
            <a:ext cx="2955471" cy="2955472"/>
          </a:xfrm>
          <a:custGeom>
            <a:avLst/>
            <a:gdLst>
              <a:gd name="connsiteX0" fmla="*/ 1477735 w 2955471"/>
              <a:gd name="connsiteY0" fmla="*/ 0 h 2955472"/>
              <a:gd name="connsiteX1" fmla="*/ 2955471 w 2955471"/>
              <a:gd name="connsiteY1" fmla="*/ 1477736 h 2955472"/>
              <a:gd name="connsiteX2" fmla="*/ 1477735 w 2955471"/>
              <a:gd name="connsiteY2" fmla="*/ 2955472 h 2955472"/>
              <a:gd name="connsiteX3" fmla="*/ 0 w 2955471"/>
              <a:gd name="connsiteY3" fmla="*/ 1477737 h 2955472"/>
              <a:gd name="connsiteX4" fmla="*/ 0 w 2955471"/>
              <a:gd name="connsiteY4" fmla="*/ 1477735 h 2955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5471" h="2955472">
                <a:moveTo>
                  <a:pt x="1477735" y="0"/>
                </a:moveTo>
                <a:lnTo>
                  <a:pt x="2955471" y="1477736"/>
                </a:lnTo>
                <a:lnTo>
                  <a:pt x="1477735" y="2955472"/>
                </a:lnTo>
                <a:lnTo>
                  <a:pt x="0" y="1477737"/>
                </a:lnTo>
                <a:lnTo>
                  <a:pt x="0" y="1477735"/>
                </a:ln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7"/>
          </p:nvPr>
        </p:nvSpPr>
        <p:spPr>
          <a:xfrm>
            <a:off x="7015237" y="3533199"/>
            <a:ext cx="2955471" cy="2955472"/>
          </a:xfrm>
          <a:custGeom>
            <a:avLst/>
            <a:gdLst>
              <a:gd name="connsiteX0" fmla="*/ 1477735 w 2955471"/>
              <a:gd name="connsiteY0" fmla="*/ 0 h 2955472"/>
              <a:gd name="connsiteX1" fmla="*/ 2955471 w 2955471"/>
              <a:gd name="connsiteY1" fmla="*/ 1477736 h 2955472"/>
              <a:gd name="connsiteX2" fmla="*/ 1477735 w 2955471"/>
              <a:gd name="connsiteY2" fmla="*/ 2955472 h 2955472"/>
              <a:gd name="connsiteX3" fmla="*/ 0 w 2955471"/>
              <a:gd name="connsiteY3" fmla="*/ 1477737 h 2955472"/>
              <a:gd name="connsiteX4" fmla="*/ 0 w 2955471"/>
              <a:gd name="connsiteY4" fmla="*/ 1477735 h 2955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5471" h="2955472">
                <a:moveTo>
                  <a:pt x="1477735" y="0"/>
                </a:moveTo>
                <a:lnTo>
                  <a:pt x="2955471" y="1477736"/>
                </a:lnTo>
                <a:lnTo>
                  <a:pt x="1477735" y="2955472"/>
                </a:lnTo>
                <a:lnTo>
                  <a:pt x="0" y="1477737"/>
                </a:lnTo>
                <a:lnTo>
                  <a:pt x="0" y="1477735"/>
                </a:ln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8"/>
          </p:nvPr>
        </p:nvSpPr>
        <p:spPr>
          <a:xfrm>
            <a:off x="5354734" y="1916749"/>
            <a:ext cx="2955471" cy="2955472"/>
          </a:xfrm>
          <a:custGeom>
            <a:avLst/>
            <a:gdLst>
              <a:gd name="connsiteX0" fmla="*/ 1477735 w 2955471"/>
              <a:gd name="connsiteY0" fmla="*/ 0 h 2955472"/>
              <a:gd name="connsiteX1" fmla="*/ 2955471 w 2955471"/>
              <a:gd name="connsiteY1" fmla="*/ 1477736 h 2955472"/>
              <a:gd name="connsiteX2" fmla="*/ 1477735 w 2955471"/>
              <a:gd name="connsiteY2" fmla="*/ 2955472 h 2955472"/>
              <a:gd name="connsiteX3" fmla="*/ 0 w 2955471"/>
              <a:gd name="connsiteY3" fmla="*/ 1477737 h 2955472"/>
              <a:gd name="connsiteX4" fmla="*/ 0 w 2955471"/>
              <a:gd name="connsiteY4" fmla="*/ 1477735 h 2955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5471" h="2955472">
                <a:moveTo>
                  <a:pt x="1477735" y="0"/>
                </a:moveTo>
                <a:lnTo>
                  <a:pt x="2955471" y="1477736"/>
                </a:lnTo>
                <a:lnTo>
                  <a:pt x="1477735" y="2955472"/>
                </a:lnTo>
                <a:lnTo>
                  <a:pt x="0" y="1477737"/>
                </a:lnTo>
                <a:lnTo>
                  <a:pt x="0" y="1477735"/>
                </a:ln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58291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6096000" cy="3428999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3428999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8558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4800645" y="0"/>
            <a:ext cx="4824020" cy="6858000"/>
          </a:xfrm>
          <a:custGeom>
            <a:avLst/>
            <a:gdLst>
              <a:gd name="connsiteX0" fmla="*/ 2599936 w 4824020"/>
              <a:gd name="connsiteY0" fmla="*/ 0 h 6858000"/>
              <a:gd name="connsiteX1" fmla="*/ 4824020 w 4824020"/>
              <a:gd name="connsiteY1" fmla="*/ 0 h 6858000"/>
              <a:gd name="connsiteX2" fmla="*/ 2224085 w 4824020"/>
              <a:gd name="connsiteY2" fmla="*/ 6858000 h 6858000"/>
              <a:gd name="connsiteX3" fmla="*/ 0 w 482402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24020" h="6858000">
                <a:moveTo>
                  <a:pt x="2599936" y="0"/>
                </a:moveTo>
                <a:lnTo>
                  <a:pt x="4824020" y="0"/>
                </a:lnTo>
                <a:lnTo>
                  <a:pt x="2224085" y="6858000"/>
                </a:lnTo>
                <a:lnTo>
                  <a:pt x="0" y="6858000"/>
                </a:ln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367980" y="0"/>
            <a:ext cx="4824020" cy="6858000"/>
          </a:xfrm>
          <a:custGeom>
            <a:avLst/>
            <a:gdLst>
              <a:gd name="connsiteX0" fmla="*/ 2599936 w 4824020"/>
              <a:gd name="connsiteY0" fmla="*/ 0 h 6858000"/>
              <a:gd name="connsiteX1" fmla="*/ 4824020 w 4824020"/>
              <a:gd name="connsiteY1" fmla="*/ 0 h 6858000"/>
              <a:gd name="connsiteX2" fmla="*/ 2224085 w 4824020"/>
              <a:gd name="connsiteY2" fmla="*/ 6858000 h 6858000"/>
              <a:gd name="connsiteX3" fmla="*/ 0 w 482402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24020" h="6858000">
                <a:moveTo>
                  <a:pt x="2599936" y="0"/>
                </a:moveTo>
                <a:lnTo>
                  <a:pt x="4824020" y="0"/>
                </a:lnTo>
                <a:lnTo>
                  <a:pt x="2224085" y="6858000"/>
                </a:lnTo>
                <a:lnTo>
                  <a:pt x="0" y="6858000"/>
                </a:ln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9903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914399" y="2906486"/>
            <a:ext cx="3331029" cy="3428999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977242" y="593271"/>
            <a:ext cx="3331029" cy="3428999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4262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1150532" y="2397750"/>
            <a:ext cx="2815237" cy="1382322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0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4283822" y="1979414"/>
            <a:ext cx="3569503" cy="203148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11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8192903" y="2403105"/>
            <a:ext cx="2866866" cy="1382322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556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390-1786-4248-AC20-D480D4AE0053}" type="datetimeFigureOut">
              <a:rPr lang="en-US">
                <a:solidFill>
                  <a:srgbClr val="242527">
                    <a:tint val="75000"/>
                  </a:srgbClr>
                </a:solidFill>
              </a:rPr>
              <a:pPr/>
              <a:t>2/13/2020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C1C06-21C2-4041-84D5-A6E1A4BAA0BC}" type="slidenum">
              <a:rPr>
                <a:solidFill>
                  <a:srgbClr val="242527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50159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3873795" y="1032929"/>
            <a:ext cx="3569503" cy="2031480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7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7736613" y="1362608"/>
            <a:ext cx="3221512" cy="1560359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51461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Bru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707189" y="455541"/>
            <a:ext cx="9260880" cy="3499599"/>
          </a:xfrm>
          <a:custGeom>
            <a:avLst/>
            <a:gdLst>
              <a:gd name="connsiteX0" fmla="*/ 8071250 w 9260880"/>
              <a:gd name="connsiteY0" fmla="*/ 1674752 h 3499599"/>
              <a:gd name="connsiteX1" fmla="*/ 8048263 w 9260880"/>
              <a:gd name="connsiteY1" fmla="*/ 1677766 h 3499599"/>
              <a:gd name="connsiteX2" fmla="*/ 8114447 w 9260880"/>
              <a:gd name="connsiteY2" fmla="*/ 1677766 h 3499599"/>
              <a:gd name="connsiteX3" fmla="*/ 8071250 w 9260880"/>
              <a:gd name="connsiteY3" fmla="*/ 1674752 h 3499599"/>
              <a:gd name="connsiteX4" fmla="*/ 3516616 w 9260880"/>
              <a:gd name="connsiteY4" fmla="*/ 1390338 h 3499599"/>
              <a:gd name="connsiteX5" fmla="*/ 3568144 w 9260880"/>
              <a:gd name="connsiteY5" fmla="*/ 1404992 h 3499599"/>
              <a:gd name="connsiteX6" fmla="*/ 3568144 w 9260880"/>
              <a:gd name="connsiteY6" fmla="*/ 1404992 h 3499599"/>
              <a:gd name="connsiteX7" fmla="*/ 3516616 w 9260880"/>
              <a:gd name="connsiteY7" fmla="*/ 1390338 h 3499599"/>
              <a:gd name="connsiteX8" fmla="*/ 3134734 w 9260880"/>
              <a:gd name="connsiteY8" fmla="*/ 951241 h 3499599"/>
              <a:gd name="connsiteX9" fmla="*/ 3153081 w 9260880"/>
              <a:gd name="connsiteY9" fmla="*/ 960614 h 3499599"/>
              <a:gd name="connsiteX10" fmla="*/ 3134734 w 9260880"/>
              <a:gd name="connsiteY10" fmla="*/ 951241 h 3499599"/>
              <a:gd name="connsiteX11" fmla="*/ 3116918 w 9260880"/>
              <a:gd name="connsiteY11" fmla="*/ 656847 h 3499599"/>
              <a:gd name="connsiteX12" fmla="*/ 3118256 w 9260880"/>
              <a:gd name="connsiteY12" fmla="*/ 656880 h 3499599"/>
              <a:gd name="connsiteX13" fmla="*/ 3108645 w 9260880"/>
              <a:gd name="connsiteY13" fmla="*/ 658059 h 3499599"/>
              <a:gd name="connsiteX14" fmla="*/ 3116918 w 9260880"/>
              <a:gd name="connsiteY14" fmla="*/ 656847 h 3499599"/>
              <a:gd name="connsiteX15" fmla="*/ 4364232 w 9260880"/>
              <a:gd name="connsiteY15" fmla="*/ 0 h 3499599"/>
              <a:gd name="connsiteX16" fmla="*/ 4454997 w 9260880"/>
              <a:gd name="connsiteY16" fmla="*/ 29311 h 3499599"/>
              <a:gd name="connsiteX17" fmla="*/ 4553326 w 9260880"/>
              <a:gd name="connsiteY17" fmla="*/ 51529 h 3499599"/>
              <a:gd name="connsiteX18" fmla="*/ 4604854 w 9260880"/>
              <a:gd name="connsiteY18" fmla="*/ 83675 h 3499599"/>
              <a:gd name="connsiteX19" fmla="*/ 4665837 w 9260880"/>
              <a:gd name="connsiteY19" fmla="*/ 90767 h 3499599"/>
              <a:gd name="connsiteX20" fmla="*/ 4869587 w 9260880"/>
              <a:gd name="connsiteY20" fmla="*/ 203753 h 3499599"/>
              <a:gd name="connsiteX21" fmla="*/ 5066245 w 9260880"/>
              <a:gd name="connsiteY21" fmla="*/ 324302 h 3499599"/>
              <a:gd name="connsiteX22" fmla="*/ 6156847 w 9260880"/>
              <a:gd name="connsiteY22" fmla="*/ 982361 h 3499599"/>
              <a:gd name="connsiteX23" fmla="*/ 6419688 w 9260880"/>
              <a:gd name="connsiteY23" fmla="*/ 1080691 h 3499599"/>
              <a:gd name="connsiteX24" fmla="*/ 6579473 w 9260880"/>
              <a:gd name="connsiteY24" fmla="*/ 1125129 h 3499599"/>
              <a:gd name="connsiteX25" fmla="*/ 6927879 w 9260880"/>
              <a:gd name="connsiteY25" fmla="*/ 1179022 h 3499599"/>
              <a:gd name="connsiteX26" fmla="*/ 6979881 w 9260880"/>
              <a:gd name="connsiteY26" fmla="*/ 1193677 h 3499599"/>
              <a:gd name="connsiteX27" fmla="*/ 6972317 w 9260880"/>
              <a:gd name="connsiteY27" fmla="*/ 1208331 h 3499599"/>
              <a:gd name="connsiteX28" fmla="*/ 7252177 w 9260880"/>
              <a:gd name="connsiteY28" fmla="*/ 1247569 h 3499599"/>
              <a:gd name="connsiteX29" fmla="*/ 7419525 w 9260880"/>
              <a:gd name="connsiteY29" fmla="*/ 1284443 h 3499599"/>
              <a:gd name="connsiteX30" fmla="*/ 7495636 w 9260880"/>
              <a:gd name="connsiteY30" fmla="*/ 1292007 h 3499599"/>
              <a:gd name="connsiteX31" fmla="*/ 7478144 w 9260880"/>
              <a:gd name="connsiteY31" fmla="*/ 1299571 h 3499599"/>
              <a:gd name="connsiteX32" fmla="*/ 7463490 w 9260880"/>
              <a:gd name="connsiteY32" fmla="*/ 1299571 h 3499599"/>
              <a:gd name="connsiteX33" fmla="*/ 7478144 w 9260880"/>
              <a:gd name="connsiteY33" fmla="*/ 1299571 h 3499599"/>
              <a:gd name="connsiteX34" fmla="*/ 7497999 w 9260880"/>
              <a:gd name="connsiteY34" fmla="*/ 1321317 h 3499599"/>
              <a:gd name="connsiteX35" fmla="*/ 7721603 w 9260880"/>
              <a:gd name="connsiteY35" fmla="*/ 1338809 h 3499599"/>
              <a:gd name="connsiteX36" fmla="*/ 8343251 w 9260880"/>
              <a:gd name="connsiteY36" fmla="*/ 1331245 h 3499599"/>
              <a:gd name="connsiteX37" fmla="*/ 8394779 w 9260880"/>
              <a:gd name="connsiteY37" fmla="*/ 1338809 h 3499599"/>
              <a:gd name="connsiteX38" fmla="*/ 8347978 w 9260880"/>
              <a:gd name="connsiteY38" fmla="*/ 1358191 h 3499599"/>
              <a:gd name="connsiteX39" fmla="*/ 8062918 w 9260880"/>
              <a:gd name="connsiteY39" fmla="*/ 1368119 h 3499599"/>
              <a:gd name="connsiteX40" fmla="*/ 7608620 w 9260880"/>
              <a:gd name="connsiteY40" fmla="*/ 1360555 h 3499599"/>
              <a:gd name="connsiteX41" fmla="*/ 7471053 w 9260880"/>
              <a:gd name="connsiteY41" fmla="*/ 1353464 h 3499599"/>
              <a:gd name="connsiteX42" fmla="*/ 7510290 w 9260880"/>
              <a:gd name="connsiteY42" fmla="*/ 1375683 h 3499599"/>
              <a:gd name="connsiteX43" fmla="*/ 7692293 w 9260880"/>
              <a:gd name="connsiteY43" fmla="*/ 1390338 h 3499599"/>
              <a:gd name="connsiteX44" fmla="*/ 7819933 w 9260880"/>
              <a:gd name="connsiteY44" fmla="*/ 1397429 h 3499599"/>
              <a:gd name="connsiteX45" fmla="*/ 8016118 w 9260880"/>
              <a:gd name="connsiteY45" fmla="*/ 1404992 h 3499599"/>
              <a:gd name="connsiteX46" fmla="*/ 8129101 w 9260880"/>
              <a:gd name="connsiteY46" fmla="*/ 1414920 h 3499599"/>
              <a:gd name="connsiteX47" fmla="*/ 7849242 w 9260880"/>
              <a:gd name="connsiteY47" fmla="*/ 1414920 h 3499599"/>
              <a:gd name="connsiteX48" fmla="*/ 7834587 w 9260880"/>
              <a:gd name="connsiteY48" fmla="*/ 1429575 h 3499599"/>
              <a:gd name="connsiteX49" fmla="*/ 7721603 w 9260880"/>
              <a:gd name="connsiteY49" fmla="*/ 1444231 h 3499599"/>
              <a:gd name="connsiteX50" fmla="*/ 7660147 w 9260880"/>
              <a:gd name="connsiteY50" fmla="*/ 1466450 h 3499599"/>
              <a:gd name="connsiteX51" fmla="*/ 7586401 w 9260880"/>
              <a:gd name="connsiteY51" fmla="*/ 1466450 h 3499599"/>
              <a:gd name="connsiteX52" fmla="*/ 7578837 w 9260880"/>
              <a:gd name="connsiteY52" fmla="*/ 1495759 h 3499599"/>
              <a:gd name="connsiteX53" fmla="*/ 7291886 w 9260880"/>
              <a:gd name="connsiteY53" fmla="*/ 1481105 h 3499599"/>
              <a:gd name="connsiteX54" fmla="*/ 7230430 w 9260880"/>
              <a:gd name="connsiteY54" fmla="*/ 1495759 h 3499599"/>
              <a:gd name="connsiteX55" fmla="*/ 7463490 w 9260880"/>
              <a:gd name="connsiteY55" fmla="*/ 1527906 h 3499599"/>
              <a:gd name="connsiteX56" fmla="*/ 7660147 w 9260880"/>
              <a:gd name="connsiteY56" fmla="*/ 1542561 h 3499599"/>
              <a:gd name="connsiteX57" fmla="*/ 7539600 w 9260880"/>
              <a:gd name="connsiteY57" fmla="*/ 1557216 h 3499599"/>
              <a:gd name="connsiteX58" fmla="*/ 7471053 w 9260880"/>
              <a:gd name="connsiteY58" fmla="*/ 1579435 h 3499599"/>
              <a:gd name="connsiteX59" fmla="*/ 7298977 w 9260880"/>
              <a:gd name="connsiteY59" fmla="*/ 1571871 h 3499599"/>
              <a:gd name="connsiteX60" fmla="*/ 7517854 w 9260880"/>
              <a:gd name="connsiteY60" fmla="*/ 1594090 h 3499599"/>
              <a:gd name="connsiteX61" fmla="*/ 7918261 w 9260880"/>
              <a:gd name="connsiteY61" fmla="*/ 1618673 h 3499599"/>
              <a:gd name="connsiteX62" fmla="*/ 8532345 w 9260880"/>
              <a:gd name="connsiteY62" fmla="*/ 1633328 h 3499599"/>
              <a:gd name="connsiteX63" fmla="*/ 8659984 w 9260880"/>
              <a:gd name="connsiteY63" fmla="*/ 1633328 h 3499599"/>
              <a:gd name="connsiteX64" fmla="*/ 8569219 w 9260880"/>
              <a:gd name="connsiteY64" fmla="*/ 1647983 h 3499599"/>
              <a:gd name="connsiteX65" fmla="*/ 8161248 w 9260880"/>
              <a:gd name="connsiteY65" fmla="*/ 1677766 h 3499599"/>
              <a:gd name="connsiteX66" fmla="*/ 8281795 w 9260880"/>
              <a:gd name="connsiteY66" fmla="*/ 1677766 h 3499599"/>
              <a:gd name="connsiteX67" fmla="*/ 8598528 w 9260880"/>
              <a:gd name="connsiteY67" fmla="*/ 1670202 h 3499599"/>
              <a:gd name="connsiteX68" fmla="*/ 8826860 w 9260880"/>
              <a:gd name="connsiteY68" fmla="*/ 1655547 h 3499599"/>
              <a:gd name="connsiteX69" fmla="*/ 8728531 w 9260880"/>
              <a:gd name="connsiteY69" fmla="*/ 1677766 h 3499599"/>
              <a:gd name="connsiteX70" fmla="*/ 8826860 w 9260880"/>
              <a:gd name="connsiteY70" fmla="*/ 1702348 h 3499599"/>
              <a:gd name="connsiteX71" fmla="*/ 8750750 w 9260880"/>
              <a:gd name="connsiteY71" fmla="*/ 1717003 h 3499599"/>
              <a:gd name="connsiteX72" fmla="*/ 8736094 w 9260880"/>
              <a:gd name="connsiteY72" fmla="*/ 1731658 h 3499599"/>
              <a:gd name="connsiteX73" fmla="*/ 8463326 w 9260880"/>
              <a:gd name="connsiteY73" fmla="*/ 1760496 h 3499599"/>
              <a:gd name="connsiteX74" fmla="*/ 8463326 w 9260880"/>
              <a:gd name="connsiteY74" fmla="*/ 1760496 h 3499599"/>
              <a:gd name="connsiteX75" fmla="*/ 8561655 w 9260880"/>
              <a:gd name="connsiteY75" fmla="*/ 1760496 h 3499599"/>
              <a:gd name="connsiteX76" fmla="*/ 8424089 w 9260880"/>
              <a:gd name="connsiteY76" fmla="*/ 1792642 h 3499599"/>
              <a:gd name="connsiteX77" fmla="*/ 8146593 w 9260880"/>
              <a:gd name="connsiteY77" fmla="*/ 1807297 h 3499599"/>
              <a:gd name="connsiteX78" fmla="*/ 7819933 w 9260880"/>
              <a:gd name="connsiteY78" fmla="*/ 1814861 h 3499599"/>
              <a:gd name="connsiteX79" fmla="*/ 7949935 w 9260880"/>
              <a:gd name="connsiteY79" fmla="*/ 1829516 h 3499599"/>
              <a:gd name="connsiteX80" fmla="*/ 8583874 w 9260880"/>
              <a:gd name="connsiteY80" fmla="*/ 1829516 h 3499599"/>
              <a:gd name="connsiteX81" fmla="*/ 8834424 w 9260880"/>
              <a:gd name="connsiteY81" fmla="*/ 1821952 h 3499599"/>
              <a:gd name="connsiteX82" fmla="*/ 8713876 w 9260880"/>
              <a:gd name="connsiteY82" fmla="*/ 1844171 h 3499599"/>
              <a:gd name="connsiteX83" fmla="*/ 8812205 w 9260880"/>
              <a:gd name="connsiteY83" fmla="*/ 1844171 h 3499599"/>
              <a:gd name="connsiteX84" fmla="*/ 8795187 w 9260880"/>
              <a:gd name="connsiteY84" fmla="*/ 1866390 h 3499599"/>
              <a:gd name="connsiteX85" fmla="*/ 8834424 w 9260880"/>
              <a:gd name="connsiteY85" fmla="*/ 1866390 h 3499599"/>
              <a:gd name="connsiteX86" fmla="*/ 8736094 w 9260880"/>
              <a:gd name="connsiteY86" fmla="*/ 1898064 h 3499599"/>
              <a:gd name="connsiteX87" fmla="*/ 8085137 w 9260880"/>
              <a:gd name="connsiteY87" fmla="*/ 1949593 h 3499599"/>
              <a:gd name="connsiteX88" fmla="*/ 7768404 w 9260880"/>
              <a:gd name="connsiteY88" fmla="*/ 1949593 h 3499599"/>
              <a:gd name="connsiteX89" fmla="*/ 7949935 w 9260880"/>
              <a:gd name="connsiteY89" fmla="*/ 1957157 h 3499599"/>
              <a:gd name="connsiteX90" fmla="*/ 8198121 w 9260880"/>
              <a:gd name="connsiteY90" fmla="*/ 1964248 h 3499599"/>
              <a:gd name="connsiteX91" fmla="*/ 8703949 w 9260880"/>
              <a:gd name="connsiteY91" fmla="*/ 1971812 h 3499599"/>
              <a:gd name="connsiteX92" fmla="*/ 8819769 w 9260880"/>
              <a:gd name="connsiteY92" fmla="*/ 1957157 h 3499599"/>
              <a:gd name="connsiteX93" fmla="*/ 8736094 w 9260880"/>
              <a:gd name="connsiteY93" fmla="*/ 1979376 h 3499599"/>
              <a:gd name="connsiteX94" fmla="*/ 8539437 w 9260880"/>
              <a:gd name="connsiteY94" fmla="*/ 2011049 h 3499599"/>
              <a:gd name="connsiteX95" fmla="*/ 8470890 w 9260880"/>
              <a:gd name="connsiteY95" fmla="*/ 2033268 h 3499599"/>
              <a:gd name="connsiteX96" fmla="*/ 8834424 w 9260880"/>
              <a:gd name="connsiteY96" fmla="*/ 2011049 h 3499599"/>
              <a:gd name="connsiteX97" fmla="*/ 8910534 w 9260880"/>
              <a:gd name="connsiteY97" fmla="*/ 2025704 h 3499599"/>
              <a:gd name="connsiteX98" fmla="*/ 8812205 w 9260880"/>
              <a:gd name="connsiteY98" fmla="*/ 2047923 h 3499599"/>
              <a:gd name="connsiteX99" fmla="*/ 8237357 w 9260880"/>
              <a:gd name="connsiteY99" fmla="*/ 2101816 h 3499599"/>
              <a:gd name="connsiteX100" fmla="*/ 8055827 w 9260880"/>
              <a:gd name="connsiteY100" fmla="*/ 2124035 h 3499599"/>
              <a:gd name="connsiteX101" fmla="*/ 7932915 w 9260880"/>
              <a:gd name="connsiteY101" fmla="*/ 2124035 h 3499599"/>
              <a:gd name="connsiteX102" fmla="*/ 8092227 w 9260880"/>
              <a:gd name="connsiteY102" fmla="*/ 2131599 h 3499599"/>
              <a:gd name="connsiteX103" fmla="*/ 8266668 w 9260880"/>
              <a:gd name="connsiteY103" fmla="*/ 2131599 h 3499599"/>
              <a:gd name="connsiteX104" fmla="*/ 8244921 w 9260880"/>
              <a:gd name="connsiteY104" fmla="*/ 2160909 h 3499599"/>
              <a:gd name="connsiteX105" fmla="*/ 7873824 w 9260880"/>
              <a:gd name="connsiteY105" fmla="*/ 2178400 h 3499599"/>
              <a:gd name="connsiteX106" fmla="*/ 7510290 w 9260880"/>
              <a:gd name="connsiteY106" fmla="*/ 2168473 h 3499599"/>
              <a:gd name="connsiteX107" fmla="*/ 7434180 w 9260880"/>
              <a:gd name="connsiteY107" fmla="*/ 2160909 h 3499599"/>
              <a:gd name="connsiteX108" fmla="*/ 7502726 w 9260880"/>
              <a:gd name="connsiteY108" fmla="*/ 2178400 h 3499599"/>
              <a:gd name="connsiteX109" fmla="*/ 8220339 w 9260880"/>
              <a:gd name="connsiteY109" fmla="*/ 2185492 h 3499599"/>
              <a:gd name="connsiteX110" fmla="*/ 8539437 w 9260880"/>
              <a:gd name="connsiteY110" fmla="*/ 2185492 h 3499599"/>
              <a:gd name="connsiteX111" fmla="*/ 8674639 w 9260880"/>
              <a:gd name="connsiteY111" fmla="*/ 2168473 h 3499599"/>
              <a:gd name="connsiteX112" fmla="*/ 8703949 w 9260880"/>
              <a:gd name="connsiteY112" fmla="*/ 2193056 h 3499599"/>
              <a:gd name="connsiteX113" fmla="*/ 8772968 w 9260880"/>
              <a:gd name="connsiteY113" fmla="*/ 2193056 h 3499599"/>
              <a:gd name="connsiteX114" fmla="*/ 8750750 w 9260880"/>
              <a:gd name="connsiteY114" fmla="*/ 2207710 h 3499599"/>
              <a:gd name="connsiteX115" fmla="*/ 8802277 w 9260880"/>
              <a:gd name="connsiteY115" fmla="*/ 2237021 h 3499599"/>
              <a:gd name="connsiteX116" fmla="*/ 8893043 w 9260880"/>
              <a:gd name="connsiteY116" fmla="*/ 2229929 h 3499599"/>
              <a:gd name="connsiteX117" fmla="*/ 8925189 w 9260880"/>
              <a:gd name="connsiteY117" fmla="*/ 2244584 h 3499599"/>
              <a:gd name="connsiteX118" fmla="*/ 8962063 w 9260880"/>
              <a:gd name="connsiteY118" fmla="*/ 2259240 h 3499599"/>
              <a:gd name="connsiteX119" fmla="*/ 8917625 w 9260880"/>
              <a:gd name="connsiteY119" fmla="*/ 2259240 h 3499599"/>
              <a:gd name="connsiteX120" fmla="*/ 8826860 w 9260880"/>
              <a:gd name="connsiteY120" fmla="*/ 2291386 h 3499599"/>
              <a:gd name="connsiteX121" fmla="*/ 8743658 w 9260880"/>
              <a:gd name="connsiteY121" fmla="*/ 2320696 h 3499599"/>
              <a:gd name="connsiteX122" fmla="*/ 8772968 w 9260880"/>
              <a:gd name="connsiteY122" fmla="*/ 2327787 h 3499599"/>
              <a:gd name="connsiteX123" fmla="*/ 8477981 w 9260880"/>
              <a:gd name="connsiteY123" fmla="*/ 2367498 h 3499599"/>
              <a:gd name="connsiteX124" fmla="*/ 8583874 w 9260880"/>
              <a:gd name="connsiteY124" fmla="*/ 2367498 h 3499599"/>
              <a:gd name="connsiteX125" fmla="*/ 8598528 w 9260880"/>
              <a:gd name="connsiteY125" fmla="*/ 2382153 h 3499599"/>
              <a:gd name="connsiteX126" fmla="*/ 8856170 w 9260880"/>
              <a:gd name="connsiteY126" fmla="*/ 2367498 h 3499599"/>
              <a:gd name="connsiteX127" fmla="*/ 8812205 w 9260880"/>
              <a:gd name="connsiteY127" fmla="*/ 2374589 h 3499599"/>
              <a:gd name="connsiteX128" fmla="*/ 8539437 w 9260880"/>
              <a:gd name="connsiteY128" fmla="*/ 2411463 h 3499599"/>
              <a:gd name="connsiteX129" fmla="*/ 8637765 w 9260880"/>
              <a:gd name="connsiteY129" fmla="*/ 2426118 h 3499599"/>
              <a:gd name="connsiteX130" fmla="*/ 8736094 w 9260880"/>
              <a:gd name="connsiteY130" fmla="*/ 2426118 h 3499599"/>
              <a:gd name="connsiteX131" fmla="*/ 8849078 w 9260880"/>
              <a:gd name="connsiteY131" fmla="*/ 2433682 h 3499599"/>
              <a:gd name="connsiteX132" fmla="*/ 8409434 w 9260880"/>
              <a:gd name="connsiteY132" fmla="*/ 2509793 h 3499599"/>
              <a:gd name="connsiteX133" fmla="*/ 8227431 w 9260880"/>
              <a:gd name="connsiteY133" fmla="*/ 2524448 h 3499599"/>
              <a:gd name="connsiteX134" fmla="*/ 8222703 w 9260880"/>
              <a:gd name="connsiteY134" fmla="*/ 2546667 h 3499599"/>
              <a:gd name="connsiteX135" fmla="*/ 8205685 w 9260880"/>
              <a:gd name="connsiteY135" fmla="*/ 2539104 h 3499599"/>
              <a:gd name="connsiteX136" fmla="*/ 8222703 w 9260880"/>
              <a:gd name="connsiteY136" fmla="*/ 2546667 h 3499599"/>
              <a:gd name="connsiteX137" fmla="*/ 8379651 w 9260880"/>
              <a:gd name="connsiteY137" fmla="*/ 2539104 h 3499599"/>
              <a:gd name="connsiteX138" fmla="*/ 8590964 w 9260880"/>
              <a:gd name="connsiteY138" fmla="*/ 2524448 h 3499599"/>
              <a:gd name="connsiteX139" fmla="*/ 8893043 w 9260880"/>
              <a:gd name="connsiteY139" fmla="*/ 2509793 h 3499599"/>
              <a:gd name="connsiteX140" fmla="*/ 8795187 w 9260880"/>
              <a:gd name="connsiteY140" fmla="*/ 2539104 h 3499599"/>
              <a:gd name="connsiteX141" fmla="*/ 8554091 w 9260880"/>
              <a:gd name="connsiteY141" fmla="*/ 2571250 h 3499599"/>
              <a:gd name="connsiteX142" fmla="*/ 8426452 w 9260880"/>
              <a:gd name="connsiteY142" fmla="*/ 2578341 h 3499599"/>
              <a:gd name="connsiteX143" fmla="*/ 8492635 w 9260880"/>
              <a:gd name="connsiteY143" fmla="*/ 2600560 h 3499599"/>
              <a:gd name="connsiteX144" fmla="*/ 8092227 w 9260880"/>
              <a:gd name="connsiteY144" fmla="*/ 2622779 h 3499599"/>
              <a:gd name="connsiteX145" fmla="*/ 8048263 w 9260880"/>
              <a:gd name="connsiteY145" fmla="*/ 2637434 h 3499599"/>
              <a:gd name="connsiteX146" fmla="*/ 7797714 w 9260880"/>
              <a:gd name="connsiteY146" fmla="*/ 2644998 h 3499599"/>
              <a:gd name="connsiteX147" fmla="*/ 7918261 w 9260880"/>
              <a:gd name="connsiteY147" fmla="*/ 2654926 h 3499599"/>
              <a:gd name="connsiteX148" fmla="*/ 8055827 w 9260880"/>
              <a:gd name="connsiteY148" fmla="*/ 2662017 h 3499599"/>
              <a:gd name="connsiteX149" fmla="*/ 7918261 w 9260880"/>
              <a:gd name="connsiteY149" fmla="*/ 2662017 h 3499599"/>
              <a:gd name="connsiteX150" fmla="*/ 7684729 w 9260880"/>
              <a:gd name="connsiteY150" fmla="*/ 2669581 h 3499599"/>
              <a:gd name="connsiteX151" fmla="*/ 7903133 w 9260880"/>
              <a:gd name="connsiteY151" fmla="*/ 2676671 h 3499599"/>
              <a:gd name="connsiteX152" fmla="*/ 7829859 w 9260880"/>
              <a:gd name="connsiteY152" fmla="*/ 2684235 h 3499599"/>
              <a:gd name="connsiteX153" fmla="*/ 7986808 w 9260880"/>
              <a:gd name="connsiteY153" fmla="*/ 2691327 h 3499599"/>
              <a:gd name="connsiteX154" fmla="*/ 8252013 w 9260880"/>
              <a:gd name="connsiteY154" fmla="*/ 2698890 h 3499599"/>
              <a:gd name="connsiteX155" fmla="*/ 8652421 w 9260880"/>
              <a:gd name="connsiteY155" fmla="*/ 2674307 h 3499599"/>
              <a:gd name="connsiteX156" fmla="*/ 8630202 w 9260880"/>
              <a:gd name="connsiteY156" fmla="*/ 2691327 h 3499599"/>
              <a:gd name="connsiteX157" fmla="*/ 8539437 w 9260880"/>
              <a:gd name="connsiteY157" fmla="*/ 2721109 h 3499599"/>
              <a:gd name="connsiteX158" fmla="*/ 8682203 w 9260880"/>
              <a:gd name="connsiteY158" fmla="*/ 2735765 h 3499599"/>
              <a:gd name="connsiteX159" fmla="*/ 8630202 w 9260880"/>
              <a:gd name="connsiteY159" fmla="*/ 2745692 h 3499599"/>
              <a:gd name="connsiteX160" fmla="*/ 8569219 w 9260880"/>
              <a:gd name="connsiteY160" fmla="*/ 2760347 h 3499599"/>
              <a:gd name="connsiteX161" fmla="*/ 8772968 w 9260880"/>
              <a:gd name="connsiteY161" fmla="*/ 2735765 h 3499599"/>
              <a:gd name="connsiteX162" fmla="*/ 8932753 w 9260880"/>
              <a:gd name="connsiteY162" fmla="*/ 2728201 h 3499599"/>
              <a:gd name="connsiteX163" fmla="*/ 8807477 w 9260880"/>
              <a:gd name="connsiteY163" fmla="*/ 2760347 h 3499599"/>
              <a:gd name="connsiteX164" fmla="*/ 8826860 w 9260880"/>
              <a:gd name="connsiteY164" fmla="*/ 2767438 h 3499599"/>
              <a:gd name="connsiteX165" fmla="*/ 8765404 w 9260880"/>
              <a:gd name="connsiteY165" fmla="*/ 2775002 h 3499599"/>
              <a:gd name="connsiteX166" fmla="*/ 8765404 w 9260880"/>
              <a:gd name="connsiteY166" fmla="*/ 2775002 h 3499599"/>
              <a:gd name="connsiteX167" fmla="*/ 8696857 w 9260880"/>
              <a:gd name="connsiteY167" fmla="*/ 2782566 h 3499599"/>
              <a:gd name="connsiteX168" fmla="*/ 8645329 w 9260880"/>
              <a:gd name="connsiteY168" fmla="*/ 2797221 h 3499599"/>
              <a:gd name="connsiteX169" fmla="*/ 8856170 w 9260880"/>
              <a:gd name="connsiteY169" fmla="*/ 2775002 h 3499599"/>
              <a:gd name="connsiteX170" fmla="*/ 8962063 w 9260880"/>
              <a:gd name="connsiteY170" fmla="*/ 2789657 h 3499599"/>
              <a:gd name="connsiteX171" fmla="*/ 9075047 w 9260880"/>
              <a:gd name="connsiteY171" fmla="*/ 2789657 h 3499599"/>
              <a:gd name="connsiteX172" fmla="*/ 8812205 w 9260880"/>
              <a:gd name="connsiteY172" fmla="*/ 2834095 h 3499599"/>
              <a:gd name="connsiteX173" fmla="*/ 8485544 w 9260880"/>
              <a:gd name="connsiteY173" fmla="*/ 2865769 h 3499599"/>
              <a:gd name="connsiteX174" fmla="*/ 8470890 w 9260880"/>
              <a:gd name="connsiteY174" fmla="*/ 2880896 h 3499599"/>
              <a:gd name="connsiteX175" fmla="*/ 8343251 w 9260880"/>
              <a:gd name="connsiteY175" fmla="*/ 2895551 h 3499599"/>
              <a:gd name="connsiteX176" fmla="*/ 8372561 w 9260880"/>
              <a:gd name="connsiteY176" fmla="*/ 2902643 h 3499599"/>
              <a:gd name="connsiteX177" fmla="*/ 8606092 w 9260880"/>
              <a:gd name="connsiteY177" fmla="*/ 2895551 h 3499599"/>
              <a:gd name="connsiteX178" fmla="*/ 8652421 w 9260880"/>
              <a:gd name="connsiteY178" fmla="*/ 2880896 h 3499599"/>
              <a:gd name="connsiteX179" fmla="*/ 8637765 w 9260880"/>
              <a:gd name="connsiteY179" fmla="*/ 2902643 h 3499599"/>
              <a:gd name="connsiteX180" fmla="*/ 8772968 w 9260880"/>
              <a:gd name="connsiteY180" fmla="*/ 2895551 h 3499599"/>
              <a:gd name="connsiteX181" fmla="*/ 8910534 w 9260880"/>
              <a:gd name="connsiteY181" fmla="*/ 2880896 h 3499599"/>
              <a:gd name="connsiteX182" fmla="*/ 8736094 w 9260880"/>
              <a:gd name="connsiteY182" fmla="*/ 2902643 h 3499599"/>
              <a:gd name="connsiteX183" fmla="*/ 8590964 w 9260880"/>
              <a:gd name="connsiteY183" fmla="*/ 2934789 h 3499599"/>
              <a:gd name="connsiteX184" fmla="*/ 8925189 w 9260880"/>
              <a:gd name="connsiteY184" fmla="*/ 2895551 h 3499599"/>
              <a:gd name="connsiteX185" fmla="*/ 9158720 w 9260880"/>
              <a:gd name="connsiteY185" fmla="*/ 2880896 h 3499599"/>
              <a:gd name="connsiteX186" fmla="*/ 9173376 w 9260880"/>
              <a:gd name="connsiteY186" fmla="*/ 2895551 h 3499599"/>
              <a:gd name="connsiteX187" fmla="*/ 9212613 w 9260880"/>
              <a:gd name="connsiteY187" fmla="*/ 2895551 h 3499599"/>
              <a:gd name="connsiteX188" fmla="*/ 9060392 w 9260880"/>
              <a:gd name="connsiteY188" fmla="*/ 2924862 h 3499599"/>
              <a:gd name="connsiteX189" fmla="*/ 9128938 w 9260880"/>
              <a:gd name="connsiteY189" fmla="*/ 2924862 h 3499599"/>
              <a:gd name="connsiteX190" fmla="*/ 9143593 w 9260880"/>
              <a:gd name="connsiteY190" fmla="*/ 2941881 h 3499599"/>
              <a:gd name="connsiteX191" fmla="*/ 9180466 w 9260880"/>
              <a:gd name="connsiteY191" fmla="*/ 2956535 h 3499599"/>
              <a:gd name="connsiteX192" fmla="*/ 9023518 w 9260880"/>
              <a:gd name="connsiteY192" fmla="*/ 2978754 h 3499599"/>
              <a:gd name="connsiteX193" fmla="*/ 8976717 w 9260880"/>
              <a:gd name="connsiteY193" fmla="*/ 3000973 h 3499599"/>
              <a:gd name="connsiteX194" fmla="*/ 8743658 w 9260880"/>
              <a:gd name="connsiteY194" fmla="*/ 3033120 h 3499599"/>
              <a:gd name="connsiteX195" fmla="*/ 8492635 w 9260880"/>
              <a:gd name="connsiteY195" fmla="*/ 3054866 h 3499599"/>
              <a:gd name="connsiteX196" fmla="*/ 8569219 w 9260880"/>
              <a:gd name="connsiteY196" fmla="*/ 3062430 h 3499599"/>
              <a:gd name="connsiteX197" fmla="*/ 9165812 w 9260880"/>
              <a:gd name="connsiteY197" fmla="*/ 3000973 h 3499599"/>
              <a:gd name="connsiteX198" fmla="*/ 9249486 w 9260880"/>
              <a:gd name="connsiteY198" fmla="*/ 3008537 h 3499599"/>
              <a:gd name="connsiteX199" fmla="*/ 9197958 w 9260880"/>
              <a:gd name="connsiteY199" fmla="*/ 3023192 h 3499599"/>
              <a:gd name="connsiteX200" fmla="*/ 8426452 w 9260880"/>
              <a:gd name="connsiteY200" fmla="*/ 3121523 h 3499599"/>
              <a:gd name="connsiteX201" fmla="*/ 8606092 w 9260880"/>
              <a:gd name="connsiteY201" fmla="*/ 3113959 h 3499599"/>
              <a:gd name="connsiteX202" fmla="*/ 8583874 w 9260880"/>
              <a:gd name="connsiteY202" fmla="*/ 3121523 h 3499599"/>
              <a:gd name="connsiteX203" fmla="*/ 8659984 w 9260880"/>
              <a:gd name="connsiteY203" fmla="*/ 3130977 h 3499599"/>
              <a:gd name="connsiteX204" fmla="*/ 8834424 w 9260880"/>
              <a:gd name="connsiteY204" fmla="*/ 3130977 h 3499599"/>
              <a:gd name="connsiteX205" fmla="*/ 8826860 w 9260880"/>
              <a:gd name="connsiteY205" fmla="*/ 3138542 h 3499599"/>
              <a:gd name="connsiteX206" fmla="*/ 8416525 w 9260880"/>
              <a:gd name="connsiteY206" fmla="*/ 3182507 h 3499599"/>
              <a:gd name="connsiteX207" fmla="*/ 8532345 w 9260880"/>
              <a:gd name="connsiteY207" fmla="*/ 3190071 h 3499599"/>
              <a:gd name="connsiteX208" fmla="*/ 8721440 w 9260880"/>
              <a:gd name="connsiteY208" fmla="*/ 3182507 h 3499599"/>
              <a:gd name="connsiteX209" fmla="*/ 8736094 w 9260880"/>
              <a:gd name="connsiteY209" fmla="*/ 3190071 h 3499599"/>
              <a:gd name="connsiteX210" fmla="*/ 8645329 w 9260880"/>
              <a:gd name="connsiteY210" fmla="*/ 3212290 h 3499599"/>
              <a:gd name="connsiteX211" fmla="*/ 8834424 w 9260880"/>
              <a:gd name="connsiteY211" fmla="*/ 3190071 h 3499599"/>
              <a:gd name="connsiteX212" fmla="*/ 8976717 w 9260880"/>
              <a:gd name="connsiteY212" fmla="*/ 3182507 h 3499599"/>
              <a:gd name="connsiteX213" fmla="*/ 8925189 w 9260880"/>
              <a:gd name="connsiteY213" fmla="*/ 3197634 h 3499599"/>
              <a:gd name="connsiteX214" fmla="*/ 8976717 w 9260880"/>
              <a:gd name="connsiteY214" fmla="*/ 3204726 h 3499599"/>
              <a:gd name="connsiteX215" fmla="*/ 9128938 w 9260880"/>
              <a:gd name="connsiteY215" fmla="*/ 3212290 h 3499599"/>
              <a:gd name="connsiteX216" fmla="*/ 9257050 w 9260880"/>
              <a:gd name="connsiteY216" fmla="*/ 3212290 h 3499599"/>
              <a:gd name="connsiteX217" fmla="*/ 9212613 w 9260880"/>
              <a:gd name="connsiteY217" fmla="*/ 3236872 h 3499599"/>
              <a:gd name="connsiteX218" fmla="*/ 9165812 w 9260880"/>
              <a:gd name="connsiteY218" fmla="*/ 3266182 h 3499599"/>
              <a:gd name="connsiteX219" fmla="*/ 8849078 w 9260880"/>
              <a:gd name="connsiteY219" fmla="*/ 3310620 h 3499599"/>
              <a:gd name="connsiteX220" fmla="*/ 8539437 w 9260880"/>
              <a:gd name="connsiteY220" fmla="*/ 3364513 h 3499599"/>
              <a:gd name="connsiteX221" fmla="*/ 7343414 w 9260880"/>
              <a:gd name="connsiteY221" fmla="*/ 3379168 h 3499599"/>
              <a:gd name="connsiteX222" fmla="*/ 7055990 w 9260880"/>
              <a:gd name="connsiteY222" fmla="*/ 3379168 h 3499599"/>
              <a:gd name="connsiteX223" fmla="*/ 6768567 w 9260880"/>
              <a:gd name="connsiteY223" fmla="*/ 3342294 h 3499599"/>
              <a:gd name="connsiteX224" fmla="*/ 6594127 w 9260880"/>
              <a:gd name="connsiteY224" fmla="*/ 3335203 h 3499599"/>
              <a:gd name="connsiteX225" fmla="*/ 6594127 w 9260880"/>
              <a:gd name="connsiteY225" fmla="*/ 3335203 h 3499599"/>
              <a:gd name="connsiteX226" fmla="*/ 6761003 w 9260880"/>
              <a:gd name="connsiteY226" fmla="*/ 3356949 h 3499599"/>
              <a:gd name="connsiteX227" fmla="*/ 6881551 w 9260880"/>
              <a:gd name="connsiteY227" fmla="*/ 3386732 h 3499599"/>
              <a:gd name="connsiteX228" fmla="*/ 6768567 w 9260880"/>
              <a:gd name="connsiteY228" fmla="*/ 3372076 h 3499599"/>
              <a:gd name="connsiteX229" fmla="*/ 6724130 w 9260880"/>
              <a:gd name="connsiteY229" fmla="*/ 3364513 h 3499599"/>
              <a:gd name="connsiteX230" fmla="*/ 6677329 w 9260880"/>
              <a:gd name="connsiteY230" fmla="*/ 3356949 h 3499599"/>
              <a:gd name="connsiteX231" fmla="*/ 6633364 w 9260880"/>
              <a:gd name="connsiteY231" fmla="*/ 3349857 h 3499599"/>
              <a:gd name="connsiteX232" fmla="*/ 6633364 w 9260880"/>
              <a:gd name="connsiteY232" fmla="*/ 3349857 h 3499599"/>
              <a:gd name="connsiteX233" fmla="*/ 6677329 w 9260880"/>
              <a:gd name="connsiteY233" fmla="*/ 3356949 h 3499599"/>
              <a:gd name="connsiteX234" fmla="*/ 6724130 w 9260880"/>
              <a:gd name="connsiteY234" fmla="*/ 3364513 h 3499599"/>
              <a:gd name="connsiteX235" fmla="*/ 6768567 w 9260880"/>
              <a:gd name="connsiteY235" fmla="*/ 3372076 h 3499599"/>
              <a:gd name="connsiteX236" fmla="*/ 7132101 w 9260880"/>
              <a:gd name="connsiteY236" fmla="*/ 3433534 h 3499599"/>
              <a:gd name="connsiteX237" fmla="*/ 8070482 w 9260880"/>
              <a:gd name="connsiteY237" fmla="*/ 3462843 h 3499599"/>
              <a:gd name="connsiteX238" fmla="*/ 8274231 w 9260880"/>
              <a:gd name="connsiteY238" fmla="*/ 3469935 h 3499599"/>
              <a:gd name="connsiteX239" fmla="*/ 8311105 w 9260880"/>
              <a:gd name="connsiteY239" fmla="*/ 3455279 h 3499599"/>
              <a:gd name="connsiteX240" fmla="*/ 8448671 w 9260880"/>
              <a:gd name="connsiteY240" fmla="*/ 3477498 h 3499599"/>
              <a:gd name="connsiteX241" fmla="*/ 8288887 w 9260880"/>
              <a:gd name="connsiteY241" fmla="*/ 3492154 h 3499599"/>
              <a:gd name="connsiteX242" fmla="*/ 7517854 w 9260880"/>
              <a:gd name="connsiteY242" fmla="*/ 3492154 h 3499599"/>
              <a:gd name="connsiteX243" fmla="*/ 6618710 w 9260880"/>
              <a:gd name="connsiteY243" fmla="*/ 3425970 h 3499599"/>
              <a:gd name="connsiteX244" fmla="*/ 6262267 w 9260880"/>
              <a:gd name="connsiteY244" fmla="*/ 3349857 h 3499599"/>
              <a:gd name="connsiteX245" fmla="*/ 5680329 w 9260880"/>
              <a:gd name="connsiteY245" fmla="*/ 3130977 h 3499599"/>
              <a:gd name="connsiteX246" fmla="*/ 5717202 w 9260880"/>
              <a:gd name="connsiteY246" fmla="*/ 3167852 h 3499599"/>
              <a:gd name="connsiteX247" fmla="*/ 6429616 w 9260880"/>
              <a:gd name="connsiteY247" fmla="*/ 3418405 h 3499599"/>
              <a:gd name="connsiteX248" fmla="*/ 6292049 w 9260880"/>
              <a:gd name="connsiteY248" fmla="*/ 3401387 h 3499599"/>
              <a:gd name="connsiteX249" fmla="*/ 5360759 w 9260880"/>
              <a:gd name="connsiteY249" fmla="*/ 3008537 h 3499599"/>
              <a:gd name="connsiteX250" fmla="*/ 4680492 w 9260880"/>
              <a:gd name="connsiteY250" fmla="*/ 2556595 h 3499599"/>
              <a:gd name="connsiteX251" fmla="*/ 4440342 w 9260880"/>
              <a:gd name="connsiteY251" fmla="*/ 2411463 h 3499599"/>
              <a:gd name="connsiteX252" fmla="*/ 4287649 w 9260880"/>
              <a:gd name="connsiteY252" fmla="*/ 2374589 h 3499599"/>
              <a:gd name="connsiteX253" fmla="*/ 4098554 w 9260880"/>
              <a:gd name="connsiteY253" fmla="*/ 2276259 h 3499599"/>
              <a:gd name="connsiteX254" fmla="*/ 3477379 w 9260880"/>
              <a:gd name="connsiteY254" fmla="*/ 2062579 h 3499599"/>
              <a:gd name="connsiteX255" fmla="*/ 3455160 w 9260880"/>
              <a:gd name="connsiteY255" fmla="*/ 2070142 h 3499599"/>
              <a:gd name="connsiteX256" fmla="*/ 3474542 w 9260880"/>
              <a:gd name="connsiteY256" fmla="*/ 2062579 h 3499599"/>
              <a:gd name="connsiteX257" fmla="*/ 3447597 w 9260880"/>
              <a:gd name="connsiteY257" fmla="*/ 2055487 h 3499599"/>
              <a:gd name="connsiteX258" fmla="*/ 3418287 w 9260880"/>
              <a:gd name="connsiteY258" fmla="*/ 2047923 h 3499599"/>
              <a:gd name="connsiteX259" fmla="*/ 3418287 w 9260880"/>
              <a:gd name="connsiteY259" fmla="*/ 2047923 h 3499599"/>
              <a:gd name="connsiteX260" fmla="*/ 3418287 w 9260880"/>
              <a:gd name="connsiteY260" fmla="*/ 2055487 h 3499599"/>
              <a:gd name="connsiteX261" fmla="*/ 3356832 w 9260880"/>
              <a:gd name="connsiteY261" fmla="*/ 2040832 h 3499599"/>
              <a:gd name="connsiteX262" fmla="*/ 3356832 w 9260880"/>
              <a:gd name="connsiteY262" fmla="*/ 2040832 h 3499599"/>
              <a:gd name="connsiteX263" fmla="*/ 3319958 w 9260880"/>
              <a:gd name="connsiteY263" fmla="*/ 2025704 h 3499599"/>
              <a:gd name="connsiteX264" fmla="*/ 3280721 w 9260880"/>
              <a:gd name="connsiteY264" fmla="*/ 2018613 h 3499599"/>
              <a:gd name="connsiteX265" fmla="*/ 3251411 w 9260880"/>
              <a:gd name="connsiteY265" fmla="*/ 2016250 h 3499599"/>
              <a:gd name="connsiteX266" fmla="*/ 2745111 w 9260880"/>
              <a:gd name="connsiteY266" fmla="*/ 1949593 h 3499599"/>
              <a:gd name="connsiteX267" fmla="*/ 2381576 w 9260880"/>
              <a:gd name="connsiteY267" fmla="*/ 1934938 h 3499599"/>
              <a:gd name="connsiteX268" fmla="*/ 1738183 w 9260880"/>
              <a:gd name="connsiteY268" fmla="*/ 1912719 h 3499599"/>
              <a:gd name="connsiteX269" fmla="*/ 421613 w 9260880"/>
              <a:gd name="connsiteY269" fmla="*/ 2094725 h 3499599"/>
              <a:gd name="connsiteX270" fmla="*/ 188081 w 9260880"/>
              <a:gd name="connsiteY270" fmla="*/ 2178400 h 3499599"/>
              <a:gd name="connsiteX271" fmla="*/ 158771 w 9260880"/>
              <a:gd name="connsiteY271" fmla="*/ 2138690 h 3499599"/>
              <a:gd name="connsiteX272" fmla="*/ 104407 w 9260880"/>
              <a:gd name="connsiteY272" fmla="*/ 2146254 h 3499599"/>
              <a:gd name="connsiteX273" fmla="*/ 21205 w 9260880"/>
              <a:gd name="connsiteY273" fmla="*/ 2109380 h 3499599"/>
              <a:gd name="connsiteX274" fmla="*/ 89752 w 9260880"/>
              <a:gd name="connsiteY274" fmla="*/ 2062579 h 3499599"/>
              <a:gd name="connsiteX275" fmla="*/ 28296 w 9260880"/>
              <a:gd name="connsiteY275" fmla="*/ 2018613 h 3499599"/>
              <a:gd name="connsiteX276" fmla="*/ 126625 w 9260880"/>
              <a:gd name="connsiteY276" fmla="*/ 1979376 h 3499599"/>
              <a:gd name="connsiteX277" fmla="*/ 67534 w 9260880"/>
              <a:gd name="connsiteY277" fmla="*/ 1989303 h 3499599"/>
              <a:gd name="connsiteX278" fmla="*/ 89752 w 9260880"/>
              <a:gd name="connsiteY278" fmla="*/ 1964248 h 3499599"/>
              <a:gd name="connsiteX279" fmla="*/ 119061 w 9260880"/>
              <a:gd name="connsiteY279" fmla="*/ 1954793 h 3499599"/>
              <a:gd name="connsiteX280" fmla="*/ 82188 w 9260880"/>
              <a:gd name="connsiteY280" fmla="*/ 1949593 h 3499599"/>
              <a:gd name="connsiteX281" fmla="*/ 134189 w 9260880"/>
              <a:gd name="connsiteY281" fmla="*/ 1866390 h 3499599"/>
              <a:gd name="connsiteX282" fmla="*/ 75097 w 9260880"/>
              <a:gd name="connsiteY282" fmla="*/ 1844171 h 3499599"/>
              <a:gd name="connsiteX283" fmla="*/ 155935 w 9260880"/>
              <a:gd name="connsiteY283" fmla="*/ 1785078 h 3499599"/>
              <a:gd name="connsiteX284" fmla="*/ 173426 w 9260880"/>
              <a:gd name="connsiteY284" fmla="*/ 1758132 h 3499599"/>
              <a:gd name="connsiteX285" fmla="*/ 158771 w 9260880"/>
              <a:gd name="connsiteY285" fmla="*/ 1731658 h 3499599"/>
              <a:gd name="connsiteX286" fmla="*/ 188081 w 9260880"/>
              <a:gd name="connsiteY286" fmla="*/ 1731658 h 3499599"/>
              <a:gd name="connsiteX287" fmla="*/ 173426 w 9260880"/>
              <a:gd name="connsiteY287" fmla="*/ 1692420 h 3499599"/>
              <a:gd name="connsiteX288" fmla="*/ 239609 w 9260880"/>
              <a:gd name="connsiteY288" fmla="*/ 1647983 h 3499599"/>
              <a:gd name="connsiteX289" fmla="*/ 264191 w 9260880"/>
              <a:gd name="connsiteY289" fmla="*/ 1633328 h 3499599"/>
              <a:gd name="connsiteX290" fmla="*/ 232046 w 9260880"/>
              <a:gd name="connsiteY290" fmla="*/ 1633328 h 3499599"/>
              <a:gd name="connsiteX291" fmla="*/ 173426 w 9260880"/>
              <a:gd name="connsiteY291" fmla="*/ 1594090 h 3499599"/>
              <a:gd name="connsiteX292" fmla="*/ 264191 w 9260880"/>
              <a:gd name="connsiteY292" fmla="*/ 1579435 h 3499599"/>
              <a:gd name="connsiteX293" fmla="*/ 210300 w 9260880"/>
              <a:gd name="connsiteY293" fmla="*/ 1571871 h 3499599"/>
              <a:gd name="connsiteX294" fmla="*/ 210300 w 9260880"/>
              <a:gd name="connsiteY294" fmla="*/ 1542561 h 3499599"/>
              <a:gd name="connsiteX295" fmla="*/ 453286 w 9260880"/>
              <a:gd name="connsiteY295" fmla="*/ 1397429 h 3499599"/>
              <a:gd name="connsiteX296" fmla="*/ 1315557 w 9260880"/>
              <a:gd name="connsiteY296" fmla="*/ 1255133 h 3499599"/>
              <a:gd name="connsiteX297" fmla="*/ 3391341 w 9260880"/>
              <a:gd name="connsiteY297" fmla="*/ 1360555 h 3499599"/>
              <a:gd name="connsiteX298" fmla="*/ 2155609 w 9260880"/>
              <a:gd name="connsiteY298" fmla="*/ 1179022 h 3499599"/>
              <a:gd name="connsiteX299" fmla="*/ 1752838 w 9260880"/>
              <a:gd name="connsiteY299" fmla="*/ 1179022 h 3499599"/>
              <a:gd name="connsiteX300" fmla="*/ 1625199 w 9260880"/>
              <a:gd name="connsiteY300" fmla="*/ 1179022 h 3499599"/>
              <a:gd name="connsiteX301" fmla="*/ 2032698 w 9260880"/>
              <a:gd name="connsiteY301" fmla="*/ 1156803 h 3499599"/>
              <a:gd name="connsiteX302" fmla="*/ 2116372 w 9260880"/>
              <a:gd name="connsiteY302" fmla="*/ 1142148 h 3499599"/>
              <a:gd name="connsiteX303" fmla="*/ 1679090 w 9260880"/>
              <a:gd name="connsiteY303" fmla="*/ 1156803 h 3499599"/>
              <a:gd name="connsiteX304" fmla="*/ 1231882 w 9260880"/>
              <a:gd name="connsiteY304" fmla="*/ 1179022 h 3499599"/>
              <a:gd name="connsiteX305" fmla="*/ 512378 w 9260880"/>
              <a:gd name="connsiteY305" fmla="*/ 1314226 h 3499599"/>
              <a:gd name="connsiteX306" fmla="*/ 391830 w 9260880"/>
              <a:gd name="connsiteY306" fmla="*/ 1338809 h 3499599"/>
              <a:gd name="connsiteX307" fmla="*/ 539324 w 9260880"/>
              <a:gd name="connsiteY307" fmla="*/ 1294371 h 3499599"/>
              <a:gd name="connsiteX308" fmla="*/ 748273 w 9260880"/>
              <a:gd name="connsiteY308" fmla="*/ 1240478 h 3499599"/>
              <a:gd name="connsiteX309" fmla="*/ 1202572 w 9260880"/>
              <a:gd name="connsiteY309" fmla="*/ 1171458 h 3499599"/>
              <a:gd name="connsiteX310" fmla="*/ 2327685 w 9260880"/>
              <a:gd name="connsiteY310" fmla="*/ 1117565 h 3499599"/>
              <a:gd name="connsiteX311" fmla="*/ 2457687 w 9260880"/>
              <a:gd name="connsiteY311" fmla="*/ 1110001 h 3499599"/>
              <a:gd name="connsiteX312" fmla="*/ 2148045 w 9260880"/>
              <a:gd name="connsiteY312" fmla="*/ 1088255 h 3499599"/>
              <a:gd name="connsiteX313" fmla="*/ 2032698 w 9260880"/>
              <a:gd name="connsiteY313" fmla="*/ 1080691 h 3499599"/>
              <a:gd name="connsiteX314" fmla="*/ 2578235 w 9260880"/>
              <a:gd name="connsiteY314" fmla="*/ 1095346 h 3499599"/>
              <a:gd name="connsiteX315" fmla="*/ 4342013 w 9260880"/>
              <a:gd name="connsiteY315" fmla="*/ 1534997 h 3499599"/>
              <a:gd name="connsiteX316" fmla="*/ 4356668 w 9260880"/>
              <a:gd name="connsiteY316" fmla="*/ 1542561 h 3499599"/>
              <a:gd name="connsiteX317" fmla="*/ 4356668 w 9260880"/>
              <a:gd name="connsiteY317" fmla="*/ 1542561 h 3499599"/>
              <a:gd name="connsiteX318" fmla="*/ 4342013 w 9260880"/>
              <a:gd name="connsiteY318" fmla="*/ 1534997 h 3499599"/>
              <a:gd name="connsiteX319" fmla="*/ 3189955 w 9260880"/>
              <a:gd name="connsiteY319" fmla="*/ 1149711 h 3499599"/>
              <a:gd name="connsiteX320" fmla="*/ 3047189 w 9260880"/>
              <a:gd name="connsiteY320" fmla="*/ 1117565 h 3499599"/>
              <a:gd name="connsiteX321" fmla="*/ 3061844 w 9260880"/>
              <a:gd name="connsiteY321" fmla="*/ 1095346 h 3499599"/>
              <a:gd name="connsiteX322" fmla="*/ 2914823 w 9260880"/>
              <a:gd name="connsiteY322" fmla="*/ 1073600 h 3499599"/>
              <a:gd name="connsiteX323" fmla="*/ 2828785 w 9260880"/>
              <a:gd name="connsiteY323" fmla="*/ 1056108 h 3499599"/>
              <a:gd name="connsiteX324" fmla="*/ 2902532 w 9260880"/>
              <a:gd name="connsiteY324" fmla="*/ 1051381 h 3499599"/>
              <a:gd name="connsiteX325" fmla="*/ 3243847 w 9260880"/>
              <a:gd name="connsiteY325" fmla="*/ 1095346 h 3499599"/>
              <a:gd name="connsiteX326" fmla="*/ 4142991 w 9260880"/>
              <a:gd name="connsiteY326" fmla="*/ 1353464 h 3499599"/>
              <a:gd name="connsiteX327" fmla="*/ 4142991 w 9260880"/>
              <a:gd name="connsiteY327" fmla="*/ 1353464 h 3499599"/>
              <a:gd name="connsiteX328" fmla="*/ 3946333 w 9260880"/>
              <a:gd name="connsiteY328" fmla="*/ 1262697 h 3499599"/>
              <a:gd name="connsiteX329" fmla="*/ 3017879 w 9260880"/>
              <a:gd name="connsiteY329" fmla="*/ 1019234 h 3499599"/>
              <a:gd name="connsiteX330" fmla="*/ 3388977 w 9260880"/>
              <a:gd name="connsiteY330" fmla="*/ 1073600 h 3499599"/>
              <a:gd name="connsiteX331" fmla="*/ 3487306 w 9260880"/>
              <a:gd name="connsiteY331" fmla="*/ 1088255 h 3499599"/>
              <a:gd name="connsiteX332" fmla="*/ 3396068 w 9260880"/>
              <a:gd name="connsiteY332" fmla="*/ 1066036 h 3499599"/>
              <a:gd name="connsiteX333" fmla="*/ 3229192 w 9260880"/>
              <a:gd name="connsiteY333" fmla="*/ 1026798 h 3499599"/>
              <a:gd name="connsiteX334" fmla="*/ 3327521 w 9260880"/>
              <a:gd name="connsiteY334" fmla="*/ 1004580 h 3499599"/>
              <a:gd name="connsiteX335" fmla="*/ 3153081 w 9260880"/>
              <a:gd name="connsiteY335" fmla="*/ 960614 h 3499599"/>
              <a:gd name="connsiteX336" fmla="*/ 3855567 w 9260880"/>
              <a:gd name="connsiteY336" fmla="*/ 1117565 h 3499599"/>
              <a:gd name="connsiteX337" fmla="*/ 3855567 w 9260880"/>
              <a:gd name="connsiteY337" fmla="*/ 1117565 h 3499599"/>
              <a:gd name="connsiteX338" fmla="*/ 3266066 w 9260880"/>
              <a:gd name="connsiteY338" fmla="*/ 953050 h 3499599"/>
              <a:gd name="connsiteX339" fmla="*/ 2949333 w 9260880"/>
              <a:gd name="connsiteY339" fmla="*/ 891594 h 3499599"/>
              <a:gd name="connsiteX340" fmla="*/ 2615108 w 9260880"/>
              <a:gd name="connsiteY340" fmla="*/ 837701 h 3499599"/>
              <a:gd name="connsiteX341" fmla="*/ 2646781 w 9260880"/>
              <a:gd name="connsiteY341" fmla="*/ 823046 h 3499599"/>
              <a:gd name="connsiteX342" fmla="*/ 2781984 w 9260880"/>
              <a:gd name="connsiteY342" fmla="*/ 830137 h 3499599"/>
              <a:gd name="connsiteX343" fmla="*/ 3251411 w 9260880"/>
              <a:gd name="connsiteY343" fmla="*/ 876939 h 3499599"/>
              <a:gd name="connsiteX344" fmla="*/ 3349740 w 9260880"/>
              <a:gd name="connsiteY344" fmla="*/ 884030 h 3499599"/>
              <a:gd name="connsiteX345" fmla="*/ 3229192 w 9260880"/>
              <a:gd name="connsiteY345" fmla="*/ 854720 h 3499599"/>
              <a:gd name="connsiteX346" fmla="*/ 3371486 w 9260880"/>
              <a:gd name="connsiteY346" fmla="*/ 854720 h 3499599"/>
              <a:gd name="connsiteX347" fmla="*/ 3523707 w 9260880"/>
              <a:gd name="connsiteY347" fmla="*/ 876939 h 3499599"/>
              <a:gd name="connsiteX348" fmla="*/ 3189955 w 9260880"/>
              <a:gd name="connsiteY348" fmla="*/ 793263 h 3499599"/>
              <a:gd name="connsiteX349" fmla="*/ 3251411 w 9260880"/>
              <a:gd name="connsiteY349" fmla="*/ 778608 h 3499599"/>
              <a:gd name="connsiteX350" fmla="*/ 3494398 w 9260880"/>
              <a:gd name="connsiteY350" fmla="*/ 807918 h 3499599"/>
              <a:gd name="connsiteX351" fmla="*/ 3592726 w 9260880"/>
              <a:gd name="connsiteY351" fmla="*/ 823046 h 3499599"/>
              <a:gd name="connsiteX352" fmla="*/ 3477379 w 9260880"/>
              <a:gd name="connsiteY352" fmla="*/ 793263 h 3499599"/>
              <a:gd name="connsiteX353" fmla="*/ 3288285 w 9260880"/>
              <a:gd name="connsiteY353" fmla="*/ 731806 h 3499599"/>
              <a:gd name="connsiteX354" fmla="*/ 3076972 w 9260880"/>
              <a:gd name="connsiteY354" fmla="*/ 694933 h 3499599"/>
              <a:gd name="connsiteX355" fmla="*/ 3153081 w 9260880"/>
              <a:gd name="connsiteY355" fmla="*/ 665623 h 3499599"/>
              <a:gd name="connsiteX356" fmla="*/ 3132636 w 9260880"/>
              <a:gd name="connsiteY356" fmla="*/ 657231 h 3499599"/>
              <a:gd name="connsiteX357" fmla="*/ 3118256 w 9260880"/>
              <a:gd name="connsiteY357" fmla="*/ 656880 h 3499599"/>
              <a:gd name="connsiteX358" fmla="*/ 3140207 w 9260880"/>
              <a:gd name="connsiteY358" fmla="*/ 654188 h 3499599"/>
              <a:gd name="connsiteX359" fmla="*/ 3243847 w 9260880"/>
              <a:gd name="connsiteY359" fmla="*/ 665623 h 3499599"/>
              <a:gd name="connsiteX360" fmla="*/ 3243847 w 9260880"/>
              <a:gd name="connsiteY360" fmla="*/ 665623 h 3499599"/>
              <a:gd name="connsiteX361" fmla="*/ 3214538 w 9260880"/>
              <a:gd name="connsiteY361" fmla="*/ 641040 h 3499599"/>
              <a:gd name="connsiteX362" fmla="*/ 3447597 w 9260880"/>
              <a:gd name="connsiteY362" fmla="*/ 680278 h 3499599"/>
              <a:gd name="connsiteX363" fmla="*/ 3516616 w 9260880"/>
              <a:gd name="connsiteY363" fmla="*/ 694933 h 3499599"/>
              <a:gd name="connsiteX364" fmla="*/ 3516616 w 9260880"/>
              <a:gd name="connsiteY364" fmla="*/ 694933 h 3499599"/>
              <a:gd name="connsiteX365" fmla="*/ 3447597 w 9260880"/>
              <a:gd name="connsiteY365" fmla="*/ 680278 h 3499599"/>
              <a:gd name="connsiteX366" fmla="*/ 3167736 w 9260880"/>
              <a:gd name="connsiteY366" fmla="*/ 611730 h 3499599"/>
              <a:gd name="connsiteX367" fmla="*/ 3880150 w 9260880"/>
              <a:gd name="connsiteY367" fmla="*/ 746462 h 3499599"/>
              <a:gd name="connsiteX368" fmla="*/ 4385977 w 9260880"/>
              <a:gd name="connsiteY368" fmla="*/ 945486 h 3499599"/>
              <a:gd name="connsiteX369" fmla="*/ 5058681 w 9260880"/>
              <a:gd name="connsiteY369" fmla="*/ 1323681 h 3499599"/>
              <a:gd name="connsiteX370" fmla="*/ 5277558 w 9260880"/>
              <a:gd name="connsiteY370" fmla="*/ 1458886 h 3499599"/>
              <a:gd name="connsiteX371" fmla="*/ 5269994 w 9260880"/>
              <a:gd name="connsiteY371" fmla="*/ 1444231 h 3499599"/>
              <a:gd name="connsiteX372" fmla="*/ 5088463 w 9260880"/>
              <a:gd name="connsiteY372" fmla="*/ 1314226 h 3499599"/>
              <a:gd name="connsiteX373" fmla="*/ 4422851 w 9260880"/>
              <a:gd name="connsiteY373" fmla="*/ 913813 h 3499599"/>
              <a:gd name="connsiteX374" fmla="*/ 3455160 w 9260880"/>
              <a:gd name="connsiteY374" fmla="*/ 560201 h 3499599"/>
              <a:gd name="connsiteX375" fmla="*/ 3379049 w 9260880"/>
              <a:gd name="connsiteY375" fmla="*/ 542709 h 3499599"/>
              <a:gd name="connsiteX376" fmla="*/ 3396068 w 9260880"/>
              <a:gd name="connsiteY376" fmla="*/ 528054 h 3499599"/>
              <a:gd name="connsiteX377" fmla="*/ 3189955 w 9260880"/>
              <a:gd name="connsiteY377" fmla="*/ 484089 h 3499599"/>
              <a:gd name="connsiteX378" fmla="*/ 4044662 w 9260880"/>
              <a:gd name="connsiteY378" fmla="*/ 694933 h 3499599"/>
              <a:gd name="connsiteX379" fmla="*/ 4069244 w 9260880"/>
              <a:gd name="connsiteY379" fmla="*/ 702497 h 3499599"/>
              <a:gd name="connsiteX380" fmla="*/ 4091463 w 9260880"/>
              <a:gd name="connsiteY380" fmla="*/ 710061 h 3499599"/>
              <a:gd name="connsiteX381" fmla="*/ 4091463 w 9260880"/>
              <a:gd name="connsiteY381" fmla="*/ 710061 h 3499599"/>
              <a:gd name="connsiteX382" fmla="*/ 4069244 w 9260880"/>
              <a:gd name="connsiteY382" fmla="*/ 702497 h 3499599"/>
              <a:gd name="connsiteX383" fmla="*/ 4044662 w 9260880"/>
              <a:gd name="connsiteY383" fmla="*/ 694933 h 3499599"/>
              <a:gd name="connsiteX384" fmla="*/ 3644254 w 9260880"/>
              <a:gd name="connsiteY384" fmla="*/ 528054 h 3499599"/>
              <a:gd name="connsiteX385" fmla="*/ 3644254 w 9260880"/>
              <a:gd name="connsiteY385" fmla="*/ 528054 h 3499599"/>
              <a:gd name="connsiteX386" fmla="*/ 3614945 w 9260880"/>
              <a:gd name="connsiteY386" fmla="*/ 505836 h 3499599"/>
              <a:gd name="connsiteX387" fmla="*/ 3902368 w 9260880"/>
              <a:gd name="connsiteY387" fmla="*/ 574856 h 3499599"/>
              <a:gd name="connsiteX388" fmla="*/ 3924114 w 9260880"/>
              <a:gd name="connsiteY388" fmla="*/ 581947 h 3499599"/>
              <a:gd name="connsiteX389" fmla="*/ 3946333 w 9260880"/>
              <a:gd name="connsiteY389" fmla="*/ 589511 h 3499599"/>
              <a:gd name="connsiteX390" fmla="*/ 3946333 w 9260880"/>
              <a:gd name="connsiteY390" fmla="*/ 589511 h 3499599"/>
              <a:gd name="connsiteX391" fmla="*/ 3924114 w 9260880"/>
              <a:gd name="connsiteY391" fmla="*/ 581947 h 3499599"/>
              <a:gd name="connsiteX392" fmla="*/ 3902368 w 9260880"/>
              <a:gd name="connsiteY392" fmla="*/ 574856 h 3499599"/>
              <a:gd name="connsiteX393" fmla="*/ 3713274 w 9260880"/>
              <a:gd name="connsiteY393" fmla="*/ 505836 h 3499599"/>
              <a:gd name="connsiteX394" fmla="*/ 3509052 w 9260880"/>
              <a:gd name="connsiteY394" fmla="*/ 444852 h 3499599"/>
              <a:gd name="connsiteX395" fmla="*/ 3614945 w 9260880"/>
              <a:gd name="connsiteY395" fmla="*/ 444852 h 3499599"/>
              <a:gd name="connsiteX396" fmla="*/ 3305303 w 9260880"/>
              <a:gd name="connsiteY396" fmla="*/ 378195 h 3499599"/>
              <a:gd name="connsiteX397" fmla="*/ 3236284 w 9260880"/>
              <a:gd name="connsiteY397" fmla="*/ 353612 h 3499599"/>
              <a:gd name="connsiteX398" fmla="*/ 3917023 w 9260880"/>
              <a:gd name="connsiteY398" fmla="*/ 520490 h 3499599"/>
              <a:gd name="connsiteX399" fmla="*/ 4007789 w 9260880"/>
              <a:gd name="connsiteY399" fmla="*/ 542709 h 3499599"/>
              <a:gd name="connsiteX400" fmla="*/ 3720365 w 9260880"/>
              <a:gd name="connsiteY400" fmla="*/ 429724 h 3499599"/>
              <a:gd name="connsiteX401" fmla="*/ 3985570 w 9260880"/>
              <a:gd name="connsiteY401" fmla="*/ 505836 h 3499599"/>
              <a:gd name="connsiteX402" fmla="*/ 3848003 w 9260880"/>
              <a:gd name="connsiteY402" fmla="*/ 429724 h 3499599"/>
              <a:gd name="connsiteX403" fmla="*/ 3978479 w 9260880"/>
              <a:gd name="connsiteY403" fmla="*/ 468961 h 3499599"/>
              <a:gd name="connsiteX404" fmla="*/ 4044662 w 9260880"/>
              <a:gd name="connsiteY404" fmla="*/ 468961 h 3499599"/>
              <a:gd name="connsiteX405" fmla="*/ 4152919 w 9260880"/>
              <a:gd name="connsiteY405" fmla="*/ 513400 h 3499599"/>
              <a:gd name="connsiteX406" fmla="*/ 4098554 w 9260880"/>
              <a:gd name="connsiteY406" fmla="*/ 484089 h 3499599"/>
              <a:gd name="connsiteX407" fmla="*/ 4120773 w 9260880"/>
              <a:gd name="connsiteY407" fmla="*/ 476525 h 3499599"/>
              <a:gd name="connsiteX408" fmla="*/ 3691055 w 9260880"/>
              <a:gd name="connsiteY408" fmla="*/ 316738 h 3499599"/>
              <a:gd name="connsiteX409" fmla="*/ 3266066 w 9260880"/>
              <a:gd name="connsiteY409" fmla="*/ 218880 h 3499599"/>
              <a:gd name="connsiteX410" fmla="*/ 3221628 w 9260880"/>
              <a:gd name="connsiteY410" fmla="*/ 196661 h 3499599"/>
              <a:gd name="connsiteX411" fmla="*/ 3747311 w 9260880"/>
              <a:gd name="connsiteY411" fmla="*/ 262845 h 3499599"/>
              <a:gd name="connsiteX412" fmla="*/ 3774257 w 9260880"/>
              <a:gd name="connsiteY412" fmla="*/ 262845 h 3499599"/>
              <a:gd name="connsiteX413" fmla="*/ 3902368 w 9260880"/>
              <a:gd name="connsiteY413" fmla="*/ 294519 h 3499599"/>
              <a:gd name="connsiteX414" fmla="*/ 3978479 w 9260880"/>
              <a:gd name="connsiteY414" fmla="*/ 287428 h 3499599"/>
              <a:gd name="connsiteX415" fmla="*/ 3676401 w 9260880"/>
              <a:gd name="connsiteY415" fmla="*/ 189097 h 3499599"/>
              <a:gd name="connsiteX416" fmla="*/ 3840913 w 9260880"/>
              <a:gd name="connsiteY416" fmla="*/ 203753 h 3499599"/>
              <a:gd name="connsiteX417" fmla="*/ 3939242 w 9260880"/>
              <a:gd name="connsiteY417" fmla="*/ 233536 h 3499599"/>
              <a:gd name="connsiteX418" fmla="*/ 4030007 w 9260880"/>
              <a:gd name="connsiteY418" fmla="*/ 255281 h 3499599"/>
              <a:gd name="connsiteX419" fmla="*/ 3894804 w 9260880"/>
              <a:gd name="connsiteY419" fmla="*/ 203753 h 3499599"/>
              <a:gd name="connsiteX420" fmla="*/ 3804039 w 9260880"/>
              <a:gd name="connsiteY420" fmla="*/ 127641 h 3499599"/>
              <a:gd name="connsiteX421" fmla="*/ 3978479 w 9260880"/>
              <a:gd name="connsiteY421" fmla="*/ 189097 h 3499599"/>
              <a:gd name="connsiteX422" fmla="*/ 4491870 w 9260880"/>
              <a:gd name="connsiteY422" fmla="*/ 378195 h 3499599"/>
              <a:gd name="connsiteX423" fmla="*/ 5662838 w 9260880"/>
              <a:gd name="connsiteY423" fmla="*/ 1088255 h 3499599"/>
              <a:gd name="connsiteX424" fmla="*/ 6276921 w 9260880"/>
              <a:gd name="connsiteY424" fmla="*/ 1370483 h 3499599"/>
              <a:gd name="connsiteX425" fmla="*/ 6262267 w 9260880"/>
              <a:gd name="connsiteY425" fmla="*/ 1375683 h 3499599"/>
              <a:gd name="connsiteX426" fmla="*/ 6375251 w 9260880"/>
              <a:gd name="connsiteY426" fmla="*/ 1404992 h 3499599"/>
              <a:gd name="connsiteX427" fmla="*/ 6731694 w 9260880"/>
              <a:gd name="connsiteY427" fmla="*/ 1481105 h 3499599"/>
              <a:gd name="connsiteX428" fmla="*/ 6768567 w 9260880"/>
              <a:gd name="connsiteY428" fmla="*/ 1488669 h 3499599"/>
              <a:gd name="connsiteX429" fmla="*/ 6768567 w 9260880"/>
              <a:gd name="connsiteY429" fmla="*/ 1488669 h 3499599"/>
              <a:gd name="connsiteX430" fmla="*/ 6731694 w 9260880"/>
              <a:gd name="connsiteY430" fmla="*/ 1481105 h 3499599"/>
              <a:gd name="connsiteX431" fmla="*/ 6412124 w 9260880"/>
              <a:gd name="connsiteY431" fmla="*/ 1404992 h 3499599"/>
              <a:gd name="connsiteX432" fmla="*/ 6436707 w 9260880"/>
              <a:gd name="connsiteY432" fmla="*/ 1404992 h 3499599"/>
              <a:gd name="connsiteX433" fmla="*/ 6276921 w 9260880"/>
              <a:gd name="connsiteY433" fmla="*/ 1353464 h 3499599"/>
              <a:gd name="connsiteX434" fmla="*/ 4793476 w 9260880"/>
              <a:gd name="connsiteY434" fmla="*/ 491180 h 3499599"/>
              <a:gd name="connsiteX435" fmla="*/ 4295212 w 9260880"/>
              <a:gd name="connsiteY435" fmla="*/ 248191 h 3499599"/>
              <a:gd name="connsiteX436" fmla="*/ 4250775 w 9260880"/>
              <a:gd name="connsiteY436" fmla="*/ 211317 h 3499599"/>
              <a:gd name="connsiteX437" fmla="*/ 4545763 w 9260880"/>
              <a:gd name="connsiteY437" fmla="*/ 302083 h 3499599"/>
              <a:gd name="connsiteX438" fmla="*/ 4545763 w 9260880"/>
              <a:gd name="connsiteY438" fmla="*/ 302083 h 3499599"/>
              <a:gd name="connsiteX439" fmla="*/ 4250775 w 9260880"/>
              <a:gd name="connsiteY439" fmla="*/ 120550 h 3499599"/>
              <a:gd name="connsiteX440" fmla="*/ 4167574 w 9260880"/>
              <a:gd name="connsiteY440" fmla="*/ 51529 h 3499599"/>
              <a:gd name="connsiteX441" fmla="*/ 4469652 w 9260880"/>
              <a:gd name="connsiteY441" fmla="*/ 142296 h 3499599"/>
              <a:gd name="connsiteX442" fmla="*/ 4469652 w 9260880"/>
              <a:gd name="connsiteY442" fmla="*/ 142296 h 3499599"/>
              <a:gd name="connsiteX443" fmla="*/ 4364232 w 9260880"/>
              <a:gd name="connsiteY443" fmla="*/ 90767 h 3499599"/>
              <a:gd name="connsiteX444" fmla="*/ 4477216 w 9260880"/>
              <a:gd name="connsiteY444" fmla="*/ 120550 h 3499599"/>
              <a:gd name="connsiteX445" fmla="*/ 4400633 w 9260880"/>
              <a:gd name="connsiteY445" fmla="*/ 51529 h 3499599"/>
              <a:gd name="connsiteX446" fmla="*/ 4447433 w 9260880"/>
              <a:gd name="connsiteY446" fmla="*/ 51529 h 3499599"/>
              <a:gd name="connsiteX447" fmla="*/ 4364232 w 9260880"/>
              <a:gd name="connsiteY447" fmla="*/ 0 h 3499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</a:cxnLst>
            <a:rect l="l" t="t" r="r" b="b"/>
            <a:pathLst>
              <a:path w="9260880" h="3499599">
                <a:moveTo>
                  <a:pt x="8071250" y="1674752"/>
                </a:moveTo>
                <a:cubicBezTo>
                  <a:pt x="8059254" y="1674456"/>
                  <a:pt x="8050627" y="1675166"/>
                  <a:pt x="8048263" y="1677766"/>
                </a:cubicBezTo>
                <a:cubicBezTo>
                  <a:pt x="8048263" y="1677766"/>
                  <a:pt x="8077573" y="1677766"/>
                  <a:pt x="8114447" y="1677766"/>
                </a:cubicBezTo>
                <a:cubicBezTo>
                  <a:pt x="8098610" y="1676348"/>
                  <a:pt x="8083246" y="1675047"/>
                  <a:pt x="8071250" y="1674752"/>
                </a:cubicBezTo>
                <a:close/>
                <a:moveTo>
                  <a:pt x="3516616" y="1390338"/>
                </a:moveTo>
                <a:cubicBezTo>
                  <a:pt x="3526543" y="1402629"/>
                  <a:pt x="3545925" y="1407356"/>
                  <a:pt x="3568144" y="1404992"/>
                </a:cubicBezTo>
                <a:cubicBezTo>
                  <a:pt x="3578071" y="1429575"/>
                  <a:pt x="3609744" y="1397429"/>
                  <a:pt x="3568144" y="1404992"/>
                </a:cubicBezTo>
                <a:cubicBezTo>
                  <a:pt x="3558217" y="1395065"/>
                  <a:pt x="3538835" y="1390338"/>
                  <a:pt x="3516616" y="1390338"/>
                </a:cubicBezTo>
                <a:close/>
                <a:moveTo>
                  <a:pt x="3134734" y="951241"/>
                </a:moveTo>
                <a:cubicBezTo>
                  <a:pt x="3140318" y="951839"/>
                  <a:pt x="3146936" y="954468"/>
                  <a:pt x="3153081" y="960614"/>
                </a:cubicBezTo>
                <a:cubicBezTo>
                  <a:pt x="3110536" y="965932"/>
                  <a:pt x="3117981" y="949445"/>
                  <a:pt x="3134734" y="951241"/>
                </a:cubicBezTo>
                <a:close/>
                <a:moveTo>
                  <a:pt x="3116918" y="656847"/>
                </a:moveTo>
                <a:lnTo>
                  <a:pt x="3118256" y="656880"/>
                </a:lnTo>
                <a:lnTo>
                  <a:pt x="3108645" y="658059"/>
                </a:lnTo>
                <a:cubicBezTo>
                  <a:pt x="3109236" y="657468"/>
                  <a:pt x="3112456" y="657025"/>
                  <a:pt x="3116918" y="656847"/>
                </a:cubicBezTo>
                <a:close/>
                <a:moveTo>
                  <a:pt x="4364232" y="0"/>
                </a:moveTo>
                <a:cubicBezTo>
                  <a:pt x="4400633" y="0"/>
                  <a:pt x="4422851" y="19855"/>
                  <a:pt x="4454997" y="29311"/>
                </a:cubicBezTo>
                <a:cubicBezTo>
                  <a:pt x="4489506" y="41602"/>
                  <a:pt x="4523544" y="41602"/>
                  <a:pt x="4553326" y="51529"/>
                </a:cubicBezTo>
                <a:cubicBezTo>
                  <a:pt x="4570345" y="59093"/>
                  <a:pt x="4587363" y="76112"/>
                  <a:pt x="4604854" y="83675"/>
                </a:cubicBezTo>
                <a:cubicBezTo>
                  <a:pt x="4624236" y="88403"/>
                  <a:pt x="4645982" y="83675"/>
                  <a:pt x="4665837" y="90767"/>
                </a:cubicBezTo>
                <a:cubicBezTo>
                  <a:pt x="4729657" y="112986"/>
                  <a:pt x="4803403" y="164515"/>
                  <a:pt x="4869587" y="203753"/>
                </a:cubicBezTo>
                <a:cubicBezTo>
                  <a:pt x="4938133" y="242990"/>
                  <a:pt x="5004789" y="285064"/>
                  <a:pt x="5066245" y="324302"/>
                </a:cubicBezTo>
                <a:cubicBezTo>
                  <a:pt x="5434506" y="555001"/>
                  <a:pt x="5748876" y="810755"/>
                  <a:pt x="6156847" y="982361"/>
                </a:cubicBezTo>
                <a:cubicBezTo>
                  <a:pt x="6245248" y="1019234"/>
                  <a:pt x="6323722" y="1053745"/>
                  <a:pt x="6419688" y="1080691"/>
                </a:cubicBezTo>
                <a:cubicBezTo>
                  <a:pt x="6471216" y="1095346"/>
                  <a:pt x="6527472" y="1115201"/>
                  <a:pt x="6579473" y="1125129"/>
                </a:cubicBezTo>
                <a:cubicBezTo>
                  <a:pt x="6687256" y="1152075"/>
                  <a:pt x="6805441" y="1154439"/>
                  <a:pt x="6927879" y="1179022"/>
                </a:cubicBezTo>
                <a:cubicBezTo>
                  <a:pt x="6935443" y="1181386"/>
                  <a:pt x="6972317" y="1191313"/>
                  <a:pt x="6979881" y="1193677"/>
                </a:cubicBezTo>
                <a:cubicBezTo>
                  <a:pt x="6972317" y="1191313"/>
                  <a:pt x="6913224" y="1198404"/>
                  <a:pt x="6972317" y="1208331"/>
                </a:cubicBezTo>
                <a:cubicBezTo>
                  <a:pt x="7068282" y="1225823"/>
                  <a:pt x="7166138" y="1235278"/>
                  <a:pt x="7252177" y="1247569"/>
                </a:cubicBezTo>
                <a:cubicBezTo>
                  <a:pt x="7306541" y="1255133"/>
                  <a:pt x="7367997" y="1274989"/>
                  <a:pt x="7419525" y="1284443"/>
                </a:cubicBezTo>
                <a:cubicBezTo>
                  <a:pt x="7446471" y="1289644"/>
                  <a:pt x="7473416" y="1282080"/>
                  <a:pt x="7495636" y="1292007"/>
                </a:cubicBezTo>
                <a:cubicBezTo>
                  <a:pt x="7500363" y="1294371"/>
                  <a:pt x="7488072" y="1299571"/>
                  <a:pt x="7478144" y="1299571"/>
                </a:cubicBezTo>
                <a:cubicBezTo>
                  <a:pt x="7471053" y="1296734"/>
                  <a:pt x="7465853" y="1294371"/>
                  <a:pt x="7463490" y="1299571"/>
                </a:cubicBezTo>
                <a:cubicBezTo>
                  <a:pt x="7463490" y="1301934"/>
                  <a:pt x="7471053" y="1301934"/>
                  <a:pt x="7478144" y="1299571"/>
                </a:cubicBezTo>
                <a:cubicBezTo>
                  <a:pt x="7490435" y="1306662"/>
                  <a:pt x="7505563" y="1321317"/>
                  <a:pt x="7497999" y="1321317"/>
                </a:cubicBezTo>
                <a:cubicBezTo>
                  <a:pt x="7557091" y="1341172"/>
                  <a:pt x="7660147" y="1335972"/>
                  <a:pt x="7721603" y="1338809"/>
                </a:cubicBezTo>
                <a:cubicBezTo>
                  <a:pt x="7922989" y="1348736"/>
                  <a:pt x="8215139" y="1328881"/>
                  <a:pt x="8343251" y="1331245"/>
                </a:cubicBezTo>
                <a:cubicBezTo>
                  <a:pt x="8352705" y="1331245"/>
                  <a:pt x="8387215" y="1333609"/>
                  <a:pt x="8394779" y="1338809"/>
                </a:cubicBezTo>
                <a:cubicBezTo>
                  <a:pt x="8374925" y="1328881"/>
                  <a:pt x="8311105" y="1360555"/>
                  <a:pt x="8347978" y="1358191"/>
                </a:cubicBezTo>
                <a:cubicBezTo>
                  <a:pt x="8274231" y="1368119"/>
                  <a:pt x="8144229" y="1368119"/>
                  <a:pt x="8062918" y="1368119"/>
                </a:cubicBezTo>
                <a:cubicBezTo>
                  <a:pt x="7945207" y="1368119"/>
                  <a:pt x="7812369" y="1370483"/>
                  <a:pt x="7608620" y="1360555"/>
                </a:cubicBezTo>
                <a:cubicBezTo>
                  <a:pt x="7581673" y="1358191"/>
                  <a:pt x="7480980" y="1343536"/>
                  <a:pt x="7471053" y="1353464"/>
                </a:cubicBezTo>
                <a:cubicBezTo>
                  <a:pt x="7473416" y="1353464"/>
                  <a:pt x="7515018" y="1378047"/>
                  <a:pt x="7510290" y="1375683"/>
                </a:cubicBezTo>
                <a:cubicBezTo>
                  <a:pt x="7544800" y="1382773"/>
                  <a:pt x="7684729" y="1372846"/>
                  <a:pt x="7692293" y="1390338"/>
                </a:cubicBezTo>
                <a:cubicBezTo>
                  <a:pt x="7699385" y="1407356"/>
                  <a:pt x="7824659" y="1397429"/>
                  <a:pt x="7819933" y="1397429"/>
                </a:cubicBezTo>
                <a:cubicBezTo>
                  <a:pt x="7873824" y="1400266"/>
                  <a:pt x="7949935" y="1404992"/>
                  <a:pt x="8016118" y="1404992"/>
                </a:cubicBezTo>
                <a:cubicBezTo>
                  <a:pt x="8048263" y="1404992"/>
                  <a:pt x="8229795" y="1414920"/>
                  <a:pt x="8129101" y="1414920"/>
                </a:cubicBezTo>
                <a:cubicBezTo>
                  <a:pt x="8033609" y="1414920"/>
                  <a:pt x="7952299" y="1400266"/>
                  <a:pt x="7849242" y="1414920"/>
                </a:cubicBezTo>
                <a:cubicBezTo>
                  <a:pt x="7804805" y="1419648"/>
                  <a:pt x="7863897" y="1419648"/>
                  <a:pt x="7834587" y="1429575"/>
                </a:cubicBezTo>
                <a:cubicBezTo>
                  <a:pt x="7817095" y="1434303"/>
                  <a:pt x="7763204" y="1434303"/>
                  <a:pt x="7721603" y="1444231"/>
                </a:cubicBezTo>
                <a:cubicBezTo>
                  <a:pt x="7697021" y="1448958"/>
                  <a:pt x="7679529" y="1464086"/>
                  <a:pt x="7660147" y="1466450"/>
                </a:cubicBezTo>
                <a:cubicBezTo>
                  <a:pt x="7625638" y="1471177"/>
                  <a:pt x="7606256" y="1456522"/>
                  <a:pt x="7586401" y="1466450"/>
                </a:cubicBezTo>
                <a:cubicBezTo>
                  <a:pt x="7569382" y="1473540"/>
                  <a:pt x="7584037" y="1495759"/>
                  <a:pt x="7578837" y="1495759"/>
                </a:cubicBezTo>
                <a:cubicBezTo>
                  <a:pt x="7544800" y="1503323"/>
                  <a:pt x="7372724" y="1481105"/>
                  <a:pt x="7291886" y="1481105"/>
                </a:cubicBezTo>
                <a:cubicBezTo>
                  <a:pt x="7276759" y="1481105"/>
                  <a:pt x="7166138" y="1485832"/>
                  <a:pt x="7230430" y="1495759"/>
                </a:cubicBezTo>
                <a:cubicBezTo>
                  <a:pt x="7301341" y="1508051"/>
                  <a:pt x="7385015" y="1522706"/>
                  <a:pt x="7463490" y="1527906"/>
                </a:cubicBezTo>
                <a:cubicBezTo>
                  <a:pt x="7493272" y="1527906"/>
                  <a:pt x="7655420" y="1532633"/>
                  <a:pt x="7660147" y="1542561"/>
                </a:cubicBezTo>
                <a:cubicBezTo>
                  <a:pt x="7662511" y="1547289"/>
                  <a:pt x="7414325" y="1534997"/>
                  <a:pt x="7539600" y="1557216"/>
                </a:cubicBezTo>
                <a:cubicBezTo>
                  <a:pt x="7657784" y="1577072"/>
                  <a:pt x="7495636" y="1579435"/>
                  <a:pt x="7471053" y="1579435"/>
                </a:cubicBezTo>
                <a:cubicBezTo>
                  <a:pt x="7438907" y="1579435"/>
                  <a:pt x="7333487" y="1559580"/>
                  <a:pt x="7298977" y="1571871"/>
                </a:cubicBezTo>
                <a:cubicBezTo>
                  <a:pt x="7227594" y="1598817"/>
                  <a:pt x="7446471" y="1591726"/>
                  <a:pt x="7517854" y="1594090"/>
                </a:cubicBezTo>
                <a:cubicBezTo>
                  <a:pt x="7697021" y="1604017"/>
                  <a:pt x="7775495" y="1608745"/>
                  <a:pt x="7918261" y="1618673"/>
                </a:cubicBezTo>
                <a:cubicBezTo>
                  <a:pt x="8087501" y="1628600"/>
                  <a:pt x="8340414" y="1640892"/>
                  <a:pt x="8532345" y="1633328"/>
                </a:cubicBezTo>
                <a:cubicBezTo>
                  <a:pt x="8576310" y="1630964"/>
                  <a:pt x="8713876" y="1601654"/>
                  <a:pt x="8659984" y="1633328"/>
                </a:cubicBezTo>
                <a:cubicBezTo>
                  <a:pt x="8627838" y="1650347"/>
                  <a:pt x="8640129" y="1643255"/>
                  <a:pt x="8569219" y="1647983"/>
                </a:cubicBezTo>
                <a:cubicBezTo>
                  <a:pt x="8455762" y="1655547"/>
                  <a:pt x="8232631" y="1674929"/>
                  <a:pt x="8161248" y="1677766"/>
                </a:cubicBezTo>
                <a:cubicBezTo>
                  <a:pt x="8205685" y="1680130"/>
                  <a:pt x="8254377" y="1680130"/>
                  <a:pt x="8281795" y="1677766"/>
                </a:cubicBezTo>
                <a:cubicBezTo>
                  <a:pt x="8407070" y="1672565"/>
                  <a:pt x="8485544" y="1677766"/>
                  <a:pt x="8598528" y="1670202"/>
                </a:cubicBezTo>
                <a:cubicBezTo>
                  <a:pt x="8650057" y="1667838"/>
                  <a:pt x="8822133" y="1640892"/>
                  <a:pt x="8826860" y="1655547"/>
                </a:cubicBezTo>
                <a:cubicBezTo>
                  <a:pt x="8834424" y="1682493"/>
                  <a:pt x="8753113" y="1672565"/>
                  <a:pt x="8728531" y="1677766"/>
                </a:cubicBezTo>
                <a:cubicBezTo>
                  <a:pt x="8625474" y="1699512"/>
                  <a:pt x="8829223" y="1702348"/>
                  <a:pt x="8826860" y="1702348"/>
                </a:cubicBezTo>
                <a:cubicBezTo>
                  <a:pt x="8832060" y="1702348"/>
                  <a:pt x="8775332" y="1709439"/>
                  <a:pt x="8750750" y="1717003"/>
                </a:cubicBezTo>
                <a:cubicBezTo>
                  <a:pt x="8733731" y="1719367"/>
                  <a:pt x="8748386" y="1726931"/>
                  <a:pt x="8736094" y="1731658"/>
                </a:cubicBezTo>
                <a:cubicBezTo>
                  <a:pt x="8672275" y="1755768"/>
                  <a:pt x="8537073" y="1736386"/>
                  <a:pt x="8463326" y="1760496"/>
                </a:cubicBezTo>
                <a:cubicBezTo>
                  <a:pt x="8389579" y="1751040"/>
                  <a:pt x="8424089" y="1785078"/>
                  <a:pt x="8463326" y="1760496"/>
                </a:cubicBezTo>
                <a:cubicBezTo>
                  <a:pt x="8487908" y="1772787"/>
                  <a:pt x="8539437" y="1746314"/>
                  <a:pt x="8561655" y="1760496"/>
                </a:cubicBezTo>
                <a:cubicBezTo>
                  <a:pt x="8569219" y="1768059"/>
                  <a:pt x="8416525" y="1792642"/>
                  <a:pt x="8424089" y="1792642"/>
                </a:cubicBezTo>
                <a:cubicBezTo>
                  <a:pt x="8343251" y="1804934"/>
                  <a:pt x="8318196" y="1797370"/>
                  <a:pt x="8146593" y="1807297"/>
                </a:cubicBezTo>
                <a:cubicBezTo>
                  <a:pt x="8089865" y="1809661"/>
                  <a:pt x="7822295" y="1809661"/>
                  <a:pt x="7819933" y="1814861"/>
                </a:cubicBezTo>
                <a:cubicBezTo>
                  <a:pt x="7819933" y="1814861"/>
                  <a:pt x="7908333" y="1827153"/>
                  <a:pt x="7949935" y="1829516"/>
                </a:cubicBezTo>
                <a:cubicBezTo>
                  <a:pt x="8180629" y="1841807"/>
                  <a:pt x="8374925" y="1841807"/>
                  <a:pt x="8583874" y="1829516"/>
                </a:cubicBezTo>
                <a:cubicBezTo>
                  <a:pt x="8654784" y="1824316"/>
                  <a:pt x="8910534" y="1782715"/>
                  <a:pt x="8834424" y="1821952"/>
                </a:cubicBezTo>
                <a:cubicBezTo>
                  <a:pt x="8809841" y="1834243"/>
                  <a:pt x="8740822" y="1841807"/>
                  <a:pt x="8713876" y="1844171"/>
                </a:cubicBezTo>
                <a:cubicBezTo>
                  <a:pt x="8598528" y="1854098"/>
                  <a:pt x="8804641" y="1846535"/>
                  <a:pt x="8812205" y="1844171"/>
                </a:cubicBezTo>
                <a:cubicBezTo>
                  <a:pt x="8814569" y="1846535"/>
                  <a:pt x="8799914" y="1871117"/>
                  <a:pt x="8795187" y="1866390"/>
                </a:cubicBezTo>
                <a:cubicBezTo>
                  <a:pt x="8799914" y="1871117"/>
                  <a:pt x="8829223" y="1866390"/>
                  <a:pt x="8834424" y="1866390"/>
                </a:cubicBezTo>
                <a:cubicBezTo>
                  <a:pt x="8935117" y="1866390"/>
                  <a:pt x="8780059" y="1890973"/>
                  <a:pt x="8736094" y="1898064"/>
                </a:cubicBezTo>
                <a:cubicBezTo>
                  <a:pt x="8527145" y="1925010"/>
                  <a:pt x="8286523" y="1930210"/>
                  <a:pt x="8085137" y="1949593"/>
                </a:cubicBezTo>
                <a:cubicBezTo>
                  <a:pt x="8048263" y="1954793"/>
                  <a:pt x="7783059" y="1934938"/>
                  <a:pt x="7768404" y="1949593"/>
                </a:cubicBezTo>
                <a:cubicBezTo>
                  <a:pt x="7763204" y="1954793"/>
                  <a:pt x="7913061" y="1957157"/>
                  <a:pt x="7949935" y="1957157"/>
                </a:cubicBezTo>
                <a:cubicBezTo>
                  <a:pt x="8038336" y="1961884"/>
                  <a:pt x="8124375" y="1967084"/>
                  <a:pt x="8198121" y="1964248"/>
                </a:cubicBezTo>
                <a:cubicBezTo>
                  <a:pt x="8387215" y="1959520"/>
                  <a:pt x="8527145" y="1991667"/>
                  <a:pt x="8703949" y="1971812"/>
                </a:cubicBezTo>
                <a:cubicBezTo>
                  <a:pt x="8719076" y="1971812"/>
                  <a:pt x="8809841" y="1947229"/>
                  <a:pt x="8819769" y="1957157"/>
                </a:cubicBezTo>
                <a:cubicBezTo>
                  <a:pt x="8816933" y="1957157"/>
                  <a:pt x="8767768" y="1974176"/>
                  <a:pt x="8736094" y="1979376"/>
                </a:cubicBezTo>
                <a:cubicBezTo>
                  <a:pt x="8642493" y="1996395"/>
                  <a:pt x="8617910" y="1996395"/>
                  <a:pt x="8539437" y="2011049"/>
                </a:cubicBezTo>
                <a:cubicBezTo>
                  <a:pt x="8502563" y="2016250"/>
                  <a:pt x="8391943" y="2033268"/>
                  <a:pt x="8470890" y="2033268"/>
                </a:cubicBezTo>
                <a:cubicBezTo>
                  <a:pt x="8620747" y="2030904"/>
                  <a:pt x="8699221" y="2018613"/>
                  <a:pt x="8834424" y="2011049"/>
                </a:cubicBezTo>
                <a:cubicBezTo>
                  <a:pt x="8876024" y="2008686"/>
                  <a:pt x="8981917" y="2016250"/>
                  <a:pt x="8910534" y="2025704"/>
                </a:cubicBezTo>
                <a:cubicBezTo>
                  <a:pt x="8856170" y="2033268"/>
                  <a:pt x="8839151" y="2043196"/>
                  <a:pt x="8812205" y="2047923"/>
                </a:cubicBezTo>
                <a:cubicBezTo>
                  <a:pt x="8635402" y="2084798"/>
                  <a:pt x="8391943" y="2072506"/>
                  <a:pt x="8237357" y="2101816"/>
                </a:cubicBezTo>
                <a:cubicBezTo>
                  <a:pt x="8178266" y="2111743"/>
                  <a:pt x="8146593" y="2124035"/>
                  <a:pt x="8055827" y="2124035"/>
                </a:cubicBezTo>
                <a:cubicBezTo>
                  <a:pt x="8045900" y="2124035"/>
                  <a:pt x="7947571" y="2109380"/>
                  <a:pt x="7932915" y="2124035"/>
                </a:cubicBezTo>
                <a:cubicBezTo>
                  <a:pt x="7932915" y="2124035"/>
                  <a:pt x="8087501" y="2131599"/>
                  <a:pt x="8092227" y="2131599"/>
                </a:cubicBezTo>
                <a:cubicBezTo>
                  <a:pt x="8151320" y="2131599"/>
                  <a:pt x="8208048" y="2109380"/>
                  <a:pt x="8266668" y="2131599"/>
                </a:cubicBezTo>
                <a:cubicBezTo>
                  <a:pt x="8242559" y="2121671"/>
                  <a:pt x="8220339" y="2166109"/>
                  <a:pt x="8244921" y="2160909"/>
                </a:cubicBezTo>
                <a:cubicBezTo>
                  <a:pt x="8171175" y="2183128"/>
                  <a:pt x="7957499" y="2178400"/>
                  <a:pt x="7873824" y="2178400"/>
                </a:cubicBezTo>
                <a:cubicBezTo>
                  <a:pt x="7802441" y="2175564"/>
                  <a:pt x="7588764" y="2173200"/>
                  <a:pt x="7510290" y="2168473"/>
                </a:cubicBezTo>
                <a:cubicBezTo>
                  <a:pt x="7485708" y="2168473"/>
                  <a:pt x="7441271" y="2153818"/>
                  <a:pt x="7434180" y="2160909"/>
                </a:cubicBezTo>
                <a:cubicBezTo>
                  <a:pt x="7419525" y="2175564"/>
                  <a:pt x="7497999" y="2175564"/>
                  <a:pt x="7502726" y="2178400"/>
                </a:cubicBezTo>
                <a:cubicBezTo>
                  <a:pt x="7726331" y="2185492"/>
                  <a:pt x="7949935" y="2195419"/>
                  <a:pt x="8220339" y="2185492"/>
                </a:cubicBezTo>
                <a:cubicBezTo>
                  <a:pt x="8330959" y="2180764"/>
                  <a:pt x="8438744" y="2185492"/>
                  <a:pt x="8539437" y="2185492"/>
                </a:cubicBezTo>
                <a:cubicBezTo>
                  <a:pt x="8598528" y="2185492"/>
                  <a:pt x="8630202" y="2163273"/>
                  <a:pt x="8674639" y="2168473"/>
                </a:cubicBezTo>
                <a:cubicBezTo>
                  <a:pt x="8691657" y="2170837"/>
                  <a:pt x="8689294" y="2185492"/>
                  <a:pt x="8703949" y="2193056"/>
                </a:cubicBezTo>
                <a:cubicBezTo>
                  <a:pt x="8748386" y="2210074"/>
                  <a:pt x="8770604" y="2190219"/>
                  <a:pt x="8772968" y="2193056"/>
                </a:cubicBezTo>
                <a:cubicBezTo>
                  <a:pt x="8787623" y="2197782"/>
                  <a:pt x="8750750" y="2215275"/>
                  <a:pt x="8750750" y="2207710"/>
                </a:cubicBezTo>
                <a:cubicBezTo>
                  <a:pt x="8748386" y="2232293"/>
                  <a:pt x="8902970" y="2220001"/>
                  <a:pt x="8802277" y="2237021"/>
                </a:cubicBezTo>
                <a:cubicBezTo>
                  <a:pt x="8662347" y="2261603"/>
                  <a:pt x="8881224" y="2229929"/>
                  <a:pt x="8893043" y="2229929"/>
                </a:cubicBezTo>
                <a:cubicBezTo>
                  <a:pt x="8910534" y="2232293"/>
                  <a:pt x="8905334" y="2237021"/>
                  <a:pt x="8925189" y="2244584"/>
                </a:cubicBezTo>
                <a:cubicBezTo>
                  <a:pt x="8900607" y="2237021"/>
                  <a:pt x="8974353" y="2244584"/>
                  <a:pt x="8962063" y="2259240"/>
                </a:cubicBezTo>
                <a:cubicBezTo>
                  <a:pt x="8954499" y="2271531"/>
                  <a:pt x="8898243" y="2261603"/>
                  <a:pt x="8917625" y="2259240"/>
                </a:cubicBezTo>
                <a:cubicBezTo>
                  <a:pt x="8888316" y="2261603"/>
                  <a:pt x="8748386" y="2279095"/>
                  <a:pt x="8826860" y="2291386"/>
                </a:cubicBezTo>
                <a:cubicBezTo>
                  <a:pt x="8912898" y="2303678"/>
                  <a:pt x="8770604" y="2318332"/>
                  <a:pt x="8743658" y="2320696"/>
                </a:cubicBezTo>
                <a:cubicBezTo>
                  <a:pt x="8633038" y="2335351"/>
                  <a:pt x="8767768" y="2332987"/>
                  <a:pt x="8772968" y="2327787"/>
                </a:cubicBezTo>
                <a:cubicBezTo>
                  <a:pt x="8743658" y="2364661"/>
                  <a:pt x="8495472" y="2345279"/>
                  <a:pt x="8477981" y="2367498"/>
                </a:cubicBezTo>
                <a:cubicBezTo>
                  <a:pt x="8470890" y="2374589"/>
                  <a:pt x="8561655" y="2364661"/>
                  <a:pt x="8583874" y="2367498"/>
                </a:cubicBezTo>
                <a:cubicBezTo>
                  <a:pt x="8613183" y="2367498"/>
                  <a:pt x="8581510" y="2374589"/>
                  <a:pt x="8598528" y="2382153"/>
                </a:cubicBezTo>
                <a:cubicBezTo>
                  <a:pt x="8659984" y="2399171"/>
                  <a:pt x="8809841" y="2352370"/>
                  <a:pt x="8856170" y="2367498"/>
                </a:cubicBezTo>
                <a:cubicBezTo>
                  <a:pt x="8859006" y="2379789"/>
                  <a:pt x="8804641" y="2374589"/>
                  <a:pt x="8812205" y="2374589"/>
                </a:cubicBezTo>
                <a:cubicBezTo>
                  <a:pt x="8777695" y="2376952"/>
                  <a:pt x="8541800" y="2401535"/>
                  <a:pt x="8539437" y="2411463"/>
                </a:cubicBezTo>
                <a:cubicBezTo>
                  <a:pt x="8539437" y="2409099"/>
                  <a:pt x="8635402" y="2426118"/>
                  <a:pt x="8637765" y="2426118"/>
                </a:cubicBezTo>
                <a:cubicBezTo>
                  <a:pt x="8669911" y="2426118"/>
                  <a:pt x="8713876" y="2423754"/>
                  <a:pt x="8736094" y="2426118"/>
                </a:cubicBezTo>
                <a:cubicBezTo>
                  <a:pt x="8767768" y="2428954"/>
                  <a:pt x="8927553" y="2416190"/>
                  <a:pt x="8849078" y="2433682"/>
                </a:cubicBezTo>
                <a:cubicBezTo>
                  <a:pt x="8713876" y="2462992"/>
                  <a:pt x="8527145" y="2480483"/>
                  <a:pt x="8409434" y="2509793"/>
                </a:cubicBezTo>
                <a:cubicBezTo>
                  <a:pt x="8347978" y="2524448"/>
                  <a:pt x="8308741" y="2502229"/>
                  <a:pt x="8227431" y="2524448"/>
                </a:cubicBezTo>
                <a:cubicBezTo>
                  <a:pt x="8247285" y="2519721"/>
                  <a:pt x="8237357" y="2544304"/>
                  <a:pt x="8222703" y="2546667"/>
                </a:cubicBezTo>
                <a:cubicBezTo>
                  <a:pt x="8215139" y="2544304"/>
                  <a:pt x="8208048" y="2544304"/>
                  <a:pt x="8205685" y="2539104"/>
                </a:cubicBezTo>
                <a:cubicBezTo>
                  <a:pt x="8210412" y="2546667"/>
                  <a:pt x="8217503" y="2546667"/>
                  <a:pt x="8222703" y="2546667"/>
                </a:cubicBezTo>
                <a:cubicBezTo>
                  <a:pt x="8259577" y="2551395"/>
                  <a:pt x="8350341" y="2541467"/>
                  <a:pt x="8379651" y="2539104"/>
                </a:cubicBezTo>
                <a:cubicBezTo>
                  <a:pt x="8414161" y="2539104"/>
                  <a:pt x="8532345" y="2529648"/>
                  <a:pt x="8590964" y="2524448"/>
                </a:cubicBezTo>
                <a:cubicBezTo>
                  <a:pt x="8635402" y="2522085"/>
                  <a:pt x="8883588" y="2487574"/>
                  <a:pt x="8893043" y="2509793"/>
                </a:cubicBezTo>
                <a:cubicBezTo>
                  <a:pt x="8908170" y="2541467"/>
                  <a:pt x="8836787" y="2534376"/>
                  <a:pt x="8795187" y="2539104"/>
                </a:cubicBezTo>
                <a:cubicBezTo>
                  <a:pt x="8719076" y="2551395"/>
                  <a:pt x="8627838" y="2563686"/>
                  <a:pt x="8554091" y="2571250"/>
                </a:cubicBezTo>
                <a:cubicBezTo>
                  <a:pt x="8551727" y="2571250"/>
                  <a:pt x="8426452" y="2575977"/>
                  <a:pt x="8426452" y="2578341"/>
                </a:cubicBezTo>
                <a:cubicBezTo>
                  <a:pt x="8414161" y="2602924"/>
                  <a:pt x="8586238" y="2593468"/>
                  <a:pt x="8492635" y="2600560"/>
                </a:cubicBezTo>
                <a:cubicBezTo>
                  <a:pt x="8377287" y="2610487"/>
                  <a:pt x="8198121" y="2608124"/>
                  <a:pt x="8092227" y="2622779"/>
                </a:cubicBezTo>
                <a:cubicBezTo>
                  <a:pt x="8072845" y="2627506"/>
                  <a:pt x="8062918" y="2637434"/>
                  <a:pt x="8048263" y="2637434"/>
                </a:cubicBezTo>
                <a:cubicBezTo>
                  <a:pt x="8009027" y="2642162"/>
                  <a:pt x="7807641" y="2635070"/>
                  <a:pt x="7797714" y="2644998"/>
                </a:cubicBezTo>
                <a:cubicBezTo>
                  <a:pt x="7795350" y="2649725"/>
                  <a:pt x="7905497" y="2654926"/>
                  <a:pt x="7918261" y="2654926"/>
                </a:cubicBezTo>
                <a:cubicBezTo>
                  <a:pt x="7969789" y="2654926"/>
                  <a:pt x="8208048" y="2654926"/>
                  <a:pt x="8055827" y="2662017"/>
                </a:cubicBezTo>
                <a:cubicBezTo>
                  <a:pt x="7991535" y="2664380"/>
                  <a:pt x="7974517" y="2657289"/>
                  <a:pt x="7918261" y="2662017"/>
                </a:cubicBezTo>
                <a:cubicBezTo>
                  <a:pt x="7908333" y="2662017"/>
                  <a:pt x="7694657" y="2659653"/>
                  <a:pt x="7684729" y="2669581"/>
                </a:cubicBezTo>
                <a:cubicBezTo>
                  <a:pt x="7682366" y="2669581"/>
                  <a:pt x="7915425" y="2681872"/>
                  <a:pt x="7903133" y="2676671"/>
                </a:cubicBezTo>
                <a:cubicBezTo>
                  <a:pt x="7922989" y="2681872"/>
                  <a:pt x="7839315" y="2686599"/>
                  <a:pt x="7829859" y="2684235"/>
                </a:cubicBezTo>
                <a:cubicBezTo>
                  <a:pt x="7841678" y="2686599"/>
                  <a:pt x="7972153" y="2691327"/>
                  <a:pt x="7986808" y="2691327"/>
                </a:cubicBezTo>
                <a:cubicBezTo>
                  <a:pt x="8075209" y="2684235"/>
                  <a:pt x="8168811" y="2698890"/>
                  <a:pt x="8252013" y="2698890"/>
                </a:cubicBezTo>
                <a:cubicBezTo>
                  <a:pt x="8315832" y="2698890"/>
                  <a:pt x="8600892" y="2662017"/>
                  <a:pt x="8652421" y="2674307"/>
                </a:cubicBezTo>
                <a:cubicBezTo>
                  <a:pt x="8640129" y="2674307"/>
                  <a:pt x="8627838" y="2691327"/>
                  <a:pt x="8630202" y="2691327"/>
                </a:cubicBezTo>
                <a:cubicBezTo>
                  <a:pt x="8610820" y="2698890"/>
                  <a:pt x="8559291" y="2715909"/>
                  <a:pt x="8539437" y="2721109"/>
                </a:cubicBezTo>
                <a:cubicBezTo>
                  <a:pt x="8436380" y="2750420"/>
                  <a:pt x="8654784" y="2743328"/>
                  <a:pt x="8682203" y="2735765"/>
                </a:cubicBezTo>
                <a:cubicBezTo>
                  <a:pt x="8664711" y="2752784"/>
                  <a:pt x="8647693" y="2743328"/>
                  <a:pt x="8630202" y="2745692"/>
                </a:cubicBezTo>
                <a:cubicBezTo>
                  <a:pt x="8617910" y="2745692"/>
                  <a:pt x="8507763" y="2755620"/>
                  <a:pt x="8569219" y="2760347"/>
                </a:cubicBezTo>
                <a:cubicBezTo>
                  <a:pt x="8640129" y="2765074"/>
                  <a:pt x="8721440" y="2740492"/>
                  <a:pt x="8772968" y="2735765"/>
                </a:cubicBezTo>
                <a:cubicBezTo>
                  <a:pt x="8809841" y="2733401"/>
                  <a:pt x="8935117" y="2733401"/>
                  <a:pt x="8932753" y="2728201"/>
                </a:cubicBezTo>
                <a:cubicBezTo>
                  <a:pt x="8942207" y="2738128"/>
                  <a:pt x="8849078" y="2757984"/>
                  <a:pt x="8807477" y="2760347"/>
                </a:cubicBezTo>
                <a:cubicBezTo>
                  <a:pt x="8816933" y="2762711"/>
                  <a:pt x="8829223" y="2765074"/>
                  <a:pt x="8826860" y="2767438"/>
                </a:cubicBezTo>
                <a:cubicBezTo>
                  <a:pt x="8822133" y="2770275"/>
                  <a:pt x="8795187" y="2779729"/>
                  <a:pt x="8765404" y="2775002"/>
                </a:cubicBezTo>
                <a:cubicBezTo>
                  <a:pt x="8755477" y="2750420"/>
                  <a:pt x="8726167" y="2782566"/>
                  <a:pt x="8765404" y="2775002"/>
                </a:cubicBezTo>
                <a:cubicBezTo>
                  <a:pt x="8740822" y="2789657"/>
                  <a:pt x="8721440" y="2779729"/>
                  <a:pt x="8696857" y="2782566"/>
                </a:cubicBezTo>
                <a:cubicBezTo>
                  <a:pt x="8682203" y="2784929"/>
                  <a:pt x="8578674" y="2792493"/>
                  <a:pt x="8645329" y="2797221"/>
                </a:cubicBezTo>
                <a:cubicBezTo>
                  <a:pt x="8721440" y="2801948"/>
                  <a:pt x="8795187" y="2775002"/>
                  <a:pt x="8856170" y="2775002"/>
                </a:cubicBezTo>
                <a:cubicBezTo>
                  <a:pt x="8885952" y="2775002"/>
                  <a:pt x="8935117" y="2789657"/>
                  <a:pt x="8962063" y="2789657"/>
                </a:cubicBezTo>
                <a:cubicBezTo>
                  <a:pt x="9033446" y="2792493"/>
                  <a:pt x="9158720" y="2772638"/>
                  <a:pt x="9075047" y="2789657"/>
                </a:cubicBezTo>
                <a:cubicBezTo>
                  <a:pt x="9015954" y="2801948"/>
                  <a:pt x="8873660" y="2826531"/>
                  <a:pt x="8812205" y="2834095"/>
                </a:cubicBezTo>
                <a:cubicBezTo>
                  <a:pt x="8659984" y="2853477"/>
                  <a:pt x="8576310" y="2838823"/>
                  <a:pt x="8485544" y="2865769"/>
                </a:cubicBezTo>
                <a:cubicBezTo>
                  <a:pt x="8473253" y="2868132"/>
                  <a:pt x="8477981" y="2878060"/>
                  <a:pt x="8470890" y="2880896"/>
                </a:cubicBezTo>
                <a:cubicBezTo>
                  <a:pt x="8428816" y="2887988"/>
                  <a:pt x="8377287" y="2892715"/>
                  <a:pt x="8343251" y="2895551"/>
                </a:cubicBezTo>
                <a:cubicBezTo>
                  <a:pt x="8244921" y="2907843"/>
                  <a:pt x="8328123" y="2907843"/>
                  <a:pt x="8372561" y="2902643"/>
                </a:cubicBezTo>
                <a:cubicBezTo>
                  <a:pt x="8416525" y="2897915"/>
                  <a:pt x="8564019" y="2900279"/>
                  <a:pt x="8606092" y="2895551"/>
                </a:cubicBezTo>
                <a:cubicBezTo>
                  <a:pt x="8633038" y="2892715"/>
                  <a:pt x="8600892" y="2875696"/>
                  <a:pt x="8652421" y="2880896"/>
                </a:cubicBezTo>
                <a:cubicBezTo>
                  <a:pt x="8654784" y="2880896"/>
                  <a:pt x="8642493" y="2905007"/>
                  <a:pt x="8637765" y="2902643"/>
                </a:cubicBezTo>
                <a:cubicBezTo>
                  <a:pt x="8654784" y="2914934"/>
                  <a:pt x="8726167" y="2900279"/>
                  <a:pt x="8772968" y="2895551"/>
                </a:cubicBezTo>
                <a:cubicBezTo>
                  <a:pt x="8824496" y="2890351"/>
                  <a:pt x="8868460" y="2873332"/>
                  <a:pt x="8910534" y="2880896"/>
                </a:cubicBezTo>
                <a:cubicBezTo>
                  <a:pt x="8819769" y="2900279"/>
                  <a:pt x="8792350" y="2897915"/>
                  <a:pt x="8736094" y="2902643"/>
                </a:cubicBezTo>
                <a:cubicBezTo>
                  <a:pt x="8716240" y="2905007"/>
                  <a:pt x="8480817" y="2934789"/>
                  <a:pt x="8590964" y="2934789"/>
                </a:cubicBezTo>
                <a:cubicBezTo>
                  <a:pt x="8713876" y="2929589"/>
                  <a:pt x="8799914" y="2905007"/>
                  <a:pt x="8925189" y="2895551"/>
                </a:cubicBezTo>
                <a:cubicBezTo>
                  <a:pt x="8993736" y="2890351"/>
                  <a:pt x="9104356" y="2873332"/>
                  <a:pt x="9158720" y="2880896"/>
                </a:cubicBezTo>
                <a:cubicBezTo>
                  <a:pt x="9185666" y="2883260"/>
                  <a:pt x="9156357" y="2890351"/>
                  <a:pt x="9173376" y="2895551"/>
                </a:cubicBezTo>
                <a:cubicBezTo>
                  <a:pt x="9178103" y="2895551"/>
                  <a:pt x="9212613" y="2895551"/>
                  <a:pt x="9212613" y="2895551"/>
                </a:cubicBezTo>
                <a:cubicBezTo>
                  <a:pt x="9207885" y="2914934"/>
                  <a:pt x="9062755" y="2922498"/>
                  <a:pt x="9060392" y="2924862"/>
                </a:cubicBezTo>
                <a:cubicBezTo>
                  <a:pt x="9050464" y="2944717"/>
                  <a:pt x="9131302" y="2927226"/>
                  <a:pt x="9128938" y="2924862"/>
                </a:cubicBezTo>
                <a:cubicBezTo>
                  <a:pt x="9171012" y="2929589"/>
                  <a:pt x="9119483" y="2932426"/>
                  <a:pt x="9143593" y="2941881"/>
                </a:cubicBezTo>
                <a:cubicBezTo>
                  <a:pt x="9192758" y="2956535"/>
                  <a:pt x="9257050" y="2939517"/>
                  <a:pt x="9180466" y="2956535"/>
                </a:cubicBezTo>
                <a:cubicBezTo>
                  <a:pt x="9126575" y="2969300"/>
                  <a:pt x="9058028" y="2969300"/>
                  <a:pt x="9023518" y="2978754"/>
                </a:cubicBezTo>
                <a:cubicBezTo>
                  <a:pt x="9001300" y="2983954"/>
                  <a:pt x="8986645" y="2998610"/>
                  <a:pt x="8976717" y="3000973"/>
                </a:cubicBezTo>
                <a:cubicBezTo>
                  <a:pt x="8915262" y="3015629"/>
                  <a:pt x="8809841" y="3023192"/>
                  <a:pt x="8743658" y="3033120"/>
                </a:cubicBezTo>
                <a:cubicBezTo>
                  <a:pt x="8719076" y="3035484"/>
                  <a:pt x="8497836" y="3047775"/>
                  <a:pt x="8492635" y="3054866"/>
                </a:cubicBezTo>
                <a:cubicBezTo>
                  <a:pt x="8487908" y="3064793"/>
                  <a:pt x="8564019" y="3062430"/>
                  <a:pt x="8569219" y="3062430"/>
                </a:cubicBezTo>
                <a:cubicBezTo>
                  <a:pt x="8775332" y="3052502"/>
                  <a:pt x="8991372" y="3000973"/>
                  <a:pt x="9165812" y="3000973"/>
                </a:cubicBezTo>
                <a:cubicBezTo>
                  <a:pt x="9146430" y="3027920"/>
                  <a:pt x="9231995" y="2993410"/>
                  <a:pt x="9249486" y="3008537"/>
                </a:cubicBezTo>
                <a:cubicBezTo>
                  <a:pt x="9254213" y="3010901"/>
                  <a:pt x="9197958" y="3023192"/>
                  <a:pt x="9197958" y="3023192"/>
                </a:cubicBezTo>
                <a:cubicBezTo>
                  <a:pt x="8942207" y="3064793"/>
                  <a:pt x="8652421" y="3089376"/>
                  <a:pt x="8426452" y="3121523"/>
                </a:cubicBezTo>
                <a:cubicBezTo>
                  <a:pt x="8477981" y="3143269"/>
                  <a:pt x="8541800" y="3094104"/>
                  <a:pt x="8606092" y="3113959"/>
                </a:cubicBezTo>
                <a:cubicBezTo>
                  <a:pt x="8625474" y="3121523"/>
                  <a:pt x="8588601" y="3121523"/>
                  <a:pt x="8583874" y="3121523"/>
                </a:cubicBezTo>
                <a:cubicBezTo>
                  <a:pt x="8460962" y="3140905"/>
                  <a:pt x="8640129" y="3128614"/>
                  <a:pt x="8659984" y="3130977"/>
                </a:cubicBezTo>
                <a:cubicBezTo>
                  <a:pt x="8703949" y="3133814"/>
                  <a:pt x="8792350" y="3126251"/>
                  <a:pt x="8834424" y="3130977"/>
                </a:cubicBezTo>
                <a:cubicBezTo>
                  <a:pt x="8895880" y="3133814"/>
                  <a:pt x="8853806" y="3130977"/>
                  <a:pt x="8826860" y="3138542"/>
                </a:cubicBezTo>
                <a:cubicBezTo>
                  <a:pt x="8726167" y="3158397"/>
                  <a:pt x="8502563" y="3175415"/>
                  <a:pt x="8416525" y="3182507"/>
                </a:cubicBezTo>
                <a:cubicBezTo>
                  <a:pt x="8261941" y="3195271"/>
                  <a:pt x="8527145" y="3190071"/>
                  <a:pt x="8532345" y="3190071"/>
                </a:cubicBezTo>
                <a:cubicBezTo>
                  <a:pt x="8606092" y="3195271"/>
                  <a:pt x="8613183" y="3187707"/>
                  <a:pt x="8721440" y="3182507"/>
                </a:cubicBezTo>
                <a:cubicBezTo>
                  <a:pt x="8816933" y="3180143"/>
                  <a:pt x="8753113" y="3187707"/>
                  <a:pt x="8736094" y="3190071"/>
                </a:cubicBezTo>
                <a:cubicBezTo>
                  <a:pt x="8716240" y="3195271"/>
                  <a:pt x="8603256" y="3207562"/>
                  <a:pt x="8645329" y="3212290"/>
                </a:cubicBezTo>
                <a:cubicBezTo>
                  <a:pt x="8706785" y="3222217"/>
                  <a:pt x="8787623" y="3195271"/>
                  <a:pt x="8834424" y="3190071"/>
                </a:cubicBezTo>
                <a:cubicBezTo>
                  <a:pt x="8876024" y="3187707"/>
                  <a:pt x="8939844" y="3173052"/>
                  <a:pt x="8976717" y="3182507"/>
                </a:cubicBezTo>
                <a:cubicBezTo>
                  <a:pt x="8969153" y="3180143"/>
                  <a:pt x="8922825" y="3207562"/>
                  <a:pt x="8925189" y="3197634"/>
                </a:cubicBezTo>
                <a:cubicBezTo>
                  <a:pt x="8922825" y="3212290"/>
                  <a:pt x="8954499" y="3207562"/>
                  <a:pt x="8976717" y="3204726"/>
                </a:cubicBezTo>
                <a:cubicBezTo>
                  <a:pt x="9021154" y="3204726"/>
                  <a:pt x="9197958" y="3190071"/>
                  <a:pt x="9128938" y="3212290"/>
                </a:cubicBezTo>
                <a:cubicBezTo>
                  <a:pt x="9008864" y="3251527"/>
                  <a:pt x="9247123" y="3204726"/>
                  <a:pt x="9257050" y="3212290"/>
                </a:cubicBezTo>
                <a:cubicBezTo>
                  <a:pt x="9278796" y="3236872"/>
                  <a:pt x="9200321" y="3241599"/>
                  <a:pt x="9212613" y="3236872"/>
                </a:cubicBezTo>
                <a:cubicBezTo>
                  <a:pt x="9188030" y="3246800"/>
                  <a:pt x="9171012" y="3263818"/>
                  <a:pt x="9165812" y="3266182"/>
                </a:cubicBezTo>
                <a:cubicBezTo>
                  <a:pt x="9077410" y="3293129"/>
                  <a:pt x="8964426" y="3295965"/>
                  <a:pt x="8849078" y="3310620"/>
                </a:cubicBezTo>
                <a:cubicBezTo>
                  <a:pt x="8748386" y="3325275"/>
                  <a:pt x="8645329" y="3349857"/>
                  <a:pt x="8539437" y="3364513"/>
                </a:cubicBezTo>
                <a:cubicBezTo>
                  <a:pt x="8220339" y="3408478"/>
                  <a:pt x="7743822" y="3399023"/>
                  <a:pt x="7343414" y="3379168"/>
                </a:cubicBezTo>
                <a:cubicBezTo>
                  <a:pt x="7225230" y="3374440"/>
                  <a:pt x="7161411" y="3384368"/>
                  <a:pt x="7055990" y="3379168"/>
                </a:cubicBezTo>
                <a:cubicBezTo>
                  <a:pt x="6955298" y="3376804"/>
                  <a:pt x="6864060" y="3354585"/>
                  <a:pt x="6768567" y="3342294"/>
                </a:cubicBezTo>
                <a:cubicBezTo>
                  <a:pt x="6709475" y="3335203"/>
                  <a:pt x="6500526" y="3307784"/>
                  <a:pt x="6594127" y="3335203"/>
                </a:cubicBezTo>
                <a:cubicBezTo>
                  <a:pt x="6537399" y="3325275"/>
                  <a:pt x="6569546" y="3356949"/>
                  <a:pt x="6594127" y="3335203"/>
                </a:cubicBezTo>
                <a:cubicBezTo>
                  <a:pt x="6645656" y="3337567"/>
                  <a:pt x="6687256" y="3344657"/>
                  <a:pt x="6761003" y="3356949"/>
                </a:cubicBezTo>
                <a:cubicBezTo>
                  <a:pt x="6832387" y="3366876"/>
                  <a:pt x="6957662" y="3393823"/>
                  <a:pt x="6881551" y="3386732"/>
                </a:cubicBezTo>
                <a:cubicBezTo>
                  <a:pt x="6866896" y="3386732"/>
                  <a:pt x="6787950" y="3364513"/>
                  <a:pt x="6768567" y="3372076"/>
                </a:cubicBezTo>
                <a:cubicBezTo>
                  <a:pt x="6768567" y="3354585"/>
                  <a:pt x="6736422" y="3369240"/>
                  <a:pt x="6724130" y="3364513"/>
                </a:cubicBezTo>
                <a:cubicBezTo>
                  <a:pt x="6721766" y="3347494"/>
                  <a:pt x="6692457" y="3362149"/>
                  <a:pt x="6677329" y="3356949"/>
                </a:cubicBezTo>
                <a:cubicBezTo>
                  <a:pt x="6677329" y="3339930"/>
                  <a:pt x="6645656" y="3354585"/>
                  <a:pt x="6633364" y="3349857"/>
                </a:cubicBezTo>
                <a:cubicBezTo>
                  <a:pt x="6615874" y="3325275"/>
                  <a:pt x="6584200" y="3356949"/>
                  <a:pt x="6633364" y="3349857"/>
                </a:cubicBezTo>
                <a:cubicBezTo>
                  <a:pt x="6633364" y="3366876"/>
                  <a:pt x="6665038" y="3352221"/>
                  <a:pt x="6677329" y="3356949"/>
                </a:cubicBezTo>
                <a:cubicBezTo>
                  <a:pt x="6680165" y="3374440"/>
                  <a:pt x="6709475" y="3359785"/>
                  <a:pt x="6724130" y="3364513"/>
                </a:cubicBezTo>
                <a:cubicBezTo>
                  <a:pt x="6724130" y="3381532"/>
                  <a:pt x="6756276" y="3366876"/>
                  <a:pt x="6768567" y="3372076"/>
                </a:cubicBezTo>
                <a:cubicBezTo>
                  <a:pt x="6881551" y="3389095"/>
                  <a:pt x="7023845" y="3423606"/>
                  <a:pt x="7132101" y="3433534"/>
                </a:cubicBezTo>
                <a:cubicBezTo>
                  <a:pt x="7444107" y="3457643"/>
                  <a:pt x="7777859" y="3450552"/>
                  <a:pt x="8070482" y="3462843"/>
                </a:cubicBezTo>
                <a:cubicBezTo>
                  <a:pt x="8141393" y="3465207"/>
                  <a:pt x="8217503" y="3475135"/>
                  <a:pt x="8274231" y="3469935"/>
                </a:cubicBezTo>
                <a:cubicBezTo>
                  <a:pt x="8284159" y="3469935"/>
                  <a:pt x="8296450" y="3455279"/>
                  <a:pt x="8311105" y="3455279"/>
                </a:cubicBezTo>
                <a:cubicBezTo>
                  <a:pt x="8323396" y="3455279"/>
                  <a:pt x="8448671" y="3472771"/>
                  <a:pt x="8448671" y="3477498"/>
                </a:cubicBezTo>
                <a:cubicBezTo>
                  <a:pt x="8448671" y="3497354"/>
                  <a:pt x="8286523" y="3492154"/>
                  <a:pt x="8288887" y="3492154"/>
                </a:cubicBezTo>
                <a:cubicBezTo>
                  <a:pt x="8116811" y="3502081"/>
                  <a:pt x="7709312" y="3502081"/>
                  <a:pt x="7517854" y="3492154"/>
                </a:cubicBezTo>
                <a:cubicBezTo>
                  <a:pt x="7176066" y="3477498"/>
                  <a:pt x="6916060" y="3479862"/>
                  <a:pt x="6618710" y="3425970"/>
                </a:cubicBezTo>
                <a:cubicBezTo>
                  <a:pt x="6503363" y="3403751"/>
                  <a:pt x="6375251" y="3379168"/>
                  <a:pt x="6262267" y="3349857"/>
                </a:cubicBezTo>
                <a:cubicBezTo>
                  <a:pt x="6063245" y="3295965"/>
                  <a:pt x="5842477" y="3204726"/>
                  <a:pt x="5680329" y="3130977"/>
                </a:cubicBezTo>
                <a:cubicBezTo>
                  <a:pt x="5584364" y="3087012"/>
                  <a:pt x="5694983" y="3155560"/>
                  <a:pt x="5717202" y="3167852"/>
                </a:cubicBezTo>
                <a:cubicBezTo>
                  <a:pt x="5937970" y="3283674"/>
                  <a:pt x="6171502" y="3330002"/>
                  <a:pt x="6429616" y="3418405"/>
                </a:cubicBezTo>
                <a:cubicBezTo>
                  <a:pt x="6505726" y="3442988"/>
                  <a:pt x="6350668" y="3416042"/>
                  <a:pt x="6292049" y="3401387"/>
                </a:cubicBezTo>
                <a:cubicBezTo>
                  <a:pt x="5918588" y="3315348"/>
                  <a:pt x="5618874" y="3173052"/>
                  <a:pt x="5360759" y="3008537"/>
                </a:cubicBezTo>
                <a:cubicBezTo>
                  <a:pt x="5132428" y="2863405"/>
                  <a:pt x="4914024" y="2696527"/>
                  <a:pt x="4680492" y="2556595"/>
                </a:cubicBezTo>
                <a:cubicBezTo>
                  <a:pt x="4597290" y="2504593"/>
                  <a:pt x="4518816" y="2443609"/>
                  <a:pt x="4440342" y="2411463"/>
                </a:cubicBezTo>
                <a:cubicBezTo>
                  <a:pt x="4391177" y="2392081"/>
                  <a:pt x="4339650" y="2392081"/>
                  <a:pt x="4287649" y="2374589"/>
                </a:cubicBezTo>
                <a:cubicBezTo>
                  <a:pt x="4221465" y="2350006"/>
                  <a:pt x="4162373" y="2303678"/>
                  <a:pt x="4098554" y="2276259"/>
                </a:cubicBezTo>
                <a:cubicBezTo>
                  <a:pt x="3904732" y="2193056"/>
                  <a:pt x="3691055" y="2114580"/>
                  <a:pt x="3477379" y="2062579"/>
                </a:cubicBezTo>
                <a:cubicBezTo>
                  <a:pt x="3482106" y="2067779"/>
                  <a:pt x="3459888" y="2074870"/>
                  <a:pt x="3455160" y="2070142"/>
                </a:cubicBezTo>
                <a:cubicBezTo>
                  <a:pt x="3452797" y="2067779"/>
                  <a:pt x="3467452" y="2062579"/>
                  <a:pt x="3474542" y="2062579"/>
                </a:cubicBezTo>
                <a:cubicBezTo>
                  <a:pt x="3467452" y="2060215"/>
                  <a:pt x="3457524" y="2057851"/>
                  <a:pt x="3447597" y="2055487"/>
                </a:cubicBezTo>
                <a:cubicBezTo>
                  <a:pt x="3445233" y="2045560"/>
                  <a:pt x="3428214" y="2050287"/>
                  <a:pt x="3418287" y="2047923"/>
                </a:cubicBezTo>
                <a:cubicBezTo>
                  <a:pt x="3408359" y="2025704"/>
                  <a:pt x="3379049" y="2057851"/>
                  <a:pt x="3418287" y="2047923"/>
                </a:cubicBezTo>
                <a:cubicBezTo>
                  <a:pt x="3418287" y="2050287"/>
                  <a:pt x="3418287" y="2053123"/>
                  <a:pt x="3418287" y="2055487"/>
                </a:cubicBezTo>
                <a:cubicBezTo>
                  <a:pt x="3393705" y="2055487"/>
                  <a:pt x="3371486" y="2053123"/>
                  <a:pt x="3356832" y="2040832"/>
                </a:cubicBezTo>
                <a:cubicBezTo>
                  <a:pt x="3398431" y="2047923"/>
                  <a:pt x="3366758" y="2018613"/>
                  <a:pt x="3356832" y="2040832"/>
                </a:cubicBezTo>
                <a:cubicBezTo>
                  <a:pt x="3290648" y="2047923"/>
                  <a:pt x="3383777" y="2018613"/>
                  <a:pt x="3319958" y="2025704"/>
                </a:cubicBezTo>
                <a:cubicBezTo>
                  <a:pt x="3258502" y="2033268"/>
                  <a:pt x="3344540" y="2023340"/>
                  <a:pt x="3280721" y="2018613"/>
                </a:cubicBezTo>
                <a:cubicBezTo>
                  <a:pt x="3266066" y="2003958"/>
                  <a:pt x="3246211" y="2011049"/>
                  <a:pt x="3251411" y="2016250"/>
                </a:cubicBezTo>
                <a:cubicBezTo>
                  <a:pt x="3084062" y="2011049"/>
                  <a:pt x="2919550" y="1967084"/>
                  <a:pt x="2745111" y="1949593"/>
                </a:cubicBezTo>
                <a:cubicBezTo>
                  <a:pt x="2627399" y="1940138"/>
                  <a:pt x="2506852" y="1940138"/>
                  <a:pt x="2381576" y="1934938"/>
                </a:cubicBezTo>
                <a:cubicBezTo>
                  <a:pt x="2172627" y="1927847"/>
                  <a:pt x="1956587" y="1893337"/>
                  <a:pt x="1738183" y="1912719"/>
                </a:cubicBezTo>
                <a:cubicBezTo>
                  <a:pt x="1273956" y="1952429"/>
                  <a:pt x="794602" y="1957157"/>
                  <a:pt x="421613" y="2094725"/>
                </a:cubicBezTo>
                <a:cubicBezTo>
                  <a:pt x="310992" y="2133962"/>
                  <a:pt x="227318" y="2183128"/>
                  <a:pt x="188081" y="2178400"/>
                </a:cubicBezTo>
                <a:cubicBezTo>
                  <a:pt x="143643" y="2170837"/>
                  <a:pt x="180517" y="2150981"/>
                  <a:pt x="158771" y="2138690"/>
                </a:cubicBezTo>
                <a:cubicBezTo>
                  <a:pt x="151207" y="2136326"/>
                  <a:pt x="126625" y="2150981"/>
                  <a:pt x="104407" y="2146254"/>
                </a:cubicBezTo>
                <a:cubicBezTo>
                  <a:pt x="79824" y="2141526"/>
                  <a:pt x="55242" y="2114580"/>
                  <a:pt x="21205" y="2109380"/>
                </a:cubicBezTo>
                <a:cubicBezTo>
                  <a:pt x="-52542" y="2099452"/>
                  <a:pt x="89752" y="2062579"/>
                  <a:pt x="89752" y="2062579"/>
                </a:cubicBezTo>
                <a:cubicBezTo>
                  <a:pt x="92116" y="2043196"/>
                  <a:pt x="16005" y="2053123"/>
                  <a:pt x="28296" y="2018613"/>
                </a:cubicBezTo>
                <a:cubicBezTo>
                  <a:pt x="25933" y="2028541"/>
                  <a:pt x="138917" y="1974176"/>
                  <a:pt x="126625" y="1979376"/>
                </a:cubicBezTo>
                <a:cubicBezTo>
                  <a:pt x="185717" y="1952429"/>
                  <a:pt x="72734" y="1994031"/>
                  <a:pt x="67534" y="1989303"/>
                </a:cubicBezTo>
                <a:cubicBezTo>
                  <a:pt x="65170" y="1986467"/>
                  <a:pt x="89752" y="1964248"/>
                  <a:pt x="89752" y="1964248"/>
                </a:cubicBezTo>
                <a:cubicBezTo>
                  <a:pt x="106770" y="1957157"/>
                  <a:pt x="116698" y="1954793"/>
                  <a:pt x="119061" y="1954793"/>
                </a:cubicBezTo>
                <a:cubicBezTo>
                  <a:pt x="116698" y="1954793"/>
                  <a:pt x="102043" y="1954793"/>
                  <a:pt x="82188" y="1949593"/>
                </a:cubicBezTo>
                <a:cubicBezTo>
                  <a:pt x="-8577" y="1927847"/>
                  <a:pt x="136553" y="1873481"/>
                  <a:pt x="134189" y="1866390"/>
                </a:cubicBezTo>
                <a:cubicBezTo>
                  <a:pt x="126625" y="1834243"/>
                  <a:pt x="75097" y="1866390"/>
                  <a:pt x="75097" y="1844171"/>
                </a:cubicBezTo>
                <a:cubicBezTo>
                  <a:pt x="72734" y="1807297"/>
                  <a:pt x="124261" y="1814861"/>
                  <a:pt x="155935" y="1785078"/>
                </a:cubicBezTo>
                <a:cubicBezTo>
                  <a:pt x="148843" y="1787442"/>
                  <a:pt x="171062" y="1751040"/>
                  <a:pt x="173426" y="1758132"/>
                </a:cubicBezTo>
                <a:cubicBezTo>
                  <a:pt x="171062" y="1736386"/>
                  <a:pt x="148843" y="1751040"/>
                  <a:pt x="158771" y="1731658"/>
                </a:cubicBezTo>
                <a:cubicBezTo>
                  <a:pt x="158771" y="1729295"/>
                  <a:pt x="188081" y="1734022"/>
                  <a:pt x="188081" y="1731658"/>
                </a:cubicBezTo>
                <a:cubicBezTo>
                  <a:pt x="192808" y="1707076"/>
                  <a:pt x="173426" y="1709439"/>
                  <a:pt x="173426" y="1692420"/>
                </a:cubicBezTo>
                <a:cubicBezTo>
                  <a:pt x="168226" y="1635692"/>
                  <a:pt x="212664" y="1655547"/>
                  <a:pt x="239609" y="1647983"/>
                </a:cubicBezTo>
                <a:cubicBezTo>
                  <a:pt x="244337" y="1647983"/>
                  <a:pt x="259464" y="1633328"/>
                  <a:pt x="264191" y="1633328"/>
                </a:cubicBezTo>
                <a:cubicBezTo>
                  <a:pt x="345030" y="1601654"/>
                  <a:pt x="244337" y="1633328"/>
                  <a:pt x="232046" y="1633328"/>
                </a:cubicBezTo>
                <a:cubicBezTo>
                  <a:pt x="217390" y="1633328"/>
                  <a:pt x="151207" y="1626236"/>
                  <a:pt x="173426" y="1594090"/>
                </a:cubicBezTo>
                <a:cubicBezTo>
                  <a:pt x="185717" y="1574234"/>
                  <a:pt x="247173" y="1606381"/>
                  <a:pt x="264191" y="1579435"/>
                </a:cubicBezTo>
                <a:cubicBezTo>
                  <a:pt x="271755" y="1564780"/>
                  <a:pt x="217390" y="1579435"/>
                  <a:pt x="210300" y="1571871"/>
                </a:cubicBezTo>
                <a:cubicBezTo>
                  <a:pt x="212664" y="1574234"/>
                  <a:pt x="215027" y="1527906"/>
                  <a:pt x="210300" y="1542561"/>
                </a:cubicBezTo>
                <a:cubicBezTo>
                  <a:pt x="227318" y="1473540"/>
                  <a:pt x="335575" y="1436667"/>
                  <a:pt x="453286" y="1397429"/>
                </a:cubicBezTo>
                <a:cubicBezTo>
                  <a:pt x="691545" y="1318953"/>
                  <a:pt x="1047988" y="1274989"/>
                  <a:pt x="1315557" y="1255133"/>
                </a:cubicBezTo>
                <a:cubicBezTo>
                  <a:pt x="2008115" y="1203605"/>
                  <a:pt x="2804202" y="1232914"/>
                  <a:pt x="3391341" y="1360555"/>
                </a:cubicBezTo>
                <a:cubicBezTo>
                  <a:pt x="2990933" y="1269789"/>
                  <a:pt x="2588163" y="1198404"/>
                  <a:pt x="2155609" y="1179022"/>
                </a:cubicBezTo>
                <a:cubicBezTo>
                  <a:pt x="2027970" y="1174294"/>
                  <a:pt x="1890404" y="1174294"/>
                  <a:pt x="1752838" y="1179022"/>
                </a:cubicBezTo>
                <a:cubicBezTo>
                  <a:pt x="1723527" y="1181386"/>
                  <a:pt x="1543888" y="1191313"/>
                  <a:pt x="1625199" y="1179022"/>
                </a:cubicBezTo>
                <a:cubicBezTo>
                  <a:pt x="1750474" y="1159167"/>
                  <a:pt x="1902695" y="1156803"/>
                  <a:pt x="2032698" y="1156803"/>
                </a:cubicBezTo>
                <a:cubicBezTo>
                  <a:pt x="2087062" y="1156803"/>
                  <a:pt x="2209500" y="1154439"/>
                  <a:pt x="2116372" y="1142148"/>
                </a:cubicBezTo>
                <a:cubicBezTo>
                  <a:pt x="1995824" y="1125129"/>
                  <a:pt x="1824221" y="1149711"/>
                  <a:pt x="1679090" y="1156803"/>
                </a:cubicBezTo>
                <a:cubicBezTo>
                  <a:pt x="1516942" y="1164367"/>
                  <a:pt x="1369448" y="1166730"/>
                  <a:pt x="1231882" y="1179022"/>
                </a:cubicBezTo>
                <a:cubicBezTo>
                  <a:pt x="944458" y="1203605"/>
                  <a:pt x="733146" y="1252769"/>
                  <a:pt x="512378" y="1314226"/>
                </a:cubicBezTo>
                <a:cubicBezTo>
                  <a:pt x="485432" y="1323681"/>
                  <a:pt x="281210" y="1382773"/>
                  <a:pt x="391830" y="1338809"/>
                </a:cubicBezTo>
                <a:cubicBezTo>
                  <a:pt x="440995" y="1318953"/>
                  <a:pt x="490159" y="1309026"/>
                  <a:pt x="539324" y="1294371"/>
                </a:cubicBezTo>
                <a:cubicBezTo>
                  <a:pt x="551615" y="1289644"/>
                  <a:pt x="647580" y="1259861"/>
                  <a:pt x="748273" y="1240478"/>
                </a:cubicBezTo>
                <a:cubicBezTo>
                  <a:pt x="895294" y="1208331"/>
                  <a:pt x="1087225" y="1179022"/>
                  <a:pt x="1202572" y="1171458"/>
                </a:cubicBezTo>
                <a:cubicBezTo>
                  <a:pt x="1570835" y="1146875"/>
                  <a:pt x="1991097" y="1119928"/>
                  <a:pt x="2327685" y="1117565"/>
                </a:cubicBezTo>
                <a:cubicBezTo>
                  <a:pt x="2369286" y="1117565"/>
                  <a:pt x="2514416" y="1122766"/>
                  <a:pt x="2457687" y="1110001"/>
                </a:cubicBezTo>
                <a:cubicBezTo>
                  <a:pt x="2376849" y="1095346"/>
                  <a:pt x="2209500" y="1095346"/>
                  <a:pt x="2148045" y="1088255"/>
                </a:cubicBezTo>
                <a:cubicBezTo>
                  <a:pt x="2084226" y="1083055"/>
                  <a:pt x="1929641" y="1088255"/>
                  <a:pt x="2032698" y="1080691"/>
                </a:cubicBezTo>
                <a:cubicBezTo>
                  <a:pt x="2221792" y="1068400"/>
                  <a:pt x="2413723" y="1085891"/>
                  <a:pt x="2578235" y="1095346"/>
                </a:cubicBezTo>
                <a:cubicBezTo>
                  <a:pt x="3219264" y="1134584"/>
                  <a:pt x="3830985" y="1309026"/>
                  <a:pt x="4342013" y="1534997"/>
                </a:cubicBezTo>
                <a:cubicBezTo>
                  <a:pt x="4342013" y="1542561"/>
                  <a:pt x="4349104" y="1540197"/>
                  <a:pt x="4356668" y="1542561"/>
                </a:cubicBezTo>
                <a:cubicBezTo>
                  <a:pt x="4356668" y="1564780"/>
                  <a:pt x="4388341" y="1534997"/>
                  <a:pt x="4356668" y="1542561"/>
                </a:cubicBezTo>
                <a:cubicBezTo>
                  <a:pt x="4356668" y="1534997"/>
                  <a:pt x="4346740" y="1534997"/>
                  <a:pt x="4342013" y="1534997"/>
                </a:cubicBezTo>
                <a:cubicBezTo>
                  <a:pt x="4005425" y="1368119"/>
                  <a:pt x="3619673" y="1232914"/>
                  <a:pt x="3189955" y="1149711"/>
                </a:cubicBezTo>
                <a:cubicBezTo>
                  <a:pt x="3120936" y="1134584"/>
                  <a:pt x="2909623" y="1100546"/>
                  <a:pt x="3047189" y="1117565"/>
                </a:cubicBezTo>
                <a:cubicBezTo>
                  <a:pt x="3143155" y="1129856"/>
                  <a:pt x="3108645" y="1107637"/>
                  <a:pt x="3061844" y="1095346"/>
                </a:cubicBezTo>
                <a:cubicBezTo>
                  <a:pt x="3007951" y="1080691"/>
                  <a:pt x="2958787" y="1078327"/>
                  <a:pt x="2914823" y="1073600"/>
                </a:cubicBezTo>
                <a:cubicBezTo>
                  <a:pt x="2919550" y="1070764"/>
                  <a:pt x="2841076" y="1049017"/>
                  <a:pt x="2828785" y="1056108"/>
                </a:cubicBezTo>
                <a:cubicBezTo>
                  <a:pt x="2838712" y="1043817"/>
                  <a:pt x="2892604" y="1049017"/>
                  <a:pt x="2902532" y="1051381"/>
                </a:cubicBezTo>
                <a:cubicBezTo>
                  <a:pt x="3010315" y="1056108"/>
                  <a:pt x="3130863" y="1078327"/>
                  <a:pt x="3243847" y="1095346"/>
                </a:cubicBezTo>
                <a:cubicBezTo>
                  <a:pt x="3572871" y="1149711"/>
                  <a:pt x="3874950" y="1252769"/>
                  <a:pt x="4142991" y="1353464"/>
                </a:cubicBezTo>
                <a:cubicBezTo>
                  <a:pt x="4145355" y="1375683"/>
                  <a:pt x="4174664" y="1345900"/>
                  <a:pt x="4142991" y="1353464"/>
                </a:cubicBezTo>
                <a:cubicBezTo>
                  <a:pt x="4089099" y="1309026"/>
                  <a:pt x="4015352" y="1286807"/>
                  <a:pt x="3946333" y="1262697"/>
                </a:cubicBezTo>
                <a:cubicBezTo>
                  <a:pt x="3658909" y="1154439"/>
                  <a:pt x="3315230" y="1088255"/>
                  <a:pt x="3017879" y="1019234"/>
                </a:cubicBezTo>
                <a:cubicBezTo>
                  <a:pt x="3153081" y="1029162"/>
                  <a:pt x="3275994" y="1051381"/>
                  <a:pt x="3388977" y="1073600"/>
                </a:cubicBezTo>
                <a:cubicBezTo>
                  <a:pt x="3396068" y="1075964"/>
                  <a:pt x="3563417" y="1110001"/>
                  <a:pt x="3487306" y="1088255"/>
                </a:cubicBezTo>
                <a:cubicBezTo>
                  <a:pt x="3447597" y="1078327"/>
                  <a:pt x="3467452" y="1080691"/>
                  <a:pt x="3396068" y="1066036"/>
                </a:cubicBezTo>
                <a:cubicBezTo>
                  <a:pt x="3334612" y="1053745"/>
                  <a:pt x="3273157" y="1043817"/>
                  <a:pt x="3229192" y="1026798"/>
                </a:cubicBezTo>
                <a:cubicBezTo>
                  <a:pt x="3101554" y="982361"/>
                  <a:pt x="3322321" y="1009307"/>
                  <a:pt x="3327521" y="1004580"/>
                </a:cubicBezTo>
                <a:cubicBezTo>
                  <a:pt x="3325158" y="1006943"/>
                  <a:pt x="3157809" y="962978"/>
                  <a:pt x="3153081" y="960614"/>
                </a:cubicBezTo>
                <a:cubicBezTo>
                  <a:pt x="3418287" y="982361"/>
                  <a:pt x="3627236" y="1058472"/>
                  <a:pt x="3855567" y="1117565"/>
                </a:cubicBezTo>
                <a:cubicBezTo>
                  <a:pt x="3857931" y="1142148"/>
                  <a:pt x="3887241" y="1110001"/>
                  <a:pt x="3855567" y="1117565"/>
                </a:cubicBezTo>
                <a:cubicBezTo>
                  <a:pt x="3651819" y="1043817"/>
                  <a:pt x="3496761" y="997015"/>
                  <a:pt x="3266066" y="953050"/>
                </a:cubicBezTo>
                <a:cubicBezTo>
                  <a:pt x="3118572" y="923741"/>
                  <a:pt x="3108645" y="926104"/>
                  <a:pt x="2949333" y="891594"/>
                </a:cubicBezTo>
                <a:cubicBezTo>
                  <a:pt x="2929478" y="886866"/>
                  <a:pt x="2619836" y="847628"/>
                  <a:pt x="2615108" y="837701"/>
                </a:cubicBezTo>
                <a:cubicBezTo>
                  <a:pt x="2615108" y="832501"/>
                  <a:pt x="2644418" y="823046"/>
                  <a:pt x="2646781" y="823046"/>
                </a:cubicBezTo>
                <a:cubicBezTo>
                  <a:pt x="2691219" y="820209"/>
                  <a:pt x="2725729" y="827773"/>
                  <a:pt x="2781984" y="830137"/>
                </a:cubicBezTo>
                <a:cubicBezTo>
                  <a:pt x="2951696" y="842428"/>
                  <a:pt x="3093990" y="854720"/>
                  <a:pt x="3251411" y="876939"/>
                </a:cubicBezTo>
                <a:cubicBezTo>
                  <a:pt x="3258502" y="876939"/>
                  <a:pt x="3336976" y="896794"/>
                  <a:pt x="3349740" y="884030"/>
                </a:cubicBezTo>
                <a:cubicBezTo>
                  <a:pt x="3354468" y="879303"/>
                  <a:pt x="3253775" y="862284"/>
                  <a:pt x="3229192" y="854720"/>
                </a:cubicBezTo>
                <a:cubicBezTo>
                  <a:pt x="3108645" y="820209"/>
                  <a:pt x="3332249" y="844792"/>
                  <a:pt x="3371486" y="854720"/>
                </a:cubicBezTo>
                <a:cubicBezTo>
                  <a:pt x="3440505" y="867011"/>
                  <a:pt x="3592726" y="903885"/>
                  <a:pt x="3523707" y="876939"/>
                </a:cubicBezTo>
                <a:cubicBezTo>
                  <a:pt x="3410723" y="832501"/>
                  <a:pt x="3300575" y="827773"/>
                  <a:pt x="3189955" y="793263"/>
                </a:cubicBezTo>
                <a:cubicBezTo>
                  <a:pt x="3106281" y="766317"/>
                  <a:pt x="3209337" y="773881"/>
                  <a:pt x="3251411" y="778608"/>
                </a:cubicBezTo>
                <a:cubicBezTo>
                  <a:pt x="3356832" y="788536"/>
                  <a:pt x="3393705" y="788536"/>
                  <a:pt x="3494398" y="807918"/>
                </a:cubicBezTo>
                <a:cubicBezTo>
                  <a:pt x="3533635" y="815483"/>
                  <a:pt x="3681128" y="857084"/>
                  <a:pt x="3592726" y="823046"/>
                </a:cubicBezTo>
                <a:cubicBezTo>
                  <a:pt x="3560580" y="810755"/>
                  <a:pt x="3504324" y="800827"/>
                  <a:pt x="3477379" y="793263"/>
                </a:cubicBezTo>
                <a:cubicBezTo>
                  <a:pt x="3405995" y="773881"/>
                  <a:pt x="3336976" y="744098"/>
                  <a:pt x="3288285" y="731806"/>
                </a:cubicBezTo>
                <a:cubicBezTo>
                  <a:pt x="3229192" y="717152"/>
                  <a:pt x="3135591" y="712424"/>
                  <a:pt x="3076972" y="694933"/>
                </a:cubicBezTo>
                <a:cubicBezTo>
                  <a:pt x="2986206" y="665623"/>
                  <a:pt x="3147881" y="680278"/>
                  <a:pt x="3153081" y="665623"/>
                </a:cubicBezTo>
                <a:cubicBezTo>
                  <a:pt x="3154264" y="660659"/>
                  <a:pt x="3143745" y="658177"/>
                  <a:pt x="3132636" y="657231"/>
                </a:cubicBezTo>
                <a:lnTo>
                  <a:pt x="3118256" y="656880"/>
                </a:lnTo>
                <a:lnTo>
                  <a:pt x="3140207" y="654188"/>
                </a:lnTo>
                <a:cubicBezTo>
                  <a:pt x="3169302" y="653213"/>
                  <a:pt x="3194210" y="659950"/>
                  <a:pt x="3243847" y="665623"/>
                </a:cubicBezTo>
                <a:cubicBezTo>
                  <a:pt x="3260866" y="687842"/>
                  <a:pt x="3293011" y="655695"/>
                  <a:pt x="3243847" y="665623"/>
                </a:cubicBezTo>
                <a:cubicBezTo>
                  <a:pt x="3226828" y="650967"/>
                  <a:pt x="3143155" y="641040"/>
                  <a:pt x="3214538" y="641040"/>
                </a:cubicBezTo>
                <a:cubicBezTo>
                  <a:pt x="3278357" y="641040"/>
                  <a:pt x="3410723" y="680278"/>
                  <a:pt x="3447597" y="680278"/>
                </a:cubicBezTo>
                <a:cubicBezTo>
                  <a:pt x="3465088" y="692569"/>
                  <a:pt x="3487306" y="694933"/>
                  <a:pt x="3516616" y="694933"/>
                </a:cubicBezTo>
                <a:cubicBezTo>
                  <a:pt x="3526543" y="717152"/>
                  <a:pt x="3555853" y="687842"/>
                  <a:pt x="3516616" y="694933"/>
                </a:cubicBezTo>
                <a:cubicBezTo>
                  <a:pt x="3499125" y="682642"/>
                  <a:pt x="3477379" y="680278"/>
                  <a:pt x="3447597" y="680278"/>
                </a:cubicBezTo>
                <a:cubicBezTo>
                  <a:pt x="3366758" y="643403"/>
                  <a:pt x="3258502" y="636312"/>
                  <a:pt x="3167736" y="611730"/>
                </a:cubicBezTo>
                <a:cubicBezTo>
                  <a:pt x="3447597" y="616458"/>
                  <a:pt x="3644254" y="675550"/>
                  <a:pt x="3880150" y="746462"/>
                </a:cubicBezTo>
                <a:cubicBezTo>
                  <a:pt x="4054590" y="803191"/>
                  <a:pt x="4231393" y="879303"/>
                  <a:pt x="4385977" y="945486"/>
                </a:cubicBezTo>
                <a:cubicBezTo>
                  <a:pt x="4653546" y="1056108"/>
                  <a:pt x="4842641" y="1186586"/>
                  <a:pt x="5058681" y="1323681"/>
                </a:cubicBezTo>
                <a:cubicBezTo>
                  <a:pt x="5093191" y="1343536"/>
                  <a:pt x="5252975" y="1466450"/>
                  <a:pt x="5277558" y="1458886"/>
                </a:cubicBezTo>
                <a:cubicBezTo>
                  <a:pt x="5292213" y="1454158"/>
                  <a:pt x="5277558" y="1448958"/>
                  <a:pt x="5269994" y="1444231"/>
                </a:cubicBezTo>
                <a:cubicBezTo>
                  <a:pt x="5220830" y="1397429"/>
                  <a:pt x="5122501" y="1338809"/>
                  <a:pt x="5088463" y="1314226"/>
                </a:cubicBezTo>
                <a:cubicBezTo>
                  <a:pt x="4859659" y="1162003"/>
                  <a:pt x="4675765" y="1039089"/>
                  <a:pt x="4422851" y="913813"/>
                </a:cubicBezTo>
                <a:cubicBezTo>
                  <a:pt x="4120773" y="763953"/>
                  <a:pt x="3806403" y="653331"/>
                  <a:pt x="3455160" y="560201"/>
                </a:cubicBezTo>
                <a:cubicBezTo>
                  <a:pt x="3432941" y="552637"/>
                  <a:pt x="3396068" y="550273"/>
                  <a:pt x="3379049" y="542709"/>
                </a:cubicBezTo>
                <a:cubicBezTo>
                  <a:pt x="3379049" y="542709"/>
                  <a:pt x="3447597" y="540345"/>
                  <a:pt x="3396068" y="528054"/>
                </a:cubicBezTo>
                <a:cubicBezTo>
                  <a:pt x="3339813" y="515763"/>
                  <a:pt x="3214538" y="493544"/>
                  <a:pt x="3189955" y="484089"/>
                </a:cubicBezTo>
                <a:cubicBezTo>
                  <a:pt x="3506688" y="523327"/>
                  <a:pt x="3777094" y="609366"/>
                  <a:pt x="4044662" y="694933"/>
                </a:cubicBezTo>
                <a:cubicBezTo>
                  <a:pt x="4047026" y="704861"/>
                  <a:pt x="4059316" y="702497"/>
                  <a:pt x="4069244" y="702497"/>
                </a:cubicBezTo>
                <a:cubicBezTo>
                  <a:pt x="4069244" y="712424"/>
                  <a:pt x="4081535" y="710061"/>
                  <a:pt x="4091463" y="710061"/>
                </a:cubicBezTo>
                <a:cubicBezTo>
                  <a:pt x="4096190" y="722352"/>
                  <a:pt x="4101391" y="710061"/>
                  <a:pt x="4091463" y="710061"/>
                </a:cubicBezTo>
                <a:cubicBezTo>
                  <a:pt x="4089099" y="700133"/>
                  <a:pt x="4076808" y="704861"/>
                  <a:pt x="4069244" y="702497"/>
                </a:cubicBezTo>
                <a:cubicBezTo>
                  <a:pt x="4066880" y="692569"/>
                  <a:pt x="4054590" y="694933"/>
                  <a:pt x="4044662" y="694933"/>
                </a:cubicBezTo>
                <a:cubicBezTo>
                  <a:pt x="3921750" y="628748"/>
                  <a:pt x="3781820" y="581947"/>
                  <a:pt x="3644254" y="528054"/>
                </a:cubicBezTo>
                <a:cubicBezTo>
                  <a:pt x="3676401" y="535619"/>
                  <a:pt x="3646618" y="505836"/>
                  <a:pt x="3644254" y="528054"/>
                </a:cubicBezTo>
                <a:cubicBezTo>
                  <a:pt x="3592726" y="528054"/>
                  <a:pt x="3572871" y="505836"/>
                  <a:pt x="3614945" y="505836"/>
                </a:cubicBezTo>
                <a:cubicBezTo>
                  <a:pt x="3703347" y="505836"/>
                  <a:pt x="3843277" y="569656"/>
                  <a:pt x="3902368" y="574856"/>
                </a:cubicBezTo>
                <a:cubicBezTo>
                  <a:pt x="3902368" y="581947"/>
                  <a:pt x="3917023" y="579583"/>
                  <a:pt x="3924114" y="581947"/>
                </a:cubicBezTo>
                <a:cubicBezTo>
                  <a:pt x="3926951" y="589511"/>
                  <a:pt x="3939242" y="587147"/>
                  <a:pt x="3946333" y="589511"/>
                </a:cubicBezTo>
                <a:cubicBezTo>
                  <a:pt x="3948697" y="611730"/>
                  <a:pt x="3978479" y="581947"/>
                  <a:pt x="3946333" y="589511"/>
                </a:cubicBezTo>
                <a:cubicBezTo>
                  <a:pt x="3946333" y="579583"/>
                  <a:pt x="3934042" y="581947"/>
                  <a:pt x="3924114" y="581947"/>
                </a:cubicBezTo>
                <a:cubicBezTo>
                  <a:pt x="3924114" y="572492"/>
                  <a:pt x="3911823" y="574856"/>
                  <a:pt x="3902368" y="574856"/>
                </a:cubicBezTo>
                <a:cubicBezTo>
                  <a:pt x="3838077" y="540345"/>
                  <a:pt x="3798839" y="530418"/>
                  <a:pt x="3713274" y="505836"/>
                </a:cubicBezTo>
                <a:cubicBezTo>
                  <a:pt x="3703347" y="503472"/>
                  <a:pt x="3509052" y="454306"/>
                  <a:pt x="3509052" y="444852"/>
                </a:cubicBezTo>
                <a:cubicBezTo>
                  <a:pt x="3509052" y="444852"/>
                  <a:pt x="3685855" y="464234"/>
                  <a:pt x="3614945" y="444852"/>
                </a:cubicBezTo>
                <a:cubicBezTo>
                  <a:pt x="3501961" y="415069"/>
                  <a:pt x="3410723" y="398050"/>
                  <a:pt x="3305303" y="378195"/>
                </a:cubicBezTo>
                <a:cubicBezTo>
                  <a:pt x="3278357" y="373467"/>
                  <a:pt x="3126136" y="338957"/>
                  <a:pt x="3236284" y="353612"/>
                </a:cubicBezTo>
                <a:cubicBezTo>
                  <a:pt x="3499125" y="392850"/>
                  <a:pt x="3700510" y="447216"/>
                  <a:pt x="3917023" y="520490"/>
                </a:cubicBezTo>
                <a:cubicBezTo>
                  <a:pt x="3934042" y="525691"/>
                  <a:pt x="4044662" y="562564"/>
                  <a:pt x="4007789" y="542709"/>
                </a:cubicBezTo>
                <a:cubicBezTo>
                  <a:pt x="3914660" y="498744"/>
                  <a:pt x="3821058" y="459506"/>
                  <a:pt x="3720365" y="429724"/>
                </a:cubicBezTo>
                <a:cubicBezTo>
                  <a:pt x="3821058" y="442015"/>
                  <a:pt x="3892441" y="486453"/>
                  <a:pt x="3985570" y="505836"/>
                </a:cubicBezTo>
                <a:cubicBezTo>
                  <a:pt x="3939242" y="481253"/>
                  <a:pt x="3894804" y="454306"/>
                  <a:pt x="3848003" y="429724"/>
                </a:cubicBezTo>
                <a:cubicBezTo>
                  <a:pt x="3904732" y="429724"/>
                  <a:pt x="3936405" y="461870"/>
                  <a:pt x="3978479" y="468961"/>
                </a:cubicBezTo>
                <a:cubicBezTo>
                  <a:pt x="3997862" y="471798"/>
                  <a:pt x="4020080" y="461870"/>
                  <a:pt x="4044662" y="468961"/>
                </a:cubicBezTo>
                <a:cubicBezTo>
                  <a:pt x="4059316" y="471798"/>
                  <a:pt x="4133063" y="515763"/>
                  <a:pt x="4152919" y="513400"/>
                </a:cubicBezTo>
                <a:cubicBezTo>
                  <a:pt x="4186956" y="505836"/>
                  <a:pt x="4106118" y="488817"/>
                  <a:pt x="4098554" y="484089"/>
                </a:cubicBezTo>
                <a:cubicBezTo>
                  <a:pt x="4096190" y="478889"/>
                  <a:pt x="4113209" y="471798"/>
                  <a:pt x="4120773" y="476525"/>
                </a:cubicBezTo>
                <a:cubicBezTo>
                  <a:pt x="4032371" y="415069"/>
                  <a:pt x="3890078" y="368267"/>
                  <a:pt x="3691055" y="316738"/>
                </a:cubicBezTo>
                <a:cubicBezTo>
                  <a:pt x="3592726" y="289792"/>
                  <a:pt x="3369122" y="240626"/>
                  <a:pt x="3266066" y="218880"/>
                </a:cubicBezTo>
                <a:cubicBezTo>
                  <a:pt x="3258502" y="216044"/>
                  <a:pt x="3172464" y="191461"/>
                  <a:pt x="3221628" y="196661"/>
                </a:cubicBezTo>
                <a:cubicBezTo>
                  <a:pt x="3401269" y="213680"/>
                  <a:pt x="3602654" y="255281"/>
                  <a:pt x="3747311" y="262845"/>
                </a:cubicBezTo>
                <a:cubicBezTo>
                  <a:pt x="3744948" y="258118"/>
                  <a:pt x="3762438" y="248191"/>
                  <a:pt x="3774257" y="262845"/>
                </a:cubicBezTo>
                <a:cubicBezTo>
                  <a:pt x="3826258" y="260481"/>
                  <a:pt x="3865495" y="287428"/>
                  <a:pt x="3902368" y="294519"/>
                </a:cubicBezTo>
                <a:cubicBezTo>
                  <a:pt x="3934042" y="299719"/>
                  <a:pt x="4027644" y="307283"/>
                  <a:pt x="3978479" y="287428"/>
                </a:cubicBezTo>
                <a:cubicBezTo>
                  <a:pt x="3874950" y="242990"/>
                  <a:pt x="3767166" y="238263"/>
                  <a:pt x="3676401" y="189097"/>
                </a:cubicBezTo>
                <a:cubicBezTo>
                  <a:pt x="3545925" y="115350"/>
                  <a:pt x="3784184" y="184370"/>
                  <a:pt x="3840913" y="203753"/>
                </a:cubicBezTo>
                <a:cubicBezTo>
                  <a:pt x="3874950" y="213680"/>
                  <a:pt x="3904732" y="221244"/>
                  <a:pt x="3939242" y="233536"/>
                </a:cubicBezTo>
                <a:cubicBezTo>
                  <a:pt x="3973279" y="245827"/>
                  <a:pt x="4079172" y="279864"/>
                  <a:pt x="4030007" y="255281"/>
                </a:cubicBezTo>
                <a:cubicBezTo>
                  <a:pt x="3983207" y="233536"/>
                  <a:pt x="3936405" y="218880"/>
                  <a:pt x="3894804" y="203753"/>
                </a:cubicBezTo>
                <a:cubicBezTo>
                  <a:pt x="3863131" y="191461"/>
                  <a:pt x="3671201" y="100695"/>
                  <a:pt x="3804039" y="127641"/>
                </a:cubicBezTo>
                <a:cubicBezTo>
                  <a:pt x="3860295" y="137569"/>
                  <a:pt x="3919387" y="169715"/>
                  <a:pt x="3978479" y="189097"/>
                </a:cubicBezTo>
                <a:cubicBezTo>
                  <a:pt x="4165210" y="250555"/>
                  <a:pt x="4329722" y="307283"/>
                  <a:pt x="4491870" y="378195"/>
                </a:cubicBezTo>
                <a:cubicBezTo>
                  <a:pt x="4925842" y="562564"/>
                  <a:pt x="5292213" y="857084"/>
                  <a:pt x="5662838" y="1088255"/>
                </a:cubicBezTo>
                <a:cubicBezTo>
                  <a:pt x="5847205" y="1203605"/>
                  <a:pt x="6056154" y="1309026"/>
                  <a:pt x="6276921" y="1370483"/>
                </a:cubicBezTo>
                <a:cubicBezTo>
                  <a:pt x="6272194" y="1370483"/>
                  <a:pt x="6267467" y="1372846"/>
                  <a:pt x="6262267" y="1375683"/>
                </a:cubicBezTo>
                <a:cubicBezTo>
                  <a:pt x="6262267" y="1375683"/>
                  <a:pt x="6350668" y="1400266"/>
                  <a:pt x="6375251" y="1404992"/>
                </a:cubicBezTo>
                <a:cubicBezTo>
                  <a:pt x="6475944" y="1431939"/>
                  <a:pt x="6638092" y="1478741"/>
                  <a:pt x="6731694" y="1481105"/>
                </a:cubicBezTo>
                <a:cubicBezTo>
                  <a:pt x="6729330" y="1498123"/>
                  <a:pt x="6758640" y="1485832"/>
                  <a:pt x="6768567" y="1488669"/>
                </a:cubicBezTo>
                <a:cubicBezTo>
                  <a:pt x="6800240" y="1512778"/>
                  <a:pt x="6832387" y="1481105"/>
                  <a:pt x="6768567" y="1488669"/>
                </a:cubicBezTo>
                <a:cubicBezTo>
                  <a:pt x="6770931" y="1473540"/>
                  <a:pt x="6741621" y="1485832"/>
                  <a:pt x="6731694" y="1481105"/>
                </a:cubicBezTo>
                <a:cubicBezTo>
                  <a:pt x="6631001" y="1451794"/>
                  <a:pt x="6510453" y="1439503"/>
                  <a:pt x="6412124" y="1404992"/>
                </a:cubicBezTo>
                <a:cubicBezTo>
                  <a:pt x="6417325" y="1409720"/>
                  <a:pt x="6434343" y="1402629"/>
                  <a:pt x="6436707" y="1404992"/>
                </a:cubicBezTo>
                <a:cubicBezTo>
                  <a:pt x="6422052" y="1385137"/>
                  <a:pt x="6350668" y="1378047"/>
                  <a:pt x="6276921" y="1353464"/>
                </a:cubicBezTo>
                <a:cubicBezTo>
                  <a:pt x="5680329" y="1146875"/>
                  <a:pt x="5301667" y="778608"/>
                  <a:pt x="4793476" y="491180"/>
                </a:cubicBezTo>
                <a:cubicBezTo>
                  <a:pt x="4638892" y="402778"/>
                  <a:pt x="4459724" y="329030"/>
                  <a:pt x="4295212" y="248191"/>
                </a:cubicBezTo>
                <a:cubicBezTo>
                  <a:pt x="4275830" y="238263"/>
                  <a:pt x="4186956" y="191461"/>
                  <a:pt x="4250775" y="211317"/>
                </a:cubicBezTo>
                <a:cubicBezTo>
                  <a:pt x="4351940" y="240626"/>
                  <a:pt x="4467288" y="312011"/>
                  <a:pt x="4545763" y="302083"/>
                </a:cubicBezTo>
                <a:cubicBezTo>
                  <a:pt x="4545763" y="324302"/>
                  <a:pt x="4577908" y="294519"/>
                  <a:pt x="4545763" y="302083"/>
                </a:cubicBezTo>
                <a:cubicBezTo>
                  <a:pt x="4467288" y="270409"/>
                  <a:pt x="4344376" y="169715"/>
                  <a:pt x="4250775" y="120550"/>
                </a:cubicBezTo>
                <a:cubicBezTo>
                  <a:pt x="4223829" y="105422"/>
                  <a:pt x="4093827" y="61456"/>
                  <a:pt x="4167574" y="51529"/>
                </a:cubicBezTo>
                <a:cubicBezTo>
                  <a:pt x="4275830" y="76112"/>
                  <a:pt x="4354305" y="125277"/>
                  <a:pt x="4469652" y="142296"/>
                </a:cubicBezTo>
                <a:cubicBezTo>
                  <a:pt x="4472016" y="164515"/>
                  <a:pt x="4501798" y="135205"/>
                  <a:pt x="4469652" y="142296"/>
                </a:cubicBezTo>
                <a:cubicBezTo>
                  <a:pt x="4440342" y="115350"/>
                  <a:pt x="4395905" y="108258"/>
                  <a:pt x="4364232" y="90767"/>
                </a:cubicBezTo>
                <a:cubicBezTo>
                  <a:pt x="4248411" y="26947"/>
                  <a:pt x="4479580" y="117714"/>
                  <a:pt x="4477216" y="120550"/>
                </a:cubicBezTo>
                <a:cubicBezTo>
                  <a:pt x="4501798" y="110622"/>
                  <a:pt x="4405833" y="61456"/>
                  <a:pt x="4400633" y="51529"/>
                </a:cubicBezTo>
                <a:cubicBezTo>
                  <a:pt x="4400633" y="53893"/>
                  <a:pt x="4442706" y="56730"/>
                  <a:pt x="4447433" y="51529"/>
                </a:cubicBezTo>
                <a:cubicBezTo>
                  <a:pt x="4464924" y="32147"/>
                  <a:pt x="4378887" y="22219"/>
                  <a:pt x="436423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0388" y="353943"/>
            <a:ext cx="9260881" cy="3499599"/>
          </a:xfrm>
          <a:custGeom>
            <a:avLst/>
            <a:gdLst>
              <a:gd name="connsiteX0" fmla="*/ 4309860 w 11349862"/>
              <a:gd name="connsiteY0" fmla="*/ 1703957 h 4289005"/>
              <a:gd name="connsiteX1" fmla="*/ 4373012 w 11349862"/>
              <a:gd name="connsiteY1" fmla="*/ 1721917 h 4289005"/>
              <a:gd name="connsiteX2" fmla="*/ 4373012 w 11349862"/>
              <a:gd name="connsiteY2" fmla="*/ 1721917 h 4289005"/>
              <a:gd name="connsiteX3" fmla="*/ 4309860 w 11349862"/>
              <a:gd name="connsiteY3" fmla="*/ 1703957 h 4289005"/>
              <a:gd name="connsiteX4" fmla="*/ 3841837 w 11349862"/>
              <a:gd name="connsiteY4" fmla="*/ 1165812 h 4289005"/>
              <a:gd name="connsiteX5" fmla="*/ 3864323 w 11349862"/>
              <a:gd name="connsiteY5" fmla="*/ 1177300 h 4289005"/>
              <a:gd name="connsiteX6" fmla="*/ 3841837 w 11349862"/>
              <a:gd name="connsiteY6" fmla="*/ 1165812 h 4289005"/>
              <a:gd name="connsiteX7" fmla="*/ 3820002 w 11349862"/>
              <a:gd name="connsiteY7" fmla="*/ 805012 h 4289005"/>
              <a:gd name="connsiteX8" fmla="*/ 3821642 w 11349862"/>
              <a:gd name="connsiteY8" fmla="*/ 805052 h 4289005"/>
              <a:gd name="connsiteX9" fmla="*/ 3809863 w 11349862"/>
              <a:gd name="connsiteY9" fmla="*/ 806497 h 4289005"/>
              <a:gd name="connsiteX10" fmla="*/ 3820002 w 11349862"/>
              <a:gd name="connsiteY10" fmla="*/ 805012 h 4289005"/>
              <a:gd name="connsiteX11" fmla="*/ 5348673 w 11349862"/>
              <a:gd name="connsiteY11" fmla="*/ 0 h 4289005"/>
              <a:gd name="connsiteX12" fmla="*/ 5459912 w 11349862"/>
              <a:gd name="connsiteY12" fmla="*/ 35922 h 4289005"/>
              <a:gd name="connsiteX13" fmla="*/ 5580422 w 11349862"/>
              <a:gd name="connsiteY13" fmla="*/ 63152 h 4289005"/>
              <a:gd name="connsiteX14" fmla="*/ 5643573 w 11349862"/>
              <a:gd name="connsiteY14" fmla="*/ 102550 h 4289005"/>
              <a:gd name="connsiteX15" fmla="*/ 5718312 w 11349862"/>
              <a:gd name="connsiteY15" fmla="*/ 111241 h 4289005"/>
              <a:gd name="connsiteX16" fmla="*/ 5968021 w 11349862"/>
              <a:gd name="connsiteY16" fmla="*/ 249713 h 4289005"/>
              <a:gd name="connsiteX17" fmla="*/ 6209040 w 11349862"/>
              <a:gd name="connsiteY17" fmla="*/ 397455 h 4289005"/>
              <a:gd name="connsiteX18" fmla="*/ 7545649 w 11349862"/>
              <a:gd name="connsiteY18" fmla="*/ 1203952 h 4289005"/>
              <a:gd name="connsiteX19" fmla="*/ 7867779 w 11349862"/>
              <a:gd name="connsiteY19" fmla="*/ 1324463 h 4289005"/>
              <a:gd name="connsiteX20" fmla="*/ 8063607 w 11349862"/>
              <a:gd name="connsiteY20" fmla="*/ 1378924 h 4289005"/>
              <a:gd name="connsiteX21" fmla="*/ 8490604 w 11349862"/>
              <a:gd name="connsiteY21" fmla="*/ 1444974 h 4289005"/>
              <a:gd name="connsiteX22" fmla="*/ 8554335 w 11349862"/>
              <a:gd name="connsiteY22" fmla="*/ 1462935 h 4289005"/>
              <a:gd name="connsiteX23" fmla="*/ 8545065 w 11349862"/>
              <a:gd name="connsiteY23" fmla="*/ 1480895 h 4289005"/>
              <a:gd name="connsiteX24" fmla="*/ 8888053 w 11349862"/>
              <a:gd name="connsiteY24" fmla="*/ 1528984 h 4289005"/>
              <a:gd name="connsiteX25" fmla="*/ 9093150 w 11349862"/>
              <a:gd name="connsiteY25" fmla="*/ 1574175 h 4289005"/>
              <a:gd name="connsiteX26" fmla="*/ 9186429 w 11349862"/>
              <a:gd name="connsiteY26" fmla="*/ 1583445 h 4289005"/>
              <a:gd name="connsiteX27" fmla="*/ 9164992 w 11349862"/>
              <a:gd name="connsiteY27" fmla="*/ 1592716 h 4289005"/>
              <a:gd name="connsiteX28" fmla="*/ 9147032 w 11349862"/>
              <a:gd name="connsiteY28" fmla="*/ 1592716 h 4289005"/>
              <a:gd name="connsiteX29" fmla="*/ 9164992 w 11349862"/>
              <a:gd name="connsiteY29" fmla="*/ 1592716 h 4289005"/>
              <a:gd name="connsiteX30" fmla="*/ 9189326 w 11349862"/>
              <a:gd name="connsiteY30" fmla="*/ 1619367 h 4289005"/>
              <a:gd name="connsiteX31" fmla="*/ 9168468 w 11349862"/>
              <a:gd name="connsiteY31" fmla="*/ 1610676 h 4289005"/>
              <a:gd name="connsiteX32" fmla="*/ 9189326 w 11349862"/>
              <a:gd name="connsiteY32" fmla="*/ 1619367 h 4289005"/>
              <a:gd name="connsiteX33" fmla="*/ 9463368 w 11349862"/>
              <a:gd name="connsiteY33" fmla="*/ 1640804 h 4289005"/>
              <a:gd name="connsiteX34" fmla="*/ 10225242 w 11349862"/>
              <a:gd name="connsiteY34" fmla="*/ 1631534 h 4289005"/>
              <a:gd name="connsiteX35" fmla="*/ 10288393 w 11349862"/>
              <a:gd name="connsiteY35" fmla="*/ 1640804 h 4289005"/>
              <a:gd name="connsiteX36" fmla="*/ 10231035 w 11349862"/>
              <a:gd name="connsiteY36" fmla="*/ 1664559 h 4289005"/>
              <a:gd name="connsiteX37" fmla="*/ 9881674 w 11349862"/>
              <a:gd name="connsiteY37" fmla="*/ 1676726 h 4289005"/>
              <a:gd name="connsiteX38" fmla="*/ 9324899 w 11349862"/>
              <a:gd name="connsiteY38" fmla="*/ 1667456 h 4289005"/>
              <a:gd name="connsiteX39" fmla="*/ 9156301 w 11349862"/>
              <a:gd name="connsiteY39" fmla="*/ 1658765 h 4289005"/>
              <a:gd name="connsiteX40" fmla="*/ 9204389 w 11349862"/>
              <a:gd name="connsiteY40" fmla="*/ 1685996 h 4289005"/>
              <a:gd name="connsiteX41" fmla="*/ 9427447 w 11349862"/>
              <a:gd name="connsiteY41" fmla="*/ 1703957 h 4289005"/>
              <a:gd name="connsiteX42" fmla="*/ 9583878 w 11349862"/>
              <a:gd name="connsiteY42" fmla="*/ 1712647 h 4289005"/>
              <a:gd name="connsiteX43" fmla="*/ 9824317 w 11349862"/>
              <a:gd name="connsiteY43" fmla="*/ 1721917 h 4289005"/>
              <a:gd name="connsiteX44" fmla="*/ 9962786 w 11349862"/>
              <a:gd name="connsiteY44" fmla="*/ 1734084 h 4289005"/>
              <a:gd name="connsiteX45" fmla="*/ 9619799 w 11349862"/>
              <a:gd name="connsiteY45" fmla="*/ 1734084 h 4289005"/>
              <a:gd name="connsiteX46" fmla="*/ 9601838 w 11349862"/>
              <a:gd name="connsiteY46" fmla="*/ 1752045 h 4289005"/>
              <a:gd name="connsiteX47" fmla="*/ 9463368 w 11349862"/>
              <a:gd name="connsiteY47" fmla="*/ 1770006 h 4289005"/>
              <a:gd name="connsiteX48" fmla="*/ 9388050 w 11349862"/>
              <a:gd name="connsiteY48" fmla="*/ 1797237 h 4289005"/>
              <a:gd name="connsiteX49" fmla="*/ 9297668 w 11349862"/>
              <a:gd name="connsiteY49" fmla="*/ 1797237 h 4289005"/>
              <a:gd name="connsiteX50" fmla="*/ 9288398 w 11349862"/>
              <a:gd name="connsiteY50" fmla="*/ 1833158 h 4289005"/>
              <a:gd name="connsiteX51" fmla="*/ 8936720 w 11349862"/>
              <a:gd name="connsiteY51" fmla="*/ 1815198 h 4289005"/>
              <a:gd name="connsiteX52" fmla="*/ 8861401 w 11349862"/>
              <a:gd name="connsiteY52" fmla="*/ 1833158 h 4289005"/>
              <a:gd name="connsiteX53" fmla="*/ 9147032 w 11349862"/>
              <a:gd name="connsiteY53" fmla="*/ 1872556 h 4289005"/>
              <a:gd name="connsiteX54" fmla="*/ 9388050 w 11349862"/>
              <a:gd name="connsiteY54" fmla="*/ 1890517 h 4289005"/>
              <a:gd name="connsiteX55" fmla="*/ 9240310 w 11349862"/>
              <a:gd name="connsiteY55" fmla="*/ 1908478 h 4289005"/>
              <a:gd name="connsiteX56" fmla="*/ 9156301 w 11349862"/>
              <a:gd name="connsiteY56" fmla="*/ 1935709 h 4289005"/>
              <a:gd name="connsiteX57" fmla="*/ 8945410 w 11349862"/>
              <a:gd name="connsiteY57" fmla="*/ 1926438 h 4289005"/>
              <a:gd name="connsiteX58" fmla="*/ 9213659 w 11349862"/>
              <a:gd name="connsiteY58" fmla="*/ 1953669 h 4289005"/>
              <a:gd name="connsiteX59" fmla="*/ 9704387 w 11349862"/>
              <a:gd name="connsiteY59" fmla="*/ 1983797 h 4289005"/>
              <a:gd name="connsiteX60" fmla="*/ 10456990 w 11349862"/>
              <a:gd name="connsiteY60" fmla="*/ 2001758 h 4289005"/>
              <a:gd name="connsiteX61" fmla="*/ 10613420 w 11349862"/>
              <a:gd name="connsiteY61" fmla="*/ 2001758 h 4289005"/>
              <a:gd name="connsiteX62" fmla="*/ 10502181 w 11349862"/>
              <a:gd name="connsiteY62" fmla="*/ 2019719 h 4289005"/>
              <a:gd name="connsiteX63" fmla="*/ 10002184 w 11349862"/>
              <a:gd name="connsiteY63" fmla="*/ 2056220 h 4289005"/>
              <a:gd name="connsiteX64" fmla="*/ 9944826 w 11349862"/>
              <a:gd name="connsiteY64" fmla="*/ 2056220 h 4289005"/>
              <a:gd name="connsiteX65" fmla="*/ 9863714 w 11349862"/>
              <a:gd name="connsiteY65" fmla="*/ 2056220 h 4289005"/>
              <a:gd name="connsiteX66" fmla="*/ 9944826 w 11349862"/>
              <a:gd name="connsiteY66" fmla="*/ 2056220 h 4289005"/>
              <a:gd name="connsiteX67" fmla="*/ 10002184 w 11349862"/>
              <a:gd name="connsiteY67" fmla="*/ 2056220 h 4289005"/>
              <a:gd name="connsiteX68" fmla="*/ 10149923 w 11349862"/>
              <a:gd name="connsiteY68" fmla="*/ 2056220 h 4289005"/>
              <a:gd name="connsiteX69" fmla="*/ 10538102 w 11349862"/>
              <a:gd name="connsiteY69" fmla="*/ 2046950 h 4289005"/>
              <a:gd name="connsiteX70" fmla="*/ 10817939 w 11349862"/>
              <a:gd name="connsiteY70" fmla="*/ 2028989 h 4289005"/>
              <a:gd name="connsiteX71" fmla="*/ 10697429 w 11349862"/>
              <a:gd name="connsiteY71" fmla="*/ 2056220 h 4289005"/>
              <a:gd name="connsiteX72" fmla="*/ 10817939 w 11349862"/>
              <a:gd name="connsiteY72" fmla="*/ 2086347 h 4289005"/>
              <a:gd name="connsiteX73" fmla="*/ 10724660 w 11349862"/>
              <a:gd name="connsiteY73" fmla="*/ 2104308 h 4289005"/>
              <a:gd name="connsiteX74" fmla="*/ 10706699 w 11349862"/>
              <a:gd name="connsiteY74" fmla="*/ 2122269 h 4289005"/>
              <a:gd name="connsiteX75" fmla="*/ 10372402 w 11349862"/>
              <a:gd name="connsiteY75" fmla="*/ 2157611 h 4289005"/>
              <a:gd name="connsiteX76" fmla="*/ 10372402 w 11349862"/>
              <a:gd name="connsiteY76" fmla="*/ 2157611 h 4289005"/>
              <a:gd name="connsiteX77" fmla="*/ 10492911 w 11349862"/>
              <a:gd name="connsiteY77" fmla="*/ 2157611 h 4289005"/>
              <a:gd name="connsiteX78" fmla="*/ 10324314 w 11349862"/>
              <a:gd name="connsiteY78" fmla="*/ 2197009 h 4289005"/>
              <a:gd name="connsiteX79" fmla="*/ 9984223 w 11349862"/>
              <a:gd name="connsiteY79" fmla="*/ 2214970 h 4289005"/>
              <a:gd name="connsiteX80" fmla="*/ 9583878 w 11349862"/>
              <a:gd name="connsiteY80" fmla="*/ 2224240 h 4289005"/>
              <a:gd name="connsiteX81" fmla="*/ 9743205 w 11349862"/>
              <a:gd name="connsiteY81" fmla="*/ 2242201 h 4289005"/>
              <a:gd name="connsiteX82" fmla="*/ 10520142 w 11349862"/>
              <a:gd name="connsiteY82" fmla="*/ 2242201 h 4289005"/>
              <a:gd name="connsiteX83" fmla="*/ 10827209 w 11349862"/>
              <a:gd name="connsiteY83" fmla="*/ 2232930 h 4289005"/>
              <a:gd name="connsiteX84" fmla="*/ 10679469 w 11349862"/>
              <a:gd name="connsiteY84" fmla="*/ 2260161 h 4289005"/>
              <a:gd name="connsiteX85" fmla="*/ 10799978 w 11349862"/>
              <a:gd name="connsiteY85" fmla="*/ 2260161 h 4289005"/>
              <a:gd name="connsiteX86" fmla="*/ 10779121 w 11349862"/>
              <a:gd name="connsiteY86" fmla="*/ 2287392 h 4289005"/>
              <a:gd name="connsiteX87" fmla="*/ 10827209 w 11349862"/>
              <a:gd name="connsiteY87" fmla="*/ 2287392 h 4289005"/>
              <a:gd name="connsiteX88" fmla="*/ 10706699 w 11349862"/>
              <a:gd name="connsiteY88" fmla="*/ 2326211 h 4289005"/>
              <a:gd name="connsiteX89" fmla="*/ 9908905 w 11349862"/>
              <a:gd name="connsiteY89" fmla="*/ 2389363 h 4289005"/>
              <a:gd name="connsiteX90" fmla="*/ 9520726 w 11349862"/>
              <a:gd name="connsiteY90" fmla="*/ 2389363 h 4289005"/>
              <a:gd name="connsiteX91" fmla="*/ 9743205 w 11349862"/>
              <a:gd name="connsiteY91" fmla="*/ 2398633 h 4289005"/>
              <a:gd name="connsiteX92" fmla="*/ 10047375 w 11349862"/>
              <a:gd name="connsiteY92" fmla="*/ 2407324 h 4289005"/>
              <a:gd name="connsiteX93" fmla="*/ 10667302 w 11349862"/>
              <a:gd name="connsiteY93" fmla="*/ 2416594 h 4289005"/>
              <a:gd name="connsiteX94" fmla="*/ 10809248 w 11349862"/>
              <a:gd name="connsiteY94" fmla="*/ 2398633 h 4289005"/>
              <a:gd name="connsiteX95" fmla="*/ 10706699 w 11349862"/>
              <a:gd name="connsiteY95" fmla="*/ 2425864 h 4289005"/>
              <a:gd name="connsiteX96" fmla="*/ 10465681 w 11349862"/>
              <a:gd name="connsiteY96" fmla="*/ 2464682 h 4289005"/>
              <a:gd name="connsiteX97" fmla="*/ 10381672 w 11349862"/>
              <a:gd name="connsiteY97" fmla="*/ 2491913 h 4289005"/>
              <a:gd name="connsiteX98" fmla="*/ 10827209 w 11349862"/>
              <a:gd name="connsiteY98" fmla="*/ 2464682 h 4289005"/>
              <a:gd name="connsiteX99" fmla="*/ 10920487 w 11349862"/>
              <a:gd name="connsiteY99" fmla="*/ 2482643 h 4289005"/>
              <a:gd name="connsiteX100" fmla="*/ 10799978 w 11349862"/>
              <a:gd name="connsiteY100" fmla="*/ 2509874 h 4289005"/>
              <a:gd name="connsiteX101" fmla="*/ 10095462 w 11349862"/>
              <a:gd name="connsiteY101" fmla="*/ 2575923 h 4289005"/>
              <a:gd name="connsiteX102" fmla="*/ 9872984 w 11349862"/>
              <a:gd name="connsiteY102" fmla="*/ 2603154 h 4289005"/>
              <a:gd name="connsiteX103" fmla="*/ 9722347 w 11349862"/>
              <a:gd name="connsiteY103" fmla="*/ 2603154 h 4289005"/>
              <a:gd name="connsiteX104" fmla="*/ 9917595 w 11349862"/>
              <a:gd name="connsiteY104" fmla="*/ 2612424 h 4289005"/>
              <a:gd name="connsiteX105" fmla="*/ 10131384 w 11349862"/>
              <a:gd name="connsiteY105" fmla="*/ 2612424 h 4289005"/>
              <a:gd name="connsiteX106" fmla="*/ 10104732 w 11349862"/>
              <a:gd name="connsiteY106" fmla="*/ 2648346 h 4289005"/>
              <a:gd name="connsiteX107" fmla="*/ 9649926 w 11349862"/>
              <a:gd name="connsiteY107" fmla="*/ 2669783 h 4289005"/>
              <a:gd name="connsiteX108" fmla="*/ 9204389 w 11349862"/>
              <a:gd name="connsiteY108" fmla="*/ 2657616 h 4289005"/>
              <a:gd name="connsiteX109" fmla="*/ 9111111 w 11349862"/>
              <a:gd name="connsiteY109" fmla="*/ 2648346 h 4289005"/>
              <a:gd name="connsiteX110" fmla="*/ 9195119 w 11349862"/>
              <a:gd name="connsiteY110" fmla="*/ 2669783 h 4289005"/>
              <a:gd name="connsiteX111" fmla="*/ 10074605 w 11349862"/>
              <a:gd name="connsiteY111" fmla="*/ 2678474 h 4289005"/>
              <a:gd name="connsiteX112" fmla="*/ 10465681 w 11349862"/>
              <a:gd name="connsiteY112" fmla="*/ 2678474 h 4289005"/>
              <a:gd name="connsiteX113" fmla="*/ 10631381 w 11349862"/>
              <a:gd name="connsiteY113" fmla="*/ 2657616 h 4289005"/>
              <a:gd name="connsiteX114" fmla="*/ 10667302 w 11349862"/>
              <a:gd name="connsiteY114" fmla="*/ 2687744 h 4289005"/>
              <a:gd name="connsiteX115" fmla="*/ 10751890 w 11349862"/>
              <a:gd name="connsiteY115" fmla="*/ 2687744 h 4289005"/>
              <a:gd name="connsiteX116" fmla="*/ 10724660 w 11349862"/>
              <a:gd name="connsiteY116" fmla="*/ 2705704 h 4289005"/>
              <a:gd name="connsiteX117" fmla="*/ 10787811 w 11349862"/>
              <a:gd name="connsiteY117" fmla="*/ 2741626 h 4289005"/>
              <a:gd name="connsiteX118" fmla="*/ 10899051 w 11349862"/>
              <a:gd name="connsiteY118" fmla="*/ 2732935 h 4289005"/>
              <a:gd name="connsiteX119" fmla="*/ 10938448 w 11349862"/>
              <a:gd name="connsiteY119" fmla="*/ 2750896 h 4289005"/>
              <a:gd name="connsiteX120" fmla="*/ 10983639 w 11349862"/>
              <a:gd name="connsiteY120" fmla="*/ 2768857 h 4289005"/>
              <a:gd name="connsiteX121" fmla="*/ 10929178 w 11349862"/>
              <a:gd name="connsiteY121" fmla="*/ 2768857 h 4289005"/>
              <a:gd name="connsiteX122" fmla="*/ 10817939 w 11349862"/>
              <a:gd name="connsiteY122" fmla="*/ 2808255 h 4289005"/>
              <a:gd name="connsiteX123" fmla="*/ 10715969 w 11349862"/>
              <a:gd name="connsiteY123" fmla="*/ 2844176 h 4289005"/>
              <a:gd name="connsiteX124" fmla="*/ 10751890 w 11349862"/>
              <a:gd name="connsiteY124" fmla="*/ 2852867 h 4289005"/>
              <a:gd name="connsiteX125" fmla="*/ 10390363 w 11349862"/>
              <a:gd name="connsiteY125" fmla="*/ 2901535 h 4289005"/>
              <a:gd name="connsiteX126" fmla="*/ 10520142 w 11349862"/>
              <a:gd name="connsiteY126" fmla="*/ 2901535 h 4289005"/>
              <a:gd name="connsiteX127" fmla="*/ 10538102 w 11349862"/>
              <a:gd name="connsiteY127" fmla="*/ 2919496 h 4289005"/>
              <a:gd name="connsiteX128" fmla="*/ 10853860 w 11349862"/>
              <a:gd name="connsiteY128" fmla="*/ 2901535 h 4289005"/>
              <a:gd name="connsiteX129" fmla="*/ 10799978 w 11349862"/>
              <a:gd name="connsiteY129" fmla="*/ 2910226 h 4289005"/>
              <a:gd name="connsiteX130" fmla="*/ 10465681 w 11349862"/>
              <a:gd name="connsiteY130" fmla="*/ 2955417 h 4289005"/>
              <a:gd name="connsiteX131" fmla="*/ 10586190 w 11349862"/>
              <a:gd name="connsiteY131" fmla="*/ 2973378 h 4289005"/>
              <a:gd name="connsiteX132" fmla="*/ 10706699 w 11349862"/>
              <a:gd name="connsiteY132" fmla="*/ 2973378 h 4289005"/>
              <a:gd name="connsiteX133" fmla="*/ 10845169 w 11349862"/>
              <a:gd name="connsiteY133" fmla="*/ 2982648 h 4289005"/>
              <a:gd name="connsiteX134" fmla="*/ 10306354 w 11349862"/>
              <a:gd name="connsiteY134" fmla="*/ 3075928 h 4289005"/>
              <a:gd name="connsiteX135" fmla="*/ 10083296 w 11349862"/>
              <a:gd name="connsiteY135" fmla="*/ 3093889 h 4289005"/>
              <a:gd name="connsiteX136" fmla="*/ 10077502 w 11349862"/>
              <a:gd name="connsiteY136" fmla="*/ 3121120 h 4289005"/>
              <a:gd name="connsiteX137" fmla="*/ 10056645 w 11349862"/>
              <a:gd name="connsiteY137" fmla="*/ 3111850 h 4289005"/>
              <a:gd name="connsiteX138" fmla="*/ 10077502 w 11349862"/>
              <a:gd name="connsiteY138" fmla="*/ 3121120 h 4289005"/>
              <a:gd name="connsiteX139" fmla="*/ 10269853 w 11349862"/>
              <a:gd name="connsiteY139" fmla="*/ 3111850 h 4289005"/>
              <a:gd name="connsiteX140" fmla="*/ 10528832 w 11349862"/>
              <a:gd name="connsiteY140" fmla="*/ 3093889 h 4289005"/>
              <a:gd name="connsiteX141" fmla="*/ 10899051 w 11349862"/>
              <a:gd name="connsiteY141" fmla="*/ 3075928 h 4289005"/>
              <a:gd name="connsiteX142" fmla="*/ 10779121 w 11349862"/>
              <a:gd name="connsiteY142" fmla="*/ 3111850 h 4289005"/>
              <a:gd name="connsiteX143" fmla="*/ 10483641 w 11349862"/>
              <a:gd name="connsiteY143" fmla="*/ 3151248 h 4289005"/>
              <a:gd name="connsiteX144" fmla="*/ 10327211 w 11349862"/>
              <a:gd name="connsiteY144" fmla="*/ 3159938 h 4289005"/>
              <a:gd name="connsiteX145" fmla="*/ 10408323 w 11349862"/>
              <a:gd name="connsiteY145" fmla="*/ 3187169 h 4289005"/>
              <a:gd name="connsiteX146" fmla="*/ 9917595 w 11349862"/>
              <a:gd name="connsiteY146" fmla="*/ 3214400 h 4289005"/>
              <a:gd name="connsiteX147" fmla="*/ 9863714 w 11349862"/>
              <a:gd name="connsiteY147" fmla="*/ 3232361 h 4289005"/>
              <a:gd name="connsiteX148" fmla="*/ 9556647 w 11349862"/>
              <a:gd name="connsiteY148" fmla="*/ 3241631 h 4289005"/>
              <a:gd name="connsiteX149" fmla="*/ 9704387 w 11349862"/>
              <a:gd name="connsiteY149" fmla="*/ 3253798 h 4289005"/>
              <a:gd name="connsiteX150" fmla="*/ 9872984 w 11349862"/>
              <a:gd name="connsiteY150" fmla="*/ 3262489 h 4289005"/>
              <a:gd name="connsiteX151" fmla="*/ 9704387 w 11349862"/>
              <a:gd name="connsiteY151" fmla="*/ 3262489 h 4289005"/>
              <a:gd name="connsiteX152" fmla="*/ 9418177 w 11349862"/>
              <a:gd name="connsiteY152" fmla="*/ 3271759 h 4289005"/>
              <a:gd name="connsiteX153" fmla="*/ 9685847 w 11349862"/>
              <a:gd name="connsiteY153" fmla="*/ 3280449 h 4289005"/>
              <a:gd name="connsiteX154" fmla="*/ 9596044 w 11349862"/>
              <a:gd name="connsiteY154" fmla="*/ 3289719 h 4289005"/>
              <a:gd name="connsiteX155" fmla="*/ 9788396 w 11349862"/>
              <a:gd name="connsiteY155" fmla="*/ 3298410 h 4289005"/>
              <a:gd name="connsiteX156" fmla="*/ 10113423 w 11349862"/>
              <a:gd name="connsiteY156" fmla="*/ 3307680 h 4289005"/>
              <a:gd name="connsiteX157" fmla="*/ 10604151 w 11349862"/>
              <a:gd name="connsiteY157" fmla="*/ 3277552 h 4289005"/>
              <a:gd name="connsiteX158" fmla="*/ 10576920 w 11349862"/>
              <a:gd name="connsiteY158" fmla="*/ 3298410 h 4289005"/>
              <a:gd name="connsiteX159" fmla="*/ 10465681 w 11349862"/>
              <a:gd name="connsiteY159" fmla="*/ 3334911 h 4289005"/>
              <a:gd name="connsiteX160" fmla="*/ 10640651 w 11349862"/>
              <a:gd name="connsiteY160" fmla="*/ 3352872 h 4289005"/>
              <a:gd name="connsiteX161" fmla="*/ 10576920 w 11349862"/>
              <a:gd name="connsiteY161" fmla="*/ 3365039 h 4289005"/>
              <a:gd name="connsiteX162" fmla="*/ 10502181 w 11349862"/>
              <a:gd name="connsiteY162" fmla="*/ 3383000 h 4289005"/>
              <a:gd name="connsiteX163" fmla="*/ 10751890 w 11349862"/>
              <a:gd name="connsiteY163" fmla="*/ 3352872 h 4289005"/>
              <a:gd name="connsiteX164" fmla="*/ 10947718 w 11349862"/>
              <a:gd name="connsiteY164" fmla="*/ 3343602 h 4289005"/>
              <a:gd name="connsiteX165" fmla="*/ 10794184 w 11349862"/>
              <a:gd name="connsiteY165" fmla="*/ 3383000 h 4289005"/>
              <a:gd name="connsiteX166" fmla="*/ 10817939 w 11349862"/>
              <a:gd name="connsiteY166" fmla="*/ 3391690 h 4289005"/>
              <a:gd name="connsiteX167" fmla="*/ 10742620 w 11349862"/>
              <a:gd name="connsiteY167" fmla="*/ 3400960 h 4289005"/>
              <a:gd name="connsiteX168" fmla="*/ 10742620 w 11349862"/>
              <a:gd name="connsiteY168" fmla="*/ 3400960 h 4289005"/>
              <a:gd name="connsiteX169" fmla="*/ 10658611 w 11349862"/>
              <a:gd name="connsiteY169" fmla="*/ 3410230 h 4289005"/>
              <a:gd name="connsiteX170" fmla="*/ 10595460 w 11349862"/>
              <a:gd name="connsiteY170" fmla="*/ 3428191 h 4289005"/>
              <a:gd name="connsiteX171" fmla="*/ 10853860 w 11349862"/>
              <a:gd name="connsiteY171" fmla="*/ 3400960 h 4289005"/>
              <a:gd name="connsiteX172" fmla="*/ 10983639 w 11349862"/>
              <a:gd name="connsiteY172" fmla="*/ 3418921 h 4289005"/>
              <a:gd name="connsiteX173" fmla="*/ 11122109 w 11349862"/>
              <a:gd name="connsiteY173" fmla="*/ 3418921 h 4289005"/>
              <a:gd name="connsiteX174" fmla="*/ 10799978 w 11349862"/>
              <a:gd name="connsiteY174" fmla="*/ 3473383 h 4289005"/>
              <a:gd name="connsiteX175" fmla="*/ 10399632 w 11349862"/>
              <a:gd name="connsiteY175" fmla="*/ 3512201 h 4289005"/>
              <a:gd name="connsiteX176" fmla="*/ 10381672 w 11349862"/>
              <a:gd name="connsiteY176" fmla="*/ 3530741 h 4289005"/>
              <a:gd name="connsiteX177" fmla="*/ 10225242 w 11349862"/>
              <a:gd name="connsiteY177" fmla="*/ 3548702 h 4289005"/>
              <a:gd name="connsiteX178" fmla="*/ 10261163 w 11349862"/>
              <a:gd name="connsiteY178" fmla="*/ 3557393 h 4289005"/>
              <a:gd name="connsiteX179" fmla="*/ 10547372 w 11349862"/>
              <a:gd name="connsiteY179" fmla="*/ 3548702 h 4289005"/>
              <a:gd name="connsiteX180" fmla="*/ 10604151 w 11349862"/>
              <a:gd name="connsiteY180" fmla="*/ 3530741 h 4289005"/>
              <a:gd name="connsiteX181" fmla="*/ 10586190 w 11349862"/>
              <a:gd name="connsiteY181" fmla="*/ 3557393 h 4289005"/>
              <a:gd name="connsiteX182" fmla="*/ 10751890 w 11349862"/>
              <a:gd name="connsiteY182" fmla="*/ 3548702 h 4289005"/>
              <a:gd name="connsiteX183" fmla="*/ 10920487 w 11349862"/>
              <a:gd name="connsiteY183" fmla="*/ 3530741 h 4289005"/>
              <a:gd name="connsiteX184" fmla="*/ 10706699 w 11349862"/>
              <a:gd name="connsiteY184" fmla="*/ 3557393 h 4289005"/>
              <a:gd name="connsiteX185" fmla="*/ 10528832 w 11349862"/>
              <a:gd name="connsiteY185" fmla="*/ 3596791 h 4289005"/>
              <a:gd name="connsiteX186" fmla="*/ 10938448 w 11349862"/>
              <a:gd name="connsiteY186" fmla="*/ 3548702 h 4289005"/>
              <a:gd name="connsiteX187" fmla="*/ 11224657 w 11349862"/>
              <a:gd name="connsiteY187" fmla="*/ 3530741 h 4289005"/>
              <a:gd name="connsiteX188" fmla="*/ 11242618 w 11349862"/>
              <a:gd name="connsiteY188" fmla="*/ 3548702 h 4289005"/>
              <a:gd name="connsiteX189" fmla="*/ 11290706 w 11349862"/>
              <a:gd name="connsiteY189" fmla="*/ 3548702 h 4289005"/>
              <a:gd name="connsiteX190" fmla="*/ 11104148 w 11349862"/>
              <a:gd name="connsiteY190" fmla="*/ 3584624 h 4289005"/>
              <a:gd name="connsiteX191" fmla="*/ 11188157 w 11349862"/>
              <a:gd name="connsiteY191" fmla="*/ 3584624 h 4289005"/>
              <a:gd name="connsiteX192" fmla="*/ 11206117 w 11349862"/>
              <a:gd name="connsiteY192" fmla="*/ 3605482 h 4289005"/>
              <a:gd name="connsiteX193" fmla="*/ 11251308 w 11349862"/>
              <a:gd name="connsiteY193" fmla="*/ 3623442 h 4289005"/>
              <a:gd name="connsiteX194" fmla="*/ 11058957 w 11349862"/>
              <a:gd name="connsiteY194" fmla="*/ 3650673 h 4289005"/>
              <a:gd name="connsiteX195" fmla="*/ 11001599 w 11349862"/>
              <a:gd name="connsiteY195" fmla="*/ 3677904 h 4289005"/>
              <a:gd name="connsiteX196" fmla="*/ 10715969 w 11349862"/>
              <a:gd name="connsiteY196" fmla="*/ 3717302 h 4289005"/>
              <a:gd name="connsiteX197" fmla="*/ 10408323 w 11349862"/>
              <a:gd name="connsiteY197" fmla="*/ 3743953 h 4289005"/>
              <a:gd name="connsiteX198" fmla="*/ 10502181 w 11349862"/>
              <a:gd name="connsiteY198" fmla="*/ 3753223 h 4289005"/>
              <a:gd name="connsiteX199" fmla="*/ 11233348 w 11349862"/>
              <a:gd name="connsiteY199" fmla="*/ 3677904 h 4289005"/>
              <a:gd name="connsiteX200" fmla="*/ 11335897 w 11349862"/>
              <a:gd name="connsiteY200" fmla="*/ 3687174 h 4289005"/>
              <a:gd name="connsiteX201" fmla="*/ 11272745 w 11349862"/>
              <a:gd name="connsiteY201" fmla="*/ 3705135 h 4289005"/>
              <a:gd name="connsiteX202" fmla="*/ 10327211 w 11349862"/>
              <a:gd name="connsiteY202" fmla="*/ 3825646 h 4289005"/>
              <a:gd name="connsiteX203" fmla="*/ 10547372 w 11349862"/>
              <a:gd name="connsiteY203" fmla="*/ 3816376 h 4289005"/>
              <a:gd name="connsiteX204" fmla="*/ 10520142 w 11349862"/>
              <a:gd name="connsiteY204" fmla="*/ 3825646 h 4289005"/>
              <a:gd name="connsiteX205" fmla="*/ 10613420 w 11349862"/>
              <a:gd name="connsiteY205" fmla="*/ 3837233 h 4289005"/>
              <a:gd name="connsiteX206" fmla="*/ 10827209 w 11349862"/>
              <a:gd name="connsiteY206" fmla="*/ 3837233 h 4289005"/>
              <a:gd name="connsiteX207" fmla="*/ 10817939 w 11349862"/>
              <a:gd name="connsiteY207" fmla="*/ 3846504 h 4289005"/>
              <a:gd name="connsiteX208" fmla="*/ 10315044 w 11349862"/>
              <a:gd name="connsiteY208" fmla="*/ 3900386 h 4289005"/>
              <a:gd name="connsiteX209" fmla="*/ 10456990 w 11349862"/>
              <a:gd name="connsiteY209" fmla="*/ 3909656 h 4289005"/>
              <a:gd name="connsiteX210" fmla="*/ 10688739 w 11349862"/>
              <a:gd name="connsiteY210" fmla="*/ 3900386 h 4289005"/>
              <a:gd name="connsiteX211" fmla="*/ 10706699 w 11349862"/>
              <a:gd name="connsiteY211" fmla="*/ 3909656 h 4289005"/>
              <a:gd name="connsiteX212" fmla="*/ 10595460 w 11349862"/>
              <a:gd name="connsiteY212" fmla="*/ 3936887 h 4289005"/>
              <a:gd name="connsiteX213" fmla="*/ 10827209 w 11349862"/>
              <a:gd name="connsiteY213" fmla="*/ 3909656 h 4289005"/>
              <a:gd name="connsiteX214" fmla="*/ 11001599 w 11349862"/>
              <a:gd name="connsiteY214" fmla="*/ 3900386 h 4289005"/>
              <a:gd name="connsiteX215" fmla="*/ 10938448 w 11349862"/>
              <a:gd name="connsiteY215" fmla="*/ 3918926 h 4289005"/>
              <a:gd name="connsiteX216" fmla="*/ 11001599 w 11349862"/>
              <a:gd name="connsiteY216" fmla="*/ 3927617 h 4289005"/>
              <a:gd name="connsiteX217" fmla="*/ 11188157 w 11349862"/>
              <a:gd name="connsiteY217" fmla="*/ 3936887 h 4289005"/>
              <a:gd name="connsiteX218" fmla="*/ 11345167 w 11349862"/>
              <a:gd name="connsiteY218" fmla="*/ 3936887 h 4289005"/>
              <a:gd name="connsiteX219" fmla="*/ 11290706 w 11349862"/>
              <a:gd name="connsiteY219" fmla="*/ 3967015 h 4289005"/>
              <a:gd name="connsiteX220" fmla="*/ 11233348 w 11349862"/>
              <a:gd name="connsiteY220" fmla="*/ 4002936 h 4289005"/>
              <a:gd name="connsiteX221" fmla="*/ 10845169 w 11349862"/>
              <a:gd name="connsiteY221" fmla="*/ 4057398 h 4289005"/>
              <a:gd name="connsiteX222" fmla="*/ 10465681 w 11349862"/>
              <a:gd name="connsiteY222" fmla="*/ 4123447 h 4289005"/>
              <a:gd name="connsiteX223" fmla="*/ 8999871 w 11349862"/>
              <a:gd name="connsiteY223" fmla="*/ 4141408 h 4289005"/>
              <a:gd name="connsiteX224" fmla="*/ 8647613 w 11349862"/>
              <a:gd name="connsiteY224" fmla="*/ 4141408 h 4289005"/>
              <a:gd name="connsiteX225" fmla="*/ 8295355 w 11349862"/>
              <a:gd name="connsiteY225" fmla="*/ 4096216 h 4289005"/>
              <a:gd name="connsiteX226" fmla="*/ 8081567 w 11349862"/>
              <a:gd name="connsiteY226" fmla="*/ 4087526 h 4289005"/>
              <a:gd name="connsiteX227" fmla="*/ 8081567 w 11349862"/>
              <a:gd name="connsiteY227" fmla="*/ 4087526 h 4289005"/>
              <a:gd name="connsiteX228" fmla="*/ 8286085 w 11349862"/>
              <a:gd name="connsiteY228" fmla="*/ 4114177 h 4289005"/>
              <a:gd name="connsiteX229" fmla="*/ 8433825 w 11349862"/>
              <a:gd name="connsiteY229" fmla="*/ 4150678 h 4289005"/>
              <a:gd name="connsiteX230" fmla="*/ 8295355 w 11349862"/>
              <a:gd name="connsiteY230" fmla="*/ 4132717 h 4289005"/>
              <a:gd name="connsiteX231" fmla="*/ 8240895 w 11349862"/>
              <a:gd name="connsiteY231" fmla="*/ 4123447 h 4289005"/>
              <a:gd name="connsiteX232" fmla="*/ 8183537 w 11349862"/>
              <a:gd name="connsiteY232" fmla="*/ 4114177 h 4289005"/>
              <a:gd name="connsiteX233" fmla="*/ 8129655 w 11349862"/>
              <a:gd name="connsiteY233" fmla="*/ 4105486 h 4289005"/>
              <a:gd name="connsiteX234" fmla="*/ 8129655 w 11349862"/>
              <a:gd name="connsiteY234" fmla="*/ 4105486 h 4289005"/>
              <a:gd name="connsiteX235" fmla="*/ 8183537 w 11349862"/>
              <a:gd name="connsiteY235" fmla="*/ 4114177 h 4289005"/>
              <a:gd name="connsiteX236" fmla="*/ 8240895 w 11349862"/>
              <a:gd name="connsiteY236" fmla="*/ 4123447 h 4289005"/>
              <a:gd name="connsiteX237" fmla="*/ 8295355 w 11349862"/>
              <a:gd name="connsiteY237" fmla="*/ 4132717 h 4289005"/>
              <a:gd name="connsiteX238" fmla="*/ 8740892 w 11349862"/>
              <a:gd name="connsiteY238" fmla="*/ 4208037 h 4289005"/>
              <a:gd name="connsiteX239" fmla="*/ 9890944 w 11349862"/>
              <a:gd name="connsiteY239" fmla="*/ 4243958 h 4289005"/>
              <a:gd name="connsiteX240" fmla="*/ 10140653 w 11349862"/>
              <a:gd name="connsiteY240" fmla="*/ 4252649 h 4289005"/>
              <a:gd name="connsiteX241" fmla="*/ 10185844 w 11349862"/>
              <a:gd name="connsiteY241" fmla="*/ 4234688 h 4289005"/>
              <a:gd name="connsiteX242" fmla="*/ 10354441 w 11349862"/>
              <a:gd name="connsiteY242" fmla="*/ 4261919 h 4289005"/>
              <a:gd name="connsiteX243" fmla="*/ 10158614 w 11349862"/>
              <a:gd name="connsiteY243" fmla="*/ 4279880 h 4289005"/>
              <a:gd name="connsiteX244" fmla="*/ 9213659 w 11349862"/>
              <a:gd name="connsiteY244" fmla="*/ 4279880 h 4289005"/>
              <a:gd name="connsiteX245" fmla="*/ 8111695 w 11349862"/>
              <a:gd name="connsiteY245" fmla="*/ 4198767 h 4289005"/>
              <a:gd name="connsiteX246" fmla="*/ 7674849 w 11349862"/>
              <a:gd name="connsiteY246" fmla="*/ 4105486 h 4289005"/>
              <a:gd name="connsiteX247" fmla="*/ 6961643 w 11349862"/>
              <a:gd name="connsiteY247" fmla="*/ 3837233 h 4289005"/>
              <a:gd name="connsiteX248" fmla="*/ 7006834 w 11349862"/>
              <a:gd name="connsiteY248" fmla="*/ 3882425 h 4289005"/>
              <a:gd name="connsiteX249" fmla="*/ 7879947 w 11349862"/>
              <a:gd name="connsiteY249" fmla="*/ 4189496 h 4289005"/>
              <a:gd name="connsiteX250" fmla="*/ 7711349 w 11349862"/>
              <a:gd name="connsiteY250" fmla="*/ 4168639 h 4289005"/>
              <a:gd name="connsiteX251" fmla="*/ 6569988 w 11349862"/>
              <a:gd name="connsiteY251" fmla="*/ 3687174 h 4289005"/>
              <a:gd name="connsiteX252" fmla="*/ 5736272 w 11349862"/>
              <a:gd name="connsiteY252" fmla="*/ 3133287 h 4289005"/>
              <a:gd name="connsiteX253" fmla="*/ 5441952 w 11349862"/>
              <a:gd name="connsiteY253" fmla="*/ 2955417 h 4289005"/>
              <a:gd name="connsiteX254" fmla="*/ 5254815 w 11349862"/>
              <a:gd name="connsiteY254" fmla="*/ 2910226 h 4289005"/>
              <a:gd name="connsiteX255" fmla="*/ 5023066 w 11349862"/>
              <a:gd name="connsiteY255" fmla="*/ 2789715 h 4289005"/>
              <a:gd name="connsiteX256" fmla="*/ 4261772 w 11349862"/>
              <a:gd name="connsiteY256" fmla="*/ 2527835 h 4289005"/>
              <a:gd name="connsiteX257" fmla="*/ 4234542 w 11349862"/>
              <a:gd name="connsiteY257" fmla="*/ 2537105 h 4289005"/>
              <a:gd name="connsiteX258" fmla="*/ 4258296 w 11349862"/>
              <a:gd name="connsiteY258" fmla="*/ 2527835 h 4289005"/>
              <a:gd name="connsiteX259" fmla="*/ 4225272 w 11349862"/>
              <a:gd name="connsiteY259" fmla="*/ 2519144 h 4289005"/>
              <a:gd name="connsiteX260" fmla="*/ 4189351 w 11349862"/>
              <a:gd name="connsiteY260" fmla="*/ 2509874 h 4289005"/>
              <a:gd name="connsiteX261" fmla="*/ 4189351 w 11349862"/>
              <a:gd name="connsiteY261" fmla="*/ 2509874 h 4289005"/>
              <a:gd name="connsiteX262" fmla="*/ 4189351 w 11349862"/>
              <a:gd name="connsiteY262" fmla="*/ 2519144 h 4289005"/>
              <a:gd name="connsiteX263" fmla="*/ 4114033 w 11349862"/>
              <a:gd name="connsiteY263" fmla="*/ 2501183 h 4289005"/>
              <a:gd name="connsiteX264" fmla="*/ 4114033 w 11349862"/>
              <a:gd name="connsiteY264" fmla="*/ 2501183 h 4289005"/>
              <a:gd name="connsiteX265" fmla="*/ 4068842 w 11349862"/>
              <a:gd name="connsiteY265" fmla="*/ 2482643 h 4289005"/>
              <a:gd name="connsiteX266" fmla="*/ 4020754 w 11349862"/>
              <a:gd name="connsiteY266" fmla="*/ 2473952 h 4289005"/>
              <a:gd name="connsiteX267" fmla="*/ 3984833 w 11349862"/>
              <a:gd name="connsiteY267" fmla="*/ 2471056 h 4289005"/>
              <a:gd name="connsiteX268" fmla="*/ 3364326 w 11349862"/>
              <a:gd name="connsiteY268" fmla="*/ 2389363 h 4289005"/>
              <a:gd name="connsiteX269" fmla="*/ 2918789 w 11349862"/>
              <a:gd name="connsiteY269" fmla="*/ 2371402 h 4289005"/>
              <a:gd name="connsiteX270" fmla="*/ 2130265 w 11349862"/>
              <a:gd name="connsiteY270" fmla="*/ 2344171 h 4289005"/>
              <a:gd name="connsiteX271" fmla="*/ 516716 w 11349862"/>
              <a:gd name="connsiteY271" fmla="*/ 2567233 h 4289005"/>
              <a:gd name="connsiteX272" fmla="*/ 230506 w 11349862"/>
              <a:gd name="connsiteY272" fmla="*/ 2669783 h 4289005"/>
              <a:gd name="connsiteX273" fmla="*/ 194585 w 11349862"/>
              <a:gd name="connsiteY273" fmla="*/ 2621115 h 4289005"/>
              <a:gd name="connsiteX274" fmla="*/ 127958 w 11349862"/>
              <a:gd name="connsiteY274" fmla="*/ 2630385 h 4289005"/>
              <a:gd name="connsiteX275" fmla="*/ 25988 w 11349862"/>
              <a:gd name="connsiteY275" fmla="*/ 2585193 h 4289005"/>
              <a:gd name="connsiteX276" fmla="*/ 109997 w 11349862"/>
              <a:gd name="connsiteY276" fmla="*/ 2527835 h 4289005"/>
              <a:gd name="connsiteX277" fmla="*/ 34679 w 11349862"/>
              <a:gd name="connsiteY277" fmla="*/ 2473952 h 4289005"/>
              <a:gd name="connsiteX278" fmla="*/ 155188 w 11349862"/>
              <a:gd name="connsiteY278" fmla="*/ 2425864 h 4289005"/>
              <a:gd name="connsiteX279" fmla="*/ 82767 w 11349862"/>
              <a:gd name="connsiteY279" fmla="*/ 2438031 h 4289005"/>
              <a:gd name="connsiteX280" fmla="*/ 109997 w 11349862"/>
              <a:gd name="connsiteY280" fmla="*/ 2407324 h 4289005"/>
              <a:gd name="connsiteX281" fmla="*/ 145918 w 11349862"/>
              <a:gd name="connsiteY281" fmla="*/ 2395736 h 4289005"/>
              <a:gd name="connsiteX282" fmla="*/ 100727 w 11349862"/>
              <a:gd name="connsiteY282" fmla="*/ 2389363 h 4289005"/>
              <a:gd name="connsiteX283" fmla="*/ 164458 w 11349862"/>
              <a:gd name="connsiteY283" fmla="*/ 2287392 h 4289005"/>
              <a:gd name="connsiteX284" fmla="*/ 92036 w 11349862"/>
              <a:gd name="connsiteY284" fmla="*/ 2260161 h 4289005"/>
              <a:gd name="connsiteX285" fmla="*/ 191109 w 11349862"/>
              <a:gd name="connsiteY285" fmla="*/ 2187739 h 4289005"/>
              <a:gd name="connsiteX286" fmla="*/ 212546 w 11349862"/>
              <a:gd name="connsiteY286" fmla="*/ 2154714 h 4289005"/>
              <a:gd name="connsiteX287" fmla="*/ 194585 w 11349862"/>
              <a:gd name="connsiteY287" fmla="*/ 2122269 h 4289005"/>
              <a:gd name="connsiteX288" fmla="*/ 230506 w 11349862"/>
              <a:gd name="connsiteY288" fmla="*/ 2122269 h 4289005"/>
              <a:gd name="connsiteX289" fmla="*/ 212546 w 11349862"/>
              <a:gd name="connsiteY289" fmla="*/ 2074180 h 4289005"/>
              <a:gd name="connsiteX290" fmla="*/ 293658 w 11349862"/>
              <a:gd name="connsiteY290" fmla="*/ 2019719 h 4289005"/>
              <a:gd name="connsiteX291" fmla="*/ 323785 w 11349862"/>
              <a:gd name="connsiteY291" fmla="*/ 2001758 h 4289005"/>
              <a:gd name="connsiteX292" fmla="*/ 284388 w 11349862"/>
              <a:gd name="connsiteY292" fmla="*/ 2001758 h 4289005"/>
              <a:gd name="connsiteX293" fmla="*/ 212546 w 11349862"/>
              <a:gd name="connsiteY293" fmla="*/ 1953669 h 4289005"/>
              <a:gd name="connsiteX294" fmla="*/ 323785 w 11349862"/>
              <a:gd name="connsiteY294" fmla="*/ 1935709 h 4289005"/>
              <a:gd name="connsiteX295" fmla="*/ 257737 w 11349862"/>
              <a:gd name="connsiteY295" fmla="*/ 1926438 h 4289005"/>
              <a:gd name="connsiteX296" fmla="*/ 257737 w 11349862"/>
              <a:gd name="connsiteY296" fmla="*/ 1890517 h 4289005"/>
              <a:gd name="connsiteX297" fmla="*/ 555534 w 11349862"/>
              <a:gd name="connsiteY297" fmla="*/ 1712647 h 4289005"/>
              <a:gd name="connsiteX298" fmla="*/ 1612307 w 11349862"/>
              <a:gd name="connsiteY298" fmla="*/ 1538254 h 4289005"/>
              <a:gd name="connsiteX299" fmla="*/ 4156327 w 11349862"/>
              <a:gd name="connsiteY299" fmla="*/ 1667456 h 4289005"/>
              <a:gd name="connsiteX300" fmla="*/ 2641850 w 11349862"/>
              <a:gd name="connsiteY300" fmla="*/ 1444974 h 4289005"/>
              <a:gd name="connsiteX301" fmla="*/ 2148226 w 11349862"/>
              <a:gd name="connsiteY301" fmla="*/ 1444974 h 4289005"/>
              <a:gd name="connsiteX302" fmla="*/ 1991795 w 11349862"/>
              <a:gd name="connsiteY302" fmla="*/ 1444974 h 4289005"/>
              <a:gd name="connsiteX303" fmla="*/ 2491214 w 11349862"/>
              <a:gd name="connsiteY303" fmla="*/ 1417743 h 4289005"/>
              <a:gd name="connsiteX304" fmla="*/ 2593762 w 11349862"/>
              <a:gd name="connsiteY304" fmla="*/ 1399782 h 4289005"/>
              <a:gd name="connsiteX305" fmla="*/ 2057843 w 11349862"/>
              <a:gd name="connsiteY305" fmla="*/ 1417743 h 4289005"/>
              <a:gd name="connsiteX306" fmla="*/ 1509758 w 11349862"/>
              <a:gd name="connsiteY306" fmla="*/ 1444974 h 4289005"/>
              <a:gd name="connsiteX307" fmla="*/ 627955 w 11349862"/>
              <a:gd name="connsiteY307" fmla="*/ 1610676 h 4289005"/>
              <a:gd name="connsiteX308" fmla="*/ 480215 w 11349862"/>
              <a:gd name="connsiteY308" fmla="*/ 1640804 h 4289005"/>
              <a:gd name="connsiteX309" fmla="*/ 660979 w 11349862"/>
              <a:gd name="connsiteY309" fmla="*/ 1586342 h 4289005"/>
              <a:gd name="connsiteX310" fmla="*/ 917061 w 11349862"/>
              <a:gd name="connsiteY310" fmla="*/ 1520293 h 4289005"/>
              <a:gd name="connsiteX311" fmla="*/ 1473837 w 11349862"/>
              <a:gd name="connsiteY311" fmla="*/ 1435704 h 4289005"/>
              <a:gd name="connsiteX312" fmla="*/ 2852741 w 11349862"/>
              <a:gd name="connsiteY312" fmla="*/ 1369654 h 4289005"/>
              <a:gd name="connsiteX313" fmla="*/ 3012068 w 11349862"/>
              <a:gd name="connsiteY313" fmla="*/ 1360384 h 4289005"/>
              <a:gd name="connsiteX314" fmla="*/ 2632580 w 11349862"/>
              <a:gd name="connsiteY314" fmla="*/ 1333733 h 4289005"/>
              <a:gd name="connsiteX315" fmla="*/ 2491214 w 11349862"/>
              <a:gd name="connsiteY315" fmla="*/ 1324463 h 4289005"/>
              <a:gd name="connsiteX316" fmla="*/ 3159808 w 11349862"/>
              <a:gd name="connsiteY316" fmla="*/ 1342424 h 4289005"/>
              <a:gd name="connsiteX317" fmla="*/ 5321443 w 11349862"/>
              <a:gd name="connsiteY317" fmla="*/ 1881247 h 4289005"/>
              <a:gd name="connsiteX318" fmla="*/ 5339403 w 11349862"/>
              <a:gd name="connsiteY318" fmla="*/ 1890517 h 4289005"/>
              <a:gd name="connsiteX319" fmla="*/ 5339403 w 11349862"/>
              <a:gd name="connsiteY319" fmla="*/ 1890517 h 4289005"/>
              <a:gd name="connsiteX320" fmla="*/ 5321443 w 11349862"/>
              <a:gd name="connsiteY320" fmla="*/ 1881247 h 4289005"/>
              <a:gd name="connsiteX321" fmla="*/ 3909514 w 11349862"/>
              <a:gd name="connsiteY321" fmla="*/ 1409052 h 4289005"/>
              <a:gd name="connsiteX322" fmla="*/ 3734544 w 11349862"/>
              <a:gd name="connsiteY322" fmla="*/ 1369654 h 4289005"/>
              <a:gd name="connsiteX323" fmla="*/ 3752505 w 11349862"/>
              <a:gd name="connsiteY323" fmla="*/ 1342424 h 4289005"/>
              <a:gd name="connsiteX324" fmla="*/ 3572320 w 11349862"/>
              <a:gd name="connsiteY324" fmla="*/ 1315772 h 4289005"/>
              <a:gd name="connsiteX325" fmla="*/ 3466875 w 11349862"/>
              <a:gd name="connsiteY325" fmla="*/ 1294335 h 4289005"/>
              <a:gd name="connsiteX326" fmla="*/ 3557257 w 11349862"/>
              <a:gd name="connsiteY326" fmla="*/ 1288541 h 4289005"/>
              <a:gd name="connsiteX327" fmla="*/ 3975563 w 11349862"/>
              <a:gd name="connsiteY327" fmla="*/ 1342424 h 4289005"/>
              <a:gd name="connsiteX328" fmla="*/ 5077527 w 11349862"/>
              <a:gd name="connsiteY328" fmla="*/ 1658765 h 4289005"/>
              <a:gd name="connsiteX329" fmla="*/ 5077527 w 11349862"/>
              <a:gd name="connsiteY329" fmla="*/ 1658765 h 4289005"/>
              <a:gd name="connsiteX330" fmla="*/ 4836509 w 11349862"/>
              <a:gd name="connsiteY330" fmla="*/ 1547524 h 4289005"/>
              <a:gd name="connsiteX331" fmla="*/ 3698623 w 11349862"/>
              <a:gd name="connsiteY331" fmla="*/ 1249143 h 4289005"/>
              <a:gd name="connsiteX332" fmla="*/ 4153430 w 11349862"/>
              <a:gd name="connsiteY332" fmla="*/ 1315772 h 4289005"/>
              <a:gd name="connsiteX333" fmla="*/ 4273939 w 11349862"/>
              <a:gd name="connsiteY333" fmla="*/ 1333733 h 4289005"/>
              <a:gd name="connsiteX334" fmla="*/ 4162120 w 11349862"/>
              <a:gd name="connsiteY334" fmla="*/ 1306502 h 4289005"/>
              <a:gd name="connsiteX335" fmla="*/ 3957602 w 11349862"/>
              <a:gd name="connsiteY335" fmla="*/ 1258413 h 4289005"/>
              <a:gd name="connsiteX336" fmla="*/ 4078111 w 11349862"/>
              <a:gd name="connsiteY336" fmla="*/ 1231183 h 4289005"/>
              <a:gd name="connsiteX337" fmla="*/ 3864323 w 11349862"/>
              <a:gd name="connsiteY337" fmla="*/ 1177300 h 4289005"/>
              <a:gd name="connsiteX338" fmla="*/ 4725269 w 11349862"/>
              <a:gd name="connsiteY338" fmla="*/ 1369654 h 4289005"/>
              <a:gd name="connsiteX339" fmla="*/ 4725269 w 11349862"/>
              <a:gd name="connsiteY339" fmla="*/ 1369654 h 4289005"/>
              <a:gd name="connsiteX340" fmla="*/ 4002793 w 11349862"/>
              <a:gd name="connsiteY340" fmla="*/ 1168030 h 4289005"/>
              <a:gd name="connsiteX341" fmla="*/ 3614615 w 11349862"/>
              <a:gd name="connsiteY341" fmla="*/ 1092711 h 4289005"/>
              <a:gd name="connsiteX342" fmla="*/ 3204999 w 11349862"/>
              <a:gd name="connsiteY342" fmla="*/ 1026661 h 4289005"/>
              <a:gd name="connsiteX343" fmla="*/ 3243817 w 11349862"/>
              <a:gd name="connsiteY343" fmla="*/ 1008701 h 4289005"/>
              <a:gd name="connsiteX344" fmla="*/ 3409517 w 11349862"/>
              <a:gd name="connsiteY344" fmla="*/ 1017391 h 4289005"/>
              <a:gd name="connsiteX345" fmla="*/ 3984833 w 11349862"/>
              <a:gd name="connsiteY345" fmla="*/ 1074750 h 4289005"/>
              <a:gd name="connsiteX346" fmla="*/ 4105342 w 11349862"/>
              <a:gd name="connsiteY346" fmla="*/ 1083441 h 4289005"/>
              <a:gd name="connsiteX347" fmla="*/ 3957602 w 11349862"/>
              <a:gd name="connsiteY347" fmla="*/ 1047519 h 4289005"/>
              <a:gd name="connsiteX348" fmla="*/ 4131994 w 11349862"/>
              <a:gd name="connsiteY348" fmla="*/ 1047519 h 4289005"/>
              <a:gd name="connsiteX349" fmla="*/ 4318551 w 11349862"/>
              <a:gd name="connsiteY349" fmla="*/ 1074750 h 4289005"/>
              <a:gd name="connsiteX350" fmla="*/ 3909514 w 11349862"/>
              <a:gd name="connsiteY350" fmla="*/ 972200 h 4289005"/>
              <a:gd name="connsiteX351" fmla="*/ 3984833 w 11349862"/>
              <a:gd name="connsiteY351" fmla="*/ 954239 h 4289005"/>
              <a:gd name="connsiteX352" fmla="*/ 4282630 w 11349862"/>
              <a:gd name="connsiteY352" fmla="*/ 990160 h 4289005"/>
              <a:gd name="connsiteX353" fmla="*/ 4403139 w 11349862"/>
              <a:gd name="connsiteY353" fmla="*/ 1008701 h 4289005"/>
              <a:gd name="connsiteX354" fmla="*/ 4261772 w 11349862"/>
              <a:gd name="connsiteY354" fmla="*/ 972200 h 4289005"/>
              <a:gd name="connsiteX355" fmla="*/ 4030024 w 11349862"/>
              <a:gd name="connsiteY355" fmla="*/ 896880 h 4289005"/>
              <a:gd name="connsiteX356" fmla="*/ 3771045 w 11349862"/>
              <a:gd name="connsiteY356" fmla="*/ 851689 h 4289005"/>
              <a:gd name="connsiteX357" fmla="*/ 3864323 w 11349862"/>
              <a:gd name="connsiteY357" fmla="*/ 815767 h 4289005"/>
              <a:gd name="connsiteX358" fmla="*/ 3839266 w 11349862"/>
              <a:gd name="connsiteY358" fmla="*/ 805483 h 4289005"/>
              <a:gd name="connsiteX359" fmla="*/ 3821642 w 11349862"/>
              <a:gd name="connsiteY359" fmla="*/ 805052 h 4289005"/>
              <a:gd name="connsiteX360" fmla="*/ 3848545 w 11349862"/>
              <a:gd name="connsiteY360" fmla="*/ 801753 h 4289005"/>
              <a:gd name="connsiteX361" fmla="*/ 3975563 w 11349862"/>
              <a:gd name="connsiteY361" fmla="*/ 815767 h 4289005"/>
              <a:gd name="connsiteX362" fmla="*/ 3975563 w 11349862"/>
              <a:gd name="connsiteY362" fmla="*/ 815767 h 4289005"/>
              <a:gd name="connsiteX363" fmla="*/ 3939642 w 11349862"/>
              <a:gd name="connsiteY363" fmla="*/ 785639 h 4289005"/>
              <a:gd name="connsiteX364" fmla="*/ 4225272 w 11349862"/>
              <a:gd name="connsiteY364" fmla="*/ 833728 h 4289005"/>
              <a:gd name="connsiteX365" fmla="*/ 4309860 w 11349862"/>
              <a:gd name="connsiteY365" fmla="*/ 851689 h 4289005"/>
              <a:gd name="connsiteX366" fmla="*/ 4309860 w 11349862"/>
              <a:gd name="connsiteY366" fmla="*/ 851689 h 4289005"/>
              <a:gd name="connsiteX367" fmla="*/ 4225272 w 11349862"/>
              <a:gd name="connsiteY367" fmla="*/ 833728 h 4289005"/>
              <a:gd name="connsiteX368" fmla="*/ 3882284 w 11349862"/>
              <a:gd name="connsiteY368" fmla="*/ 749718 h 4289005"/>
              <a:gd name="connsiteX369" fmla="*/ 4755397 w 11349862"/>
              <a:gd name="connsiteY369" fmla="*/ 914841 h 4289005"/>
              <a:gd name="connsiteX370" fmla="*/ 5375324 w 11349862"/>
              <a:gd name="connsiteY370" fmla="*/ 1158760 h 4289005"/>
              <a:gd name="connsiteX371" fmla="*/ 6199770 w 11349862"/>
              <a:gd name="connsiteY371" fmla="*/ 1622264 h 4289005"/>
              <a:gd name="connsiteX372" fmla="*/ 6468019 w 11349862"/>
              <a:gd name="connsiteY372" fmla="*/ 1787967 h 4289005"/>
              <a:gd name="connsiteX373" fmla="*/ 6458749 w 11349862"/>
              <a:gd name="connsiteY373" fmla="*/ 1770006 h 4289005"/>
              <a:gd name="connsiteX374" fmla="*/ 6236270 w 11349862"/>
              <a:gd name="connsiteY374" fmla="*/ 1610676 h 4289005"/>
              <a:gd name="connsiteX375" fmla="*/ 5420515 w 11349862"/>
              <a:gd name="connsiteY375" fmla="*/ 1119942 h 4289005"/>
              <a:gd name="connsiteX376" fmla="*/ 4234542 w 11349862"/>
              <a:gd name="connsiteY376" fmla="*/ 686565 h 4289005"/>
              <a:gd name="connsiteX377" fmla="*/ 4141263 w 11349862"/>
              <a:gd name="connsiteY377" fmla="*/ 665128 h 4289005"/>
              <a:gd name="connsiteX378" fmla="*/ 4162120 w 11349862"/>
              <a:gd name="connsiteY378" fmla="*/ 647167 h 4289005"/>
              <a:gd name="connsiteX379" fmla="*/ 3909514 w 11349862"/>
              <a:gd name="connsiteY379" fmla="*/ 593285 h 4289005"/>
              <a:gd name="connsiteX380" fmla="*/ 4957018 w 11349862"/>
              <a:gd name="connsiteY380" fmla="*/ 851689 h 4289005"/>
              <a:gd name="connsiteX381" fmla="*/ 4987145 w 11349862"/>
              <a:gd name="connsiteY381" fmla="*/ 860959 h 4289005"/>
              <a:gd name="connsiteX382" fmla="*/ 5014376 w 11349862"/>
              <a:gd name="connsiteY382" fmla="*/ 870229 h 4289005"/>
              <a:gd name="connsiteX383" fmla="*/ 5014376 w 11349862"/>
              <a:gd name="connsiteY383" fmla="*/ 870229 h 4289005"/>
              <a:gd name="connsiteX384" fmla="*/ 4987145 w 11349862"/>
              <a:gd name="connsiteY384" fmla="*/ 860959 h 4289005"/>
              <a:gd name="connsiteX385" fmla="*/ 4957018 w 11349862"/>
              <a:gd name="connsiteY385" fmla="*/ 851689 h 4289005"/>
              <a:gd name="connsiteX386" fmla="*/ 4466290 w 11349862"/>
              <a:gd name="connsiteY386" fmla="*/ 647167 h 4289005"/>
              <a:gd name="connsiteX387" fmla="*/ 4466290 w 11349862"/>
              <a:gd name="connsiteY387" fmla="*/ 647167 h 4289005"/>
              <a:gd name="connsiteX388" fmla="*/ 4430369 w 11349862"/>
              <a:gd name="connsiteY388" fmla="*/ 619937 h 4289005"/>
              <a:gd name="connsiteX389" fmla="*/ 4782627 w 11349862"/>
              <a:gd name="connsiteY389" fmla="*/ 704526 h 4289005"/>
              <a:gd name="connsiteX390" fmla="*/ 4809278 w 11349862"/>
              <a:gd name="connsiteY390" fmla="*/ 713217 h 4289005"/>
              <a:gd name="connsiteX391" fmla="*/ 4836509 w 11349862"/>
              <a:gd name="connsiteY391" fmla="*/ 722487 h 4289005"/>
              <a:gd name="connsiteX392" fmla="*/ 4836509 w 11349862"/>
              <a:gd name="connsiteY392" fmla="*/ 722487 h 4289005"/>
              <a:gd name="connsiteX393" fmla="*/ 4809278 w 11349862"/>
              <a:gd name="connsiteY393" fmla="*/ 713217 h 4289005"/>
              <a:gd name="connsiteX394" fmla="*/ 4782627 w 11349862"/>
              <a:gd name="connsiteY394" fmla="*/ 704526 h 4289005"/>
              <a:gd name="connsiteX395" fmla="*/ 4550879 w 11349862"/>
              <a:gd name="connsiteY395" fmla="*/ 619937 h 4289005"/>
              <a:gd name="connsiteX396" fmla="*/ 4300590 w 11349862"/>
              <a:gd name="connsiteY396" fmla="*/ 545197 h 4289005"/>
              <a:gd name="connsiteX397" fmla="*/ 4430369 w 11349862"/>
              <a:gd name="connsiteY397" fmla="*/ 545197 h 4289005"/>
              <a:gd name="connsiteX398" fmla="*/ 4050881 w 11349862"/>
              <a:gd name="connsiteY398" fmla="*/ 463504 h 4289005"/>
              <a:gd name="connsiteX399" fmla="*/ 3966293 w 11349862"/>
              <a:gd name="connsiteY399" fmla="*/ 433376 h 4289005"/>
              <a:gd name="connsiteX400" fmla="*/ 4800588 w 11349862"/>
              <a:gd name="connsiteY400" fmla="*/ 637897 h 4289005"/>
              <a:gd name="connsiteX401" fmla="*/ 4911827 w 11349862"/>
              <a:gd name="connsiteY401" fmla="*/ 665128 h 4289005"/>
              <a:gd name="connsiteX402" fmla="*/ 4559569 w 11349862"/>
              <a:gd name="connsiteY402" fmla="*/ 526657 h 4289005"/>
              <a:gd name="connsiteX403" fmla="*/ 4884597 w 11349862"/>
              <a:gd name="connsiteY403" fmla="*/ 619937 h 4289005"/>
              <a:gd name="connsiteX404" fmla="*/ 4884597 w 11349862"/>
              <a:gd name="connsiteY404" fmla="*/ 619937 h 4289005"/>
              <a:gd name="connsiteX405" fmla="*/ 4715999 w 11349862"/>
              <a:gd name="connsiteY405" fmla="*/ 526657 h 4289005"/>
              <a:gd name="connsiteX406" fmla="*/ 4875906 w 11349862"/>
              <a:gd name="connsiteY406" fmla="*/ 574745 h 4289005"/>
              <a:gd name="connsiteX407" fmla="*/ 4957018 w 11349862"/>
              <a:gd name="connsiteY407" fmla="*/ 574745 h 4289005"/>
              <a:gd name="connsiteX408" fmla="*/ 5089694 w 11349862"/>
              <a:gd name="connsiteY408" fmla="*/ 629207 h 4289005"/>
              <a:gd name="connsiteX409" fmla="*/ 5023066 w 11349862"/>
              <a:gd name="connsiteY409" fmla="*/ 593285 h 4289005"/>
              <a:gd name="connsiteX410" fmla="*/ 5050297 w 11349862"/>
              <a:gd name="connsiteY410" fmla="*/ 584015 h 4289005"/>
              <a:gd name="connsiteX411" fmla="*/ 4523648 w 11349862"/>
              <a:gd name="connsiteY411" fmla="*/ 388185 h 4289005"/>
              <a:gd name="connsiteX412" fmla="*/ 4002793 w 11349862"/>
              <a:gd name="connsiteY412" fmla="*/ 268253 h 4289005"/>
              <a:gd name="connsiteX413" fmla="*/ 3948332 w 11349862"/>
              <a:gd name="connsiteY413" fmla="*/ 241022 h 4289005"/>
              <a:gd name="connsiteX414" fmla="*/ 4592594 w 11349862"/>
              <a:gd name="connsiteY414" fmla="*/ 322135 h 4289005"/>
              <a:gd name="connsiteX415" fmla="*/ 4625618 w 11349862"/>
              <a:gd name="connsiteY415" fmla="*/ 322135 h 4289005"/>
              <a:gd name="connsiteX416" fmla="*/ 4782627 w 11349862"/>
              <a:gd name="connsiteY416" fmla="*/ 360954 h 4289005"/>
              <a:gd name="connsiteX417" fmla="*/ 4875906 w 11349862"/>
              <a:gd name="connsiteY417" fmla="*/ 352263 h 4289005"/>
              <a:gd name="connsiteX418" fmla="*/ 4505688 w 11349862"/>
              <a:gd name="connsiteY418" fmla="*/ 231752 h 4289005"/>
              <a:gd name="connsiteX419" fmla="*/ 4707309 w 11349862"/>
              <a:gd name="connsiteY419" fmla="*/ 249713 h 4289005"/>
              <a:gd name="connsiteX420" fmla="*/ 4827818 w 11349862"/>
              <a:gd name="connsiteY420" fmla="*/ 286214 h 4289005"/>
              <a:gd name="connsiteX421" fmla="*/ 4939057 w 11349862"/>
              <a:gd name="connsiteY421" fmla="*/ 312865 h 4289005"/>
              <a:gd name="connsiteX422" fmla="*/ 4773357 w 11349862"/>
              <a:gd name="connsiteY422" fmla="*/ 249713 h 4289005"/>
              <a:gd name="connsiteX423" fmla="*/ 4662118 w 11349862"/>
              <a:gd name="connsiteY423" fmla="*/ 156433 h 4289005"/>
              <a:gd name="connsiteX424" fmla="*/ 4875906 w 11349862"/>
              <a:gd name="connsiteY424" fmla="*/ 231752 h 4289005"/>
              <a:gd name="connsiteX425" fmla="*/ 5505103 w 11349862"/>
              <a:gd name="connsiteY425" fmla="*/ 463504 h 4289005"/>
              <a:gd name="connsiteX426" fmla="*/ 6940206 w 11349862"/>
              <a:gd name="connsiteY426" fmla="*/ 1333733 h 4289005"/>
              <a:gd name="connsiteX427" fmla="*/ 7692809 w 11349862"/>
              <a:gd name="connsiteY427" fmla="*/ 1679623 h 4289005"/>
              <a:gd name="connsiteX428" fmla="*/ 7674849 w 11349862"/>
              <a:gd name="connsiteY428" fmla="*/ 1685996 h 4289005"/>
              <a:gd name="connsiteX429" fmla="*/ 7813319 w 11349862"/>
              <a:gd name="connsiteY429" fmla="*/ 1721917 h 4289005"/>
              <a:gd name="connsiteX430" fmla="*/ 8250165 w 11349862"/>
              <a:gd name="connsiteY430" fmla="*/ 1815198 h 4289005"/>
              <a:gd name="connsiteX431" fmla="*/ 8295355 w 11349862"/>
              <a:gd name="connsiteY431" fmla="*/ 1824468 h 4289005"/>
              <a:gd name="connsiteX432" fmla="*/ 8295355 w 11349862"/>
              <a:gd name="connsiteY432" fmla="*/ 1824468 h 4289005"/>
              <a:gd name="connsiteX433" fmla="*/ 8250165 w 11349862"/>
              <a:gd name="connsiteY433" fmla="*/ 1815198 h 4289005"/>
              <a:gd name="connsiteX434" fmla="*/ 7858509 w 11349862"/>
              <a:gd name="connsiteY434" fmla="*/ 1721917 h 4289005"/>
              <a:gd name="connsiteX435" fmla="*/ 7888637 w 11349862"/>
              <a:gd name="connsiteY435" fmla="*/ 1721917 h 4289005"/>
              <a:gd name="connsiteX436" fmla="*/ 7692809 w 11349862"/>
              <a:gd name="connsiteY436" fmla="*/ 1658765 h 4289005"/>
              <a:gd name="connsiteX437" fmla="*/ 5874742 w 11349862"/>
              <a:gd name="connsiteY437" fmla="*/ 601976 h 4289005"/>
              <a:gd name="connsiteX438" fmla="*/ 5264085 w 11349862"/>
              <a:gd name="connsiteY438" fmla="*/ 304175 h 4289005"/>
              <a:gd name="connsiteX439" fmla="*/ 5209624 w 11349862"/>
              <a:gd name="connsiteY439" fmla="*/ 258983 h 4289005"/>
              <a:gd name="connsiteX440" fmla="*/ 5571152 w 11349862"/>
              <a:gd name="connsiteY440" fmla="*/ 370224 h 4289005"/>
              <a:gd name="connsiteX441" fmla="*/ 5571152 w 11349862"/>
              <a:gd name="connsiteY441" fmla="*/ 370224 h 4289005"/>
              <a:gd name="connsiteX442" fmla="*/ 5209624 w 11349862"/>
              <a:gd name="connsiteY442" fmla="*/ 147742 h 4289005"/>
              <a:gd name="connsiteX443" fmla="*/ 5107655 w 11349862"/>
              <a:gd name="connsiteY443" fmla="*/ 63152 h 4289005"/>
              <a:gd name="connsiteX444" fmla="*/ 5477873 w 11349862"/>
              <a:gd name="connsiteY444" fmla="*/ 174393 h 4289005"/>
              <a:gd name="connsiteX445" fmla="*/ 5477873 w 11349862"/>
              <a:gd name="connsiteY445" fmla="*/ 174393 h 4289005"/>
              <a:gd name="connsiteX446" fmla="*/ 5348673 w 11349862"/>
              <a:gd name="connsiteY446" fmla="*/ 111241 h 4289005"/>
              <a:gd name="connsiteX447" fmla="*/ 5487143 w 11349862"/>
              <a:gd name="connsiteY447" fmla="*/ 147742 h 4289005"/>
              <a:gd name="connsiteX448" fmla="*/ 5393285 w 11349862"/>
              <a:gd name="connsiteY448" fmla="*/ 63152 h 4289005"/>
              <a:gd name="connsiteX449" fmla="*/ 5450642 w 11349862"/>
              <a:gd name="connsiteY449" fmla="*/ 63152 h 4289005"/>
              <a:gd name="connsiteX450" fmla="*/ 5348673 w 11349862"/>
              <a:gd name="connsiteY450" fmla="*/ 0 h 4289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</a:cxnLst>
            <a:rect l="l" t="t" r="r" b="b"/>
            <a:pathLst>
              <a:path w="11349862" h="4289005">
                <a:moveTo>
                  <a:pt x="4309860" y="1703957"/>
                </a:moveTo>
                <a:cubicBezTo>
                  <a:pt x="4322027" y="1719020"/>
                  <a:pt x="4345781" y="1724814"/>
                  <a:pt x="4373012" y="1721917"/>
                </a:cubicBezTo>
                <a:cubicBezTo>
                  <a:pt x="4385178" y="1752045"/>
                  <a:pt x="4423996" y="1712647"/>
                  <a:pt x="4373012" y="1721917"/>
                </a:cubicBezTo>
                <a:cubicBezTo>
                  <a:pt x="4360845" y="1709750"/>
                  <a:pt x="4337091" y="1703957"/>
                  <a:pt x="4309860" y="1703957"/>
                </a:cubicBezTo>
                <a:close/>
                <a:moveTo>
                  <a:pt x="3841837" y="1165812"/>
                </a:moveTo>
                <a:cubicBezTo>
                  <a:pt x="3848681" y="1166545"/>
                  <a:pt x="3856792" y="1169768"/>
                  <a:pt x="3864323" y="1177300"/>
                </a:cubicBezTo>
                <a:cubicBezTo>
                  <a:pt x="3812180" y="1183818"/>
                  <a:pt x="3821305" y="1163612"/>
                  <a:pt x="3841837" y="1165812"/>
                </a:cubicBezTo>
                <a:close/>
                <a:moveTo>
                  <a:pt x="3820002" y="805012"/>
                </a:moveTo>
                <a:lnTo>
                  <a:pt x="3821642" y="805052"/>
                </a:lnTo>
                <a:lnTo>
                  <a:pt x="3809863" y="806497"/>
                </a:lnTo>
                <a:cubicBezTo>
                  <a:pt x="3810587" y="805773"/>
                  <a:pt x="3814534" y="805230"/>
                  <a:pt x="3820002" y="805012"/>
                </a:cubicBezTo>
                <a:close/>
                <a:moveTo>
                  <a:pt x="5348673" y="0"/>
                </a:moveTo>
                <a:cubicBezTo>
                  <a:pt x="5393285" y="0"/>
                  <a:pt x="5420515" y="24334"/>
                  <a:pt x="5459912" y="35922"/>
                </a:cubicBezTo>
                <a:cubicBezTo>
                  <a:pt x="5502206" y="50986"/>
                  <a:pt x="5543921" y="50986"/>
                  <a:pt x="5580422" y="63152"/>
                </a:cubicBezTo>
                <a:cubicBezTo>
                  <a:pt x="5601279" y="72423"/>
                  <a:pt x="5622136" y="93280"/>
                  <a:pt x="5643573" y="102550"/>
                </a:cubicBezTo>
                <a:cubicBezTo>
                  <a:pt x="5667327" y="108344"/>
                  <a:pt x="5693978" y="102550"/>
                  <a:pt x="5718312" y="111241"/>
                </a:cubicBezTo>
                <a:cubicBezTo>
                  <a:pt x="5796527" y="138472"/>
                  <a:pt x="5886909" y="201624"/>
                  <a:pt x="5968021" y="249713"/>
                </a:cubicBezTo>
                <a:cubicBezTo>
                  <a:pt x="6052030" y="297801"/>
                  <a:pt x="6133721" y="349366"/>
                  <a:pt x="6209040" y="397455"/>
                </a:cubicBezTo>
                <a:cubicBezTo>
                  <a:pt x="6660370" y="680192"/>
                  <a:pt x="7045652" y="993637"/>
                  <a:pt x="7545649" y="1203952"/>
                </a:cubicBezTo>
                <a:cubicBezTo>
                  <a:pt x="7653991" y="1249143"/>
                  <a:pt x="7750167" y="1291438"/>
                  <a:pt x="7867779" y="1324463"/>
                </a:cubicBezTo>
                <a:cubicBezTo>
                  <a:pt x="7930931" y="1342424"/>
                  <a:pt x="7999876" y="1366757"/>
                  <a:pt x="8063607" y="1378924"/>
                </a:cubicBezTo>
                <a:cubicBezTo>
                  <a:pt x="8195703" y="1411949"/>
                  <a:pt x="8340547" y="1414846"/>
                  <a:pt x="8490604" y="1444974"/>
                </a:cubicBezTo>
                <a:cubicBezTo>
                  <a:pt x="8499874" y="1447871"/>
                  <a:pt x="8545065" y="1460038"/>
                  <a:pt x="8554335" y="1462935"/>
                </a:cubicBezTo>
                <a:cubicBezTo>
                  <a:pt x="8545065" y="1460038"/>
                  <a:pt x="8472643" y="1468728"/>
                  <a:pt x="8545065" y="1480895"/>
                </a:cubicBezTo>
                <a:cubicBezTo>
                  <a:pt x="8662677" y="1502332"/>
                  <a:pt x="8782607" y="1513920"/>
                  <a:pt x="8888053" y="1528984"/>
                </a:cubicBezTo>
                <a:cubicBezTo>
                  <a:pt x="8954680" y="1538254"/>
                  <a:pt x="9029999" y="1562588"/>
                  <a:pt x="9093150" y="1574175"/>
                </a:cubicBezTo>
                <a:cubicBezTo>
                  <a:pt x="9126174" y="1580549"/>
                  <a:pt x="9159198" y="1571279"/>
                  <a:pt x="9186429" y="1583445"/>
                </a:cubicBezTo>
                <a:cubicBezTo>
                  <a:pt x="9192223" y="1586342"/>
                  <a:pt x="9177159" y="1592716"/>
                  <a:pt x="9164992" y="1592716"/>
                </a:cubicBezTo>
                <a:cubicBezTo>
                  <a:pt x="9156301" y="1589239"/>
                  <a:pt x="9149928" y="1586342"/>
                  <a:pt x="9147032" y="1592716"/>
                </a:cubicBezTo>
                <a:cubicBezTo>
                  <a:pt x="9147032" y="1595612"/>
                  <a:pt x="9156301" y="1595612"/>
                  <a:pt x="9164992" y="1592716"/>
                </a:cubicBezTo>
                <a:cubicBezTo>
                  <a:pt x="9180056" y="1601406"/>
                  <a:pt x="9198596" y="1619367"/>
                  <a:pt x="9189326" y="1619367"/>
                </a:cubicBezTo>
                <a:cubicBezTo>
                  <a:pt x="9186429" y="1619367"/>
                  <a:pt x="9177159" y="1616470"/>
                  <a:pt x="9168468" y="1610676"/>
                </a:cubicBezTo>
                <a:cubicBezTo>
                  <a:pt x="9174262" y="1616470"/>
                  <a:pt x="9180056" y="1616470"/>
                  <a:pt x="9189326" y="1619367"/>
                </a:cubicBezTo>
                <a:cubicBezTo>
                  <a:pt x="9261747" y="1643701"/>
                  <a:pt x="9388050" y="1637328"/>
                  <a:pt x="9463368" y="1640804"/>
                </a:cubicBezTo>
                <a:cubicBezTo>
                  <a:pt x="9710181" y="1652971"/>
                  <a:pt x="10068232" y="1628637"/>
                  <a:pt x="10225242" y="1631534"/>
                </a:cubicBezTo>
                <a:cubicBezTo>
                  <a:pt x="10236829" y="1631534"/>
                  <a:pt x="10279123" y="1634431"/>
                  <a:pt x="10288393" y="1640804"/>
                </a:cubicBezTo>
                <a:cubicBezTo>
                  <a:pt x="10264060" y="1628637"/>
                  <a:pt x="10185844" y="1667456"/>
                  <a:pt x="10231035" y="1664559"/>
                </a:cubicBezTo>
                <a:cubicBezTo>
                  <a:pt x="10140653" y="1676726"/>
                  <a:pt x="9981326" y="1676726"/>
                  <a:pt x="9881674" y="1676726"/>
                </a:cubicBezTo>
                <a:cubicBezTo>
                  <a:pt x="9737411" y="1676726"/>
                  <a:pt x="9574608" y="1679623"/>
                  <a:pt x="9324899" y="1667456"/>
                </a:cubicBezTo>
                <a:cubicBezTo>
                  <a:pt x="9291874" y="1664559"/>
                  <a:pt x="9168468" y="1646598"/>
                  <a:pt x="9156301" y="1658765"/>
                </a:cubicBezTo>
                <a:cubicBezTo>
                  <a:pt x="9159198" y="1658765"/>
                  <a:pt x="9210183" y="1688893"/>
                  <a:pt x="9204389" y="1685996"/>
                </a:cubicBezTo>
                <a:cubicBezTo>
                  <a:pt x="9246683" y="1694686"/>
                  <a:pt x="9418177" y="1682519"/>
                  <a:pt x="9427447" y="1703957"/>
                </a:cubicBezTo>
                <a:cubicBezTo>
                  <a:pt x="9436138" y="1724814"/>
                  <a:pt x="9589671" y="1712647"/>
                  <a:pt x="9583878" y="1712647"/>
                </a:cubicBezTo>
                <a:cubicBezTo>
                  <a:pt x="9649926" y="1716124"/>
                  <a:pt x="9743205" y="1721917"/>
                  <a:pt x="9824317" y="1721917"/>
                </a:cubicBezTo>
                <a:cubicBezTo>
                  <a:pt x="9863714" y="1721917"/>
                  <a:pt x="10086193" y="1734084"/>
                  <a:pt x="9962786" y="1734084"/>
                </a:cubicBezTo>
                <a:cubicBezTo>
                  <a:pt x="9845753" y="1734084"/>
                  <a:pt x="9746102" y="1716124"/>
                  <a:pt x="9619799" y="1734084"/>
                </a:cubicBezTo>
                <a:cubicBezTo>
                  <a:pt x="9565338" y="1739878"/>
                  <a:pt x="9637759" y="1739878"/>
                  <a:pt x="9601838" y="1752045"/>
                </a:cubicBezTo>
                <a:cubicBezTo>
                  <a:pt x="9580401" y="1757839"/>
                  <a:pt x="9514353" y="1757839"/>
                  <a:pt x="9463368" y="1770006"/>
                </a:cubicBezTo>
                <a:cubicBezTo>
                  <a:pt x="9433241" y="1775800"/>
                  <a:pt x="9411804" y="1794340"/>
                  <a:pt x="9388050" y="1797237"/>
                </a:cubicBezTo>
                <a:cubicBezTo>
                  <a:pt x="9345756" y="1803031"/>
                  <a:pt x="9322002" y="1785070"/>
                  <a:pt x="9297668" y="1797237"/>
                </a:cubicBezTo>
                <a:cubicBezTo>
                  <a:pt x="9276811" y="1805927"/>
                  <a:pt x="9294771" y="1833158"/>
                  <a:pt x="9288398" y="1833158"/>
                </a:cubicBezTo>
                <a:cubicBezTo>
                  <a:pt x="9246683" y="1842428"/>
                  <a:pt x="9035792" y="1815198"/>
                  <a:pt x="8936720" y="1815198"/>
                </a:cubicBezTo>
                <a:cubicBezTo>
                  <a:pt x="8918180" y="1815198"/>
                  <a:pt x="8782607" y="1820991"/>
                  <a:pt x="8861401" y="1833158"/>
                </a:cubicBezTo>
                <a:cubicBezTo>
                  <a:pt x="8948307" y="1848222"/>
                  <a:pt x="9050856" y="1866183"/>
                  <a:pt x="9147032" y="1872556"/>
                </a:cubicBezTo>
                <a:cubicBezTo>
                  <a:pt x="9183532" y="1872556"/>
                  <a:pt x="9382256" y="1878350"/>
                  <a:pt x="9388050" y="1890517"/>
                </a:cubicBezTo>
                <a:cubicBezTo>
                  <a:pt x="9390947" y="1896311"/>
                  <a:pt x="9086777" y="1881247"/>
                  <a:pt x="9240310" y="1908478"/>
                </a:cubicBezTo>
                <a:cubicBezTo>
                  <a:pt x="9385153" y="1932812"/>
                  <a:pt x="9186429" y="1935709"/>
                  <a:pt x="9156301" y="1935709"/>
                </a:cubicBezTo>
                <a:cubicBezTo>
                  <a:pt x="9116904" y="1935709"/>
                  <a:pt x="8987704" y="1911375"/>
                  <a:pt x="8945410" y="1926438"/>
                </a:cubicBezTo>
                <a:cubicBezTo>
                  <a:pt x="8857925" y="1959463"/>
                  <a:pt x="9126174" y="1950772"/>
                  <a:pt x="9213659" y="1953669"/>
                </a:cubicBezTo>
                <a:cubicBezTo>
                  <a:pt x="9433241" y="1965836"/>
                  <a:pt x="9529417" y="1971630"/>
                  <a:pt x="9704387" y="1983797"/>
                </a:cubicBezTo>
                <a:cubicBezTo>
                  <a:pt x="9911802" y="1995964"/>
                  <a:pt x="10221765" y="2011028"/>
                  <a:pt x="10456990" y="2001758"/>
                </a:cubicBezTo>
                <a:cubicBezTo>
                  <a:pt x="10510872" y="1998861"/>
                  <a:pt x="10679469" y="1962939"/>
                  <a:pt x="10613420" y="2001758"/>
                </a:cubicBezTo>
                <a:cubicBezTo>
                  <a:pt x="10574023" y="2022616"/>
                  <a:pt x="10589087" y="2013925"/>
                  <a:pt x="10502181" y="2019719"/>
                </a:cubicBezTo>
                <a:cubicBezTo>
                  <a:pt x="10363132" y="2028989"/>
                  <a:pt x="10089669" y="2052743"/>
                  <a:pt x="10002184" y="2056220"/>
                </a:cubicBezTo>
                <a:cubicBezTo>
                  <a:pt x="9981326" y="2056220"/>
                  <a:pt x="9962786" y="2056220"/>
                  <a:pt x="9944826" y="2056220"/>
                </a:cubicBezTo>
                <a:cubicBezTo>
                  <a:pt x="9906008" y="2052743"/>
                  <a:pt x="9869508" y="2049846"/>
                  <a:pt x="9863714" y="2056220"/>
                </a:cubicBezTo>
                <a:cubicBezTo>
                  <a:pt x="9863714" y="2056220"/>
                  <a:pt x="9899635" y="2056220"/>
                  <a:pt x="9944826" y="2056220"/>
                </a:cubicBezTo>
                <a:cubicBezTo>
                  <a:pt x="9966263" y="2056220"/>
                  <a:pt x="9984223" y="2059117"/>
                  <a:pt x="10002184" y="2056220"/>
                </a:cubicBezTo>
                <a:cubicBezTo>
                  <a:pt x="10056645" y="2059117"/>
                  <a:pt x="10116320" y="2059117"/>
                  <a:pt x="10149923" y="2056220"/>
                </a:cubicBezTo>
                <a:cubicBezTo>
                  <a:pt x="10303457" y="2049846"/>
                  <a:pt x="10399632" y="2056220"/>
                  <a:pt x="10538102" y="2046950"/>
                </a:cubicBezTo>
                <a:cubicBezTo>
                  <a:pt x="10601254" y="2044053"/>
                  <a:pt x="10812145" y="2011028"/>
                  <a:pt x="10817939" y="2028989"/>
                </a:cubicBezTo>
                <a:cubicBezTo>
                  <a:pt x="10827209" y="2062013"/>
                  <a:pt x="10727557" y="2049846"/>
                  <a:pt x="10697429" y="2056220"/>
                </a:cubicBezTo>
                <a:cubicBezTo>
                  <a:pt x="10571126" y="2082871"/>
                  <a:pt x="10820835" y="2086347"/>
                  <a:pt x="10817939" y="2086347"/>
                </a:cubicBezTo>
                <a:cubicBezTo>
                  <a:pt x="10824312" y="2086347"/>
                  <a:pt x="10754787" y="2095038"/>
                  <a:pt x="10724660" y="2104308"/>
                </a:cubicBezTo>
                <a:cubicBezTo>
                  <a:pt x="10703802" y="2107205"/>
                  <a:pt x="10721763" y="2116475"/>
                  <a:pt x="10706699" y="2122269"/>
                </a:cubicBezTo>
                <a:cubicBezTo>
                  <a:pt x="10628484" y="2151817"/>
                  <a:pt x="10462784" y="2128063"/>
                  <a:pt x="10372402" y="2157611"/>
                </a:cubicBezTo>
                <a:cubicBezTo>
                  <a:pt x="10282020" y="2146023"/>
                  <a:pt x="10324314" y="2187739"/>
                  <a:pt x="10372402" y="2157611"/>
                </a:cubicBezTo>
                <a:cubicBezTo>
                  <a:pt x="10402529" y="2172675"/>
                  <a:pt x="10465681" y="2140230"/>
                  <a:pt x="10492911" y="2157611"/>
                </a:cubicBezTo>
                <a:cubicBezTo>
                  <a:pt x="10502181" y="2166881"/>
                  <a:pt x="10315044" y="2197009"/>
                  <a:pt x="10324314" y="2197009"/>
                </a:cubicBezTo>
                <a:cubicBezTo>
                  <a:pt x="10225242" y="2212073"/>
                  <a:pt x="10194535" y="2202803"/>
                  <a:pt x="9984223" y="2214970"/>
                </a:cubicBezTo>
                <a:cubicBezTo>
                  <a:pt x="9914699" y="2217867"/>
                  <a:pt x="9586774" y="2217867"/>
                  <a:pt x="9583878" y="2224240"/>
                </a:cubicBezTo>
                <a:cubicBezTo>
                  <a:pt x="9583878" y="2224240"/>
                  <a:pt x="9692220" y="2239304"/>
                  <a:pt x="9743205" y="2242201"/>
                </a:cubicBezTo>
                <a:cubicBezTo>
                  <a:pt x="10025938" y="2257264"/>
                  <a:pt x="10264060" y="2257264"/>
                  <a:pt x="10520142" y="2242201"/>
                </a:cubicBezTo>
                <a:cubicBezTo>
                  <a:pt x="10607047" y="2235827"/>
                  <a:pt x="10920487" y="2184842"/>
                  <a:pt x="10827209" y="2232930"/>
                </a:cubicBezTo>
                <a:cubicBezTo>
                  <a:pt x="10797081" y="2247994"/>
                  <a:pt x="10712493" y="2257264"/>
                  <a:pt x="10679469" y="2260161"/>
                </a:cubicBezTo>
                <a:cubicBezTo>
                  <a:pt x="10538102" y="2272328"/>
                  <a:pt x="10790708" y="2263058"/>
                  <a:pt x="10799978" y="2260161"/>
                </a:cubicBezTo>
                <a:cubicBezTo>
                  <a:pt x="10802875" y="2263058"/>
                  <a:pt x="10784914" y="2293186"/>
                  <a:pt x="10779121" y="2287392"/>
                </a:cubicBezTo>
                <a:cubicBezTo>
                  <a:pt x="10784914" y="2293186"/>
                  <a:pt x="10820835" y="2287392"/>
                  <a:pt x="10827209" y="2287392"/>
                </a:cubicBezTo>
                <a:cubicBezTo>
                  <a:pt x="10950615" y="2287392"/>
                  <a:pt x="10760581" y="2317520"/>
                  <a:pt x="10706699" y="2326211"/>
                </a:cubicBezTo>
                <a:cubicBezTo>
                  <a:pt x="10450617" y="2359235"/>
                  <a:pt x="10155717" y="2365608"/>
                  <a:pt x="9908905" y="2389363"/>
                </a:cubicBezTo>
                <a:cubicBezTo>
                  <a:pt x="9863714" y="2395736"/>
                  <a:pt x="9538687" y="2371402"/>
                  <a:pt x="9520726" y="2389363"/>
                </a:cubicBezTo>
                <a:cubicBezTo>
                  <a:pt x="9514353" y="2395736"/>
                  <a:pt x="9698014" y="2398633"/>
                  <a:pt x="9743205" y="2398633"/>
                </a:cubicBezTo>
                <a:cubicBezTo>
                  <a:pt x="9851547" y="2404427"/>
                  <a:pt x="9956993" y="2410800"/>
                  <a:pt x="10047375" y="2407324"/>
                </a:cubicBezTo>
                <a:cubicBezTo>
                  <a:pt x="10279123" y="2401530"/>
                  <a:pt x="10450617" y="2440928"/>
                  <a:pt x="10667302" y="2416594"/>
                </a:cubicBezTo>
                <a:cubicBezTo>
                  <a:pt x="10685842" y="2416594"/>
                  <a:pt x="10797081" y="2386466"/>
                  <a:pt x="10809248" y="2398633"/>
                </a:cubicBezTo>
                <a:cubicBezTo>
                  <a:pt x="10805772" y="2398633"/>
                  <a:pt x="10745517" y="2419491"/>
                  <a:pt x="10706699" y="2425864"/>
                </a:cubicBezTo>
                <a:cubicBezTo>
                  <a:pt x="10591984" y="2446722"/>
                  <a:pt x="10561856" y="2446722"/>
                  <a:pt x="10465681" y="2464682"/>
                </a:cubicBezTo>
                <a:cubicBezTo>
                  <a:pt x="10420490" y="2471056"/>
                  <a:pt x="10284917" y="2491913"/>
                  <a:pt x="10381672" y="2491913"/>
                </a:cubicBezTo>
                <a:cubicBezTo>
                  <a:pt x="10565333" y="2489016"/>
                  <a:pt x="10661508" y="2473952"/>
                  <a:pt x="10827209" y="2464682"/>
                </a:cubicBezTo>
                <a:cubicBezTo>
                  <a:pt x="10878193" y="2461786"/>
                  <a:pt x="11007972" y="2471056"/>
                  <a:pt x="10920487" y="2482643"/>
                </a:cubicBezTo>
                <a:cubicBezTo>
                  <a:pt x="10853860" y="2491913"/>
                  <a:pt x="10833002" y="2504080"/>
                  <a:pt x="10799978" y="2509874"/>
                </a:cubicBezTo>
                <a:cubicBezTo>
                  <a:pt x="10583293" y="2555066"/>
                  <a:pt x="10284917" y="2540002"/>
                  <a:pt x="10095462" y="2575923"/>
                </a:cubicBezTo>
                <a:cubicBezTo>
                  <a:pt x="10023041" y="2588090"/>
                  <a:pt x="9984223" y="2603154"/>
                  <a:pt x="9872984" y="2603154"/>
                </a:cubicBezTo>
                <a:cubicBezTo>
                  <a:pt x="9860817" y="2603154"/>
                  <a:pt x="9740308" y="2585193"/>
                  <a:pt x="9722347" y="2603154"/>
                </a:cubicBezTo>
                <a:cubicBezTo>
                  <a:pt x="9722347" y="2603154"/>
                  <a:pt x="9911802" y="2612424"/>
                  <a:pt x="9917595" y="2612424"/>
                </a:cubicBezTo>
                <a:cubicBezTo>
                  <a:pt x="9990017" y="2612424"/>
                  <a:pt x="10059541" y="2585193"/>
                  <a:pt x="10131384" y="2612424"/>
                </a:cubicBezTo>
                <a:cubicBezTo>
                  <a:pt x="10101836" y="2600257"/>
                  <a:pt x="10074605" y="2654719"/>
                  <a:pt x="10104732" y="2648346"/>
                </a:cubicBezTo>
                <a:cubicBezTo>
                  <a:pt x="10014350" y="2675577"/>
                  <a:pt x="9752475" y="2669783"/>
                  <a:pt x="9649926" y="2669783"/>
                </a:cubicBezTo>
                <a:cubicBezTo>
                  <a:pt x="9562441" y="2666307"/>
                  <a:pt x="9300565" y="2663410"/>
                  <a:pt x="9204389" y="2657616"/>
                </a:cubicBezTo>
                <a:cubicBezTo>
                  <a:pt x="9174262" y="2657616"/>
                  <a:pt x="9119801" y="2639655"/>
                  <a:pt x="9111111" y="2648346"/>
                </a:cubicBezTo>
                <a:cubicBezTo>
                  <a:pt x="9093150" y="2666307"/>
                  <a:pt x="9189326" y="2666307"/>
                  <a:pt x="9195119" y="2669783"/>
                </a:cubicBezTo>
                <a:cubicBezTo>
                  <a:pt x="9469162" y="2678474"/>
                  <a:pt x="9743205" y="2690641"/>
                  <a:pt x="10074605" y="2678474"/>
                </a:cubicBezTo>
                <a:cubicBezTo>
                  <a:pt x="10210178" y="2672680"/>
                  <a:pt x="10342275" y="2678474"/>
                  <a:pt x="10465681" y="2678474"/>
                </a:cubicBezTo>
                <a:cubicBezTo>
                  <a:pt x="10538102" y="2678474"/>
                  <a:pt x="10576920" y="2651243"/>
                  <a:pt x="10631381" y="2657616"/>
                </a:cubicBezTo>
                <a:cubicBezTo>
                  <a:pt x="10652238" y="2660513"/>
                  <a:pt x="10649342" y="2678474"/>
                  <a:pt x="10667302" y="2687744"/>
                </a:cubicBezTo>
                <a:cubicBezTo>
                  <a:pt x="10721763" y="2708601"/>
                  <a:pt x="10748993" y="2684267"/>
                  <a:pt x="10751890" y="2687744"/>
                </a:cubicBezTo>
                <a:cubicBezTo>
                  <a:pt x="10769851" y="2693537"/>
                  <a:pt x="10724660" y="2714975"/>
                  <a:pt x="10724660" y="2705704"/>
                </a:cubicBezTo>
                <a:cubicBezTo>
                  <a:pt x="10721763" y="2735832"/>
                  <a:pt x="10911217" y="2720768"/>
                  <a:pt x="10787811" y="2741626"/>
                </a:cubicBezTo>
                <a:cubicBezTo>
                  <a:pt x="10616317" y="2771754"/>
                  <a:pt x="10884566" y="2732935"/>
                  <a:pt x="10899051" y="2732935"/>
                </a:cubicBezTo>
                <a:cubicBezTo>
                  <a:pt x="10920487" y="2735832"/>
                  <a:pt x="10914114" y="2741626"/>
                  <a:pt x="10938448" y="2750896"/>
                </a:cubicBezTo>
                <a:cubicBezTo>
                  <a:pt x="10908321" y="2741626"/>
                  <a:pt x="10998702" y="2750896"/>
                  <a:pt x="10983639" y="2768857"/>
                </a:cubicBezTo>
                <a:cubicBezTo>
                  <a:pt x="10974369" y="2783921"/>
                  <a:pt x="10905424" y="2771754"/>
                  <a:pt x="10929178" y="2768857"/>
                </a:cubicBezTo>
                <a:cubicBezTo>
                  <a:pt x="10893257" y="2771754"/>
                  <a:pt x="10721763" y="2793191"/>
                  <a:pt x="10817939" y="2808255"/>
                </a:cubicBezTo>
                <a:cubicBezTo>
                  <a:pt x="10923384" y="2823319"/>
                  <a:pt x="10748993" y="2841279"/>
                  <a:pt x="10715969" y="2844176"/>
                </a:cubicBezTo>
                <a:cubicBezTo>
                  <a:pt x="10580396" y="2862137"/>
                  <a:pt x="10745517" y="2859240"/>
                  <a:pt x="10751890" y="2852867"/>
                </a:cubicBezTo>
                <a:cubicBezTo>
                  <a:pt x="10715969" y="2898059"/>
                  <a:pt x="10411799" y="2874304"/>
                  <a:pt x="10390363" y="2901535"/>
                </a:cubicBezTo>
                <a:cubicBezTo>
                  <a:pt x="10381672" y="2910226"/>
                  <a:pt x="10492911" y="2898059"/>
                  <a:pt x="10520142" y="2901535"/>
                </a:cubicBezTo>
                <a:cubicBezTo>
                  <a:pt x="10556063" y="2901535"/>
                  <a:pt x="10517245" y="2910226"/>
                  <a:pt x="10538102" y="2919496"/>
                </a:cubicBezTo>
                <a:cubicBezTo>
                  <a:pt x="10613420" y="2940353"/>
                  <a:pt x="10797081" y="2882995"/>
                  <a:pt x="10853860" y="2901535"/>
                </a:cubicBezTo>
                <a:cubicBezTo>
                  <a:pt x="10857336" y="2916599"/>
                  <a:pt x="10790708" y="2910226"/>
                  <a:pt x="10799978" y="2910226"/>
                </a:cubicBezTo>
                <a:cubicBezTo>
                  <a:pt x="10757684" y="2913122"/>
                  <a:pt x="10468578" y="2943250"/>
                  <a:pt x="10465681" y="2955417"/>
                </a:cubicBezTo>
                <a:cubicBezTo>
                  <a:pt x="10465681" y="2952520"/>
                  <a:pt x="10583293" y="2973378"/>
                  <a:pt x="10586190" y="2973378"/>
                </a:cubicBezTo>
                <a:cubicBezTo>
                  <a:pt x="10625587" y="2973378"/>
                  <a:pt x="10679469" y="2970481"/>
                  <a:pt x="10706699" y="2973378"/>
                </a:cubicBezTo>
                <a:cubicBezTo>
                  <a:pt x="10745517" y="2976854"/>
                  <a:pt x="10941345" y="2961211"/>
                  <a:pt x="10845169" y="2982648"/>
                </a:cubicBezTo>
                <a:cubicBezTo>
                  <a:pt x="10679469" y="3018570"/>
                  <a:pt x="10450617" y="3040007"/>
                  <a:pt x="10306354" y="3075928"/>
                </a:cubicBezTo>
                <a:cubicBezTo>
                  <a:pt x="10231035" y="3093889"/>
                  <a:pt x="10182948" y="3066658"/>
                  <a:pt x="10083296" y="3093889"/>
                </a:cubicBezTo>
                <a:cubicBezTo>
                  <a:pt x="10107629" y="3088095"/>
                  <a:pt x="10095462" y="3118223"/>
                  <a:pt x="10077502" y="3121120"/>
                </a:cubicBezTo>
                <a:cubicBezTo>
                  <a:pt x="10068232" y="3118223"/>
                  <a:pt x="10059541" y="3118223"/>
                  <a:pt x="10056645" y="3111850"/>
                </a:cubicBezTo>
                <a:cubicBezTo>
                  <a:pt x="10062438" y="3121120"/>
                  <a:pt x="10071129" y="3121120"/>
                  <a:pt x="10077502" y="3121120"/>
                </a:cubicBezTo>
                <a:cubicBezTo>
                  <a:pt x="10122693" y="3126914"/>
                  <a:pt x="10233932" y="3114747"/>
                  <a:pt x="10269853" y="3111850"/>
                </a:cubicBezTo>
                <a:cubicBezTo>
                  <a:pt x="10312147" y="3111850"/>
                  <a:pt x="10456990" y="3100262"/>
                  <a:pt x="10528832" y="3093889"/>
                </a:cubicBezTo>
                <a:cubicBezTo>
                  <a:pt x="10583293" y="3090992"/>
                  <a:pt x="10887463" y="3048697"/>
                  <a:pt x="10899051" y="3075928"/>
                </a:cubicBezTo>
                <a:cubicBezTo>
                  <a:pt x="10917590" y="3114747"/>
                  <a:pt x="10830105" y="3106056"/>
                  <a:pt x="10779121" y="3111850"/>
                </a:cubicBezTo>
                <a:cubicBezTo>
                  <a:pt x="10685842" y="3126914"/>
                  <a:pt x="10574023" y="3141978"/>
                  <a:pt x="10483641" y="3151248"/>
                </a:cubicBezTo>
                <a:cubicBezTo>
                  <a:pt x="10480744" y="3151248"/>
                  <a:pt x="10327211" y="3157041"/>
                  <a:pt x="10327211" y="3159938"/>
                </a:cubicBezTo>
                <a:cubicBezTo>
                  <a:pt x="10312147" y="3190066"/>
                  <a:pt x="10523039" y="3178478"/>
                  <a:pt x="10408323" y="3187169"/>
                </a:cubicBezTo>
                <a:cubicBezTo>
                  <a:pt x="10266956" y="3199336"/>
                  <a:pt x="10047375" y="3196439"/>
                  <a:pt x="9917595" y="3214400"/>
                </a:cubicBezTo>
                <a:cubicBezTo>
                  <a:pt x="9893841" y="3220194"/>
                  <a:pt x="9881674" y="3232361"/>
                  <a:pt x="9863714" y="3232361"/>
                </a:cubicBezTo>
                <a:cubicBezTo>
                  <a:pt x="9815626" y="3238155"/>
                  <a:pt x="9568814" y="3229464"/>
                  <a:pt x="9556647" y="3241631"/>
                </a:cubicBezTo>
                <a:cubicBezTo>
                  <a:pt x="9553750" y="3247425"/>
                  <a:pt x="9688744" y="3253798"/>
                  <a:pt x="9704387" y="3253798"/>
                </a:cubicBezTo>
                <a:cubicBezTo>
                  <a:pt x="9767538" y="3253798"/>
                  <a:pt x="10059541" y="3253798"/>
                  <a:pt x="9872984" y="3262489"/>
                </a:cubicBezTo>
                <a:cubicBezTo>
                  <a:pt x="9794189" y="3265385"/>
                  <a:pt x="9773332" y="3256695"/>
                  <a:pt x="9704387" y="3262489"/>
                </a:cubicBezTo>
                <a:cubicBezTo>
                  <a:pt x="9692220" y="3262489"/>
                  <a:pt x="9430344" y="3259592"/>
                  <a:pt x="9418177" y="3271759"/>
                </a:cubicBezTo>
                <a:cubicBezTo>
                  <a:pt x="9415280" y="3271759"/>
                  <a:pt x="9700911" y="3286823"/>
                  <a:pt x="9685847" y="3280449"/>
                </a:cubicBezTo>
                <a:cubicBezTo>
                  <a:pt x="9710181" y="3286823"/>
                  <a:pt x="9607632" y="3292616"/>
                  <a:pt x="9596044" y="3289719"/>
                </a:cubicBezTo>
                <a:cubicBezTo>
                  <a:pt x="9610529" y="3292616"/>
                  <a:pt x="9770435" y="3298410"/>
                  <a:pt x="9788396" y="3298410"/>
                </a:cubicBezTo>
                <a:cubicBezTo>
                  <a:pt x="9896738" y="3289719"/>
                  <a:pt x="10011454" y="3307680"/>
                  <a:pt x="10113423" y="3307680"/>
                </a:cubicBezTo>
                <a:cubicBezTo>
                  <a:pt x="10191638" y="3307680"/>
                  <a:pt x="10540999" y="3262489"/>
                  <a:pt x="10604151" y="3277552"/>
                </a:cubicBezTo>
                <a:cubicBezTo>
                  <a:pt x="10589087" y="3277552"/>
                  <a:pt x="10574023" y="3298410"/>
                  <a:pt x="10576920" y="3298410"/>
                </a:cubicBezTo>
                <a:cubicBezTo>
                  <a:pt x="10553166" y="3307680"/>
                  <a:pt x="10490014" y="3328538"/>
                  <a:pt x="10465681" y="3334911"/>
                </a:cubicBezTo>
                <a:cubicBezTo>
                  <a:pt x="10339378" y="3370833"/>
                  <a:pt x="10607047" y="3362142"/>
                  <a:pt x="10640651" y="3352872"/>
                </a:cubicBezTo>
                <a:cubicBezTo>
                  <a:pt x="10619214" y="3373730"/>
                  <a:pt x="10598357" y="3362142"/>
                  <a:pt x="10576920" y="3365039"/>
                </a:cubicBezTo>
                <a:cubicBezTo>
                  <a:pt x="10561856" y="3365039"/>
                  <a:pt x="10426863" y="3377206"/>
                  <a:pt x="10502181" y="3383000"/>
                </a:cubicBezTo>
                <a:cubicBezTo>
                  <a:pt x="10589087" y="3388793"/>
                  <a:pt x="10688739" y="3358666"/>
                  <a:pt x="10751890" y="3352872"/>
                </a:cubicBezTo>
                <a:cubicBezTo>
                  <a:pt x="10797081" y="3349975"/>
                  <a:pt x="10950615" y="3349975"/>
                  <a:pt x="10947718" y="3343602"/>
                </a:cubicBezTo>
                <a:cubicBezTo>
                  <a:pt x="10959305" y="3355769"/>
                  <a:pt x="10845169" y="3380103"/>
                  <a:pt x="10794184" y="3383000"/>
                </a:cubicBezTo>
                <a:cubicBezTo>
                  <a:pt x="10805772" y="3385897"/>
                  <a:pt x="10820835" y="3388793"/>
                  <a:pt x="10817939" y="3391690"/>
                </a:cubicBezTo>
                <a:cubicBezTo>
                  <a:pt x="10812145" y="3395167"/>
                  <a:pt x="10779121" y="3406754"/>
                  <a:pt x="10742620" y="3400960"/>
                </a:cubicBezTo>
                <a:cubicBezTo>
                  <a:pt x="10730454" y="3370833"/>
                  <a:pt x="10694532" y="3410230"/>
                  <a:pt x="10742620" y="3400960"/>
                </a:cubicBezTo>
                <a:cubicBezTo>
                  <a:pt x="10712493" y="3418921"/>
                  <a:pt x="10688739" y="3406754"/>
                  <a:pt x="10658611" y="3410230"/>
                </a:cubicBezTo>
                <a:cubicBezTo>
                  <a:pt x="10640651" y="3413127"/>
                  <a:pt x="10513769" y="3422397"/>
                  <a:pt x="10595460" y="3428191"/>
                </a:cubicBezTo>
                <a:cubicBezTo>
                  <a:pt x="10688739" y="3433985"/>
                  <a:pt x="10779121" y="3400960"/>
                  <a:pt x="10853860" y="3400960"/>
                </a:cubicBezTo>
                <a:cubicBezTo>
                  <a:pt x="10890360" y="3400960"/>
                  <a:pt x="10950615" y="3418921"/>
                  <a:pt x="10983639" y="3418921"/>
                </a:cubicBezTo>
                <a:cubicBezTo>
                  <a:pt x="11071124" y="3422397"/>
                  <a:pt x="11224657" y="3398063"/>
                  <a:pt x="11122109" y="3418921"/>
                </a:cubicBezTo>
                <a:cubicBezTo>
                  <a:pt x="11049687" y="3433985"/>
                  <a:pt x="10875296" y="3464113"/>
                  <a:pt x="10799978" y="3473383"/>
                </a:cubicBezTo>
                <a:cubicBezTo>
                  <a:pt x="10613420" y="3497137"/>
                  <a:pt x="10510872" y="3479177"/>
                  <a:pt x="10399632" y="3512201"/>
                </a:cubicBezTo>
                <a:cubicBezTo>
                  <a:pt x="10384569" y="3515098"/>
                  <a:pt x="10390363" y="3527265"/>
                  <a:pt x="10381672" y="3530741"/>
                </a:cubicBezTo>
                <a:cubicBezTo>
                  <a:pt x="10330108" y="3539432"/>
                  <a:pt x="10266956" y="3545226"/>
                  <a:pt x="10225242" y="3548702"/>
                </a:cubicBezTo>
                <a:cubicBezTo>
                  <a:pt x="10104732" y="3563766"/>
                  <a:pt x="10206702" y="3563766"/>
                  <a:pt x="10261163" y="3557393"/>
                </a:cubicBezTo>
                <a:cubicBezTo>
                  <a:pt x="10315044" y="3551599"/>
                  <a:pt x="10495808" y="3554496"/>
                  <a:pt x="10547372" y="3548702"/>
                </a:cubicBezTo>
                <a:cubicBezTo>
                  <a:pt x="10580396" y="3545226"/>
                  <a:pt x="10540999" y="3524368"/>
                  <a:pt x="10604151" y="3530741"/>
                </a:cubicBezTo>
                <a:cubicBezTo>
                  <a:pt x="10607047" y="3530741"/>
                  <a:pt x="10591984" y="3560290"/>
                  <a:pt x="10586190" y="3557393"/>
                </a:cubicBezTo>
                <a:cubicBezTo>
                  <a:pt x="10607047" y="3572457"/>
                  <a:pt x="10694532" y="3554496"/>
                  <a:pt x="10751890" y="3548702"/>
                </a:cubicBezTo>
                <a:cubicBezTo>
                  <a:pt x="10815042" y="3542329"/>
                  <a:pt x="10868923" y="3521471"/>
                  <a:pt x="10920487" y="3530741"/>
                </a:cubicBezTo>
                <a:cubicBezTo>
                  <a:pt x="10809248" y="3554496"/>
                  <a:pt x="10775644" y="3551599"/>
                  <a:pt x="10706699" y="3557393"/>
                </a:cubicBezTo>
                <a:cubicBezTo>
                  <a:pt x="10682366" y="3560290"/>
                  <a:pt x="10393839" y="3596791"/>
                  <a:pt x="10528832" y="3596791"/>
                </a:cubicBezTo>
                <a:cubicBezTo>
                  <a:pt x="10679469" y="3590418"/>
                  <a:pt x="10784914" y="3560290"/>
                  <a:pt x="10938448" y="3548702"/>
                </a:cubicBezTo>
                <a:cubicBezTo>
                  <a:pt x="11022457" y="3542329"/>
                  <a:pt x="11158030" y="3521471"/>
                  <a:pt x="11224657" y="3530741"/>
                </a:cubicBezTo>
                <a:cubicBezTo>
                  <a:pt x="11257681" y="3533638"/>
                  <a:pt x="11221760" y="3542329"/>
                  <a:pt x="11242618" y="3548702"/>
                </a:cubicBezTo>
                <a:cubicBezTo>
                  <a:pt x="11248412" y="3548702"/>
                  <a:pt x="11290706" y="3548702"/>
                  <a:pt x="11290706" y="3548702"/>
                </a:cubicBezTo>
                <a:cubicBezTo>
                  <a:pt x="11284912" y="3572457"/>
                  <a:pt x="11107045" y="3581727"/>
                  <a:pt x="11104148" y="3584624"/>
                </a:cubicBezTo>
                <a:cubicBezTo>
                  <a:pt x="11091981" y="3608958"/>
                  <a:pt x="11191054" y="3587521"/>
                  <a:pt x="11188157" y="3584624"/>
                </a:cubicBezTo>
                <a:cubicBezTo>
                  <a:pt x="11239721" y="3590418"/>
                  <a:pt x="11176569" y="3593894"/>
                  <a:pt x="11206117" y="3605482"/>
                </a:cubicBezTo>
                <a:cubicBezTo>
                  <a:pt x="11266372" y="3623442"/>
                  <a:pt x="11345167" y="3602585"/>
                  <a:pt x="11251308" y="3623442"/>
                </a:cubicBezTo>
                <a:cubicBezTo>
                  <a:pt x="11185260" y="3639086"/>
                  <a:pt x="11101251" y="3639086"/>
                  <a:pt x="11058957" y="3650673"/>
                </a:cubicBezTo>
                <a:cubicBezTo>
                  <a:pt x="11031727" y="3657046"/>
                  <a:pt x="11013766" y="3675007"/>
                  <a:pt x="11001599" y="3677904"/>
                </a:cubicBezTo>
                <a:cubicBezTo>
                  <a:pt x="10926281" y="3695865"/>
                  <a:pt x="10797081" y="3705135"/>
                  <a:pt x="10715969" y="3717302"/>
                </a:cubicBezTo>
                <a:cubicBezTo>
                  <a:pt x="10685842" y="3720199"/>
                  <a:pt x="10414696" y="3735263"/>
                  <a:pt x="10408323" y="3743953"/>
                </a:cubicBezTo>
                <a:cubicBezTo>
                  <a:pt x="10402529" y="3756120"/>
                  <a:pt x="10495808" y="3753223"/>
                  <a:pt x="10502181" y="3753223"/>
                </a:cubicBezTo>
                <a:cubicBezTo>
                  <a:pt x="10754787" y="3741056"/>
                  <a:pt x="11019560" y="3677904"/>
                  <a:pt x="11233348" y="3677904"/>
                </a:cubicBezTo>
                <a:cubicBezTo>
                  <a:pt x="11209594" y="3710929"/>
                  <a:pt x="11314460" y="3668634"/>
                  <a:pt x="11335897" y="3687174"/>
                </a:cubicBezTo>
                <a:cubicBezTo>
                  <a:pt x="11341690" y="3690071"/>
                  <a:pt x="11272745" y="3705135"/>
                  <a:pt x="11272745" y="3705135"/>
                </a:cubicBezTo>
                <a:cubicBezTo>
                  <a:pt x="10959305" y="3756120"/>
                  <a:pt x="10604151" y="3786248"/>
                  <a:pt x="10327211" y="3825646"/>
                </a:cubicBezTo>
                <a:cubicBezTo>
                  <a:pt x="10390363" y="3852297"/>
                  <a:pt x="10468578" y="3792042"/>
                  <a:pt x="10547372" y="3816376"/>
                </a:cubicBezTo>
                <a:cubicBezTo>
                  <a:pt x="10571126" y="3825646"/>
                  <a:pt x="10525935" y="3825646"/>
                  <a:pt x="10520142" y="3825646"/>
                </a:cubicBezTo>
                <a:cubicBezTo>
                  <a:pt x="10369505" y="3849400"/>
                  <a:pt x="10589087" y="3834337"/>
                  <a:pt x="10613420" y="3837233"/>
                </a:cubicBezTo>
                <a:cubicBezTo>
                  <a:pt x="10667302" y="3840710"/>
                  <a:pt x="10775644" y="3831440"/>
                  <a:pt x="10827209" y="3837233"/>
                </a:cubicBezTo>
                <a:cubicBezTo>
                  <a:pt x="10902527" y="3840710"/>
                  <a:pt x="10850963" y="3837233"/>
                  <a:pt x="10817939" y="3846504"/>
                </a:cubicBezTo>
                <a:cubicBezTo>
                  <a:pt x="10694532" y="3870838"/>
                  <a:pt x="10420490" y="3891695"/>
                  <a:pt x="10315044" y="3900386"/>
                </a:cubicBezTo>
                <a:cubicBezTo>
                  <a:pt x="10125590" y="3916029"/>
                  <a:pt x="10450617" y="3909656"/>
                  <a:pt x="10456990" y="3909656"/>
                </a:cubicBezTo>
                <a:cubicBezTo>
                  <a:pt x="10547372" y="3916029"/>
                  <a:pt x="10556063" y="3906759"/>
                  <a:pt x="10688739" y="3900386"/>
                </a:cubicBezTo>
                <a:cubicBezTo>
                  <a:pt x="10805772" y="3897489"/>
                  <a:pt x="10727557" y="3906759"/>
                  <a:pt x="10706699" y="3909656"/>
                </a:cubicBezTo>
                <a:cubicBezTo>
                  <a:pt x="10682366" y="3916029"/>
                  <a:pt x="10543896" y="3931093"/>
                  <a:pt x="10595460" y="3936887"/>
                </a:cubicBezTo>
                <a:cubicBezTo>
                  <a:pt x="10670778" y="3949054"/>
                  <a:pt x="10769851" y="3916029"/>
                  <a:pt x="10827209" y="3909656"/>
                </a:cubicBezTo>
                <a:cubicBezTo>
                  <a:pt x="10878193" y="3906759"/>
                  <a:pt x="10956408" y="3888798"/>
                  <a:pt x="11001599" y="3900386"/>
                </a:cubicBezTo>
                <a:cubicBezTo>
                  <a:pt x="10992329" y="3897489"/>
                  <a:pt x="10935551" y="3931093"/>
                  <a:pt x="10938448" y="3918926"/>
                </a:cubicBezTo>
                <a:cubicBezTo>
                  <a:pt x="10935551" y="3936887"/>
                  <a:pt x="10974369" y="3931093"/>
                  <a:pt x="11001599" y="3927617"/>
                </a:cubicBezTo>
                <a:cubicBezTo>
                  <a:pt x="11056060" y="3927617"/>
                  <a:pt x="11272745" y="3909656"/>
                  <a:pt x="11188157" y="3936887"/>
                </a:cubicBezTo>
                <a:cubicBezTo>
                  <a:pt x="11040997" y="3984975"/>
                  <a:pt x="11333000" y="3927617"/>
                  <a:pt x="11345167" y="3936887"/>
                </a:cubicBezTo>
                <a:cubicBezTo>
                  <a:pt x="11371818" y="3967015"/>
                  <a:pt x="11275642" y="3972808"/>
                  <a:pt x="11290706" y="3967015"/>
                </a:cubicBezTo>
                <a:cubicBezTo>
                  <a:pt x="11260578" y="3979182"/>
                  <a:pt x="11239721" y="4000039"/>
                  <a:pt x="11233348" y="4002936"/>
                </a:cubicBezTo>
                <a:cubicBezTo>
                  <a:pt x="11125005" y="4035961"/>
                  <a:pt x="10986536" y="4039437"/>
                  <a:pt x="10845169" y="4057398"/>
                </a:cubicBezTo>
                <a:cubicBezTo>
                  <a:pt x="10721763" y="4075359"/>
                  <a:pt x="10595460" y="4105486"/>
                  <a:pt x="10465681" y="4123447"/>
                </a:cubicBezTo>
                <a:cubicBezTo>
                  <a:pt x="10074605" y="4177330"/>
                  <a:pt x="9490599" y="4165742"/>
                  <a:pt x="8999871" y="4141408"/>
                </a:cubicBezTo>
                <a:cubicBezTo>
                  <a:pt x="8855028" y="4135614"/>
                  <a:pt x="8776813" y="4147781"/>
                  <a:pt x="8647613" y="4141408"/>
                </a:cubicBezTo>
                <a:cubicBezTo>
                  <a:pt x="8524207" y="4138511"/>
                  <a:pt x="8412389" y="4111280"/>
                  <a:pt x="8295355" y="4096216"/>
                </a:cubicBezTo>
                <a:cubicBezTo>
                  <a:pt x="8222934" y="4087526"/>
                  <a:pt x="7966852" y="4053922"/>
                  <a:pt x="8081567" y="4087526"/>
                </a:cubicBezTo>
                <a:cubicBezTo>
                  <a:pt x="8012043" y="4075359"/>
                  <a:pt x="8051441" y="4114177"/>
                  <a:pt x="8081567" y="4087526"/>
                </a:cubicBezTo>
                <a:cubicBezTo>
                  <a:pt x="8144719" y="4090423"/>
                  <a:pt x="8195703" y="4099113"/>
                  <a:pt x="8286085" y="4114177"/>
                </a:cubicBezTo>
                <a:cubicBezTo>
                  <a:pt x="8373571" y="4126344"/>
                  <a:pt x="8527104" y="4159369"/>
                  <a:pt x="8433825" y="4150678"/>
                </a:cubicBezTo>
                <a:cubicBezTo>
                  <a:pt x="8415865" y="4150678"/>
                  <a:pt x="8319110" y="4123447"/>
                  <a:pt x="8295355" y="4132717"/>
                </a:cubicBezTo>
                <a:cubicBezTo>
                  <a:pt x="8295355" y="4111280"/>
                  <a:pt x="8255959" y="4129241"/>
                  <a:pt x="8240895" y="4123447"/>
                </a:cubicBezTo>
                <a:cubicBezTo>
                  <a:pt x="8237998" y="4102590"/>
                  <a:pt x="8202077" y="4120550"/>
                  <a:pt x="8183537" y="4114177"/>
                </a:cubicBezTo>
                <a:cubicBezTo>
                  <a:pt x="8183537" y="4093319"/>
                  <a:pt x="8144719" y="4111280"/>
                  <a:pt x="8129655" y="4105486"/>
                </a:cubicBezTo>
                <a:cubicBezTo>
                  <a:pt x="8108219" y="4075359"/>
                  <a:pt x="8069401" y="4114177"/>
                  <a:pt x="8129655" y="4105486"/>
                </a:cubicBezTo>
                <a:cubicBezTo>
                  <a:pt x="8129655" y="4126344"/>
                  <a:pt x="8168473" y="4108383"/>
                  <a:pt x="8183537" y="4114177"/>
                </a:cubicBezTo>
                <a:cubicBezTo>
                  <a:pt x="8187013" y="4135614"/>
                  <a:pt x="8222934" y="4117653"/>
                  <a:pt x="8240895" y="4123447"/>
                </a:cubicBezTo>
                <a:cubicBezTo>
                  <a:pt x="8240895" y="4144305"/>
                  <a:pt x="8280292" y="4126344"/>
                  <a:pt x="8295355" y="4132717"/>
                </a:cubicBezTo>
                <a:cubicBezTo>
                  <a:pt x="8433825" y="4153575"/>
                  <a:pt x="8608216" y="4195870"/>
                  <a:pt x="8740892" y="4208037"/>
                </a:cubicBezTo>
                <a:cubicBezTo>
                  <a:pt x="9123277" y="4237585"/>
                  <a:pt x="9532314" y="4228894"/>
                  <a:pt x="9890944" y="4243958"/>
                </a:cubicBezTo>
                <a:cubicBezTo>
                  <a:pt x="9977850" y="4246855"/>
                  <a:pt x="10071129" y="4259022"/>
                  <a:pt x="10140653" y="4252649"/>
                </a:cubicBezTo>
                <a:cubicBezTo>
                  <a:pt x="10152820" y="4252649"/>
                  <a:pt x="10167884" y="4234688"/>
                  <a:pt x="10185844" y="4234688"/>
                </a:cubicBezTo>
                <a:cubicBezTo>
                  <a:pt x="10200908" y="4234688"/>
                  <a:pt x="10354441" y="4256125"/>
                  <a:pt x="10354441" y="4261919"/>
                </a:cubicBezTo>
                <a:cubicBezTo>
                  <a:pt x="10354441" y="4286253"/>
                  <a:pt x="10155717" y="4279880"/>
                  <a:pt x="10158614" y="4279880"/>
                </a:cubicBezTo>
                <a:cubicBezTo>
                  <a:pt x="9947723" y="4292047"/>
                  <a:pt x="9448305" y="4292047"/>
                  <a:pt x="9213659" y="4279880"/>
                </a:cubicBezTo>
                <a:cubicBezTo>
                  <a:pt x="8794774" y="4261919"/>
                  <a:pt x="8476119" y="4264816"/>
                  <a:pt x="8111695" y="4198767"/>
                </a:cubicBezTo>
                <a:cubicBezTo>
                  <a:pt x="7970329" y="4171536"/>
                  <a:pt x="7813319" y="4141408"/>
                  <a:pt x="7674849" y="4105486"/>
                </a:cubicBezTo>
                <a:cubicBezTo>
                  <a:pt x="7430934" y="4039437"/>
                  <a:pt x="7160367" y="3927617"/>
                  <a:pt x="6961643" y="3837233"/>
                </a:cubicBezTo>
                <a:cubicBezTo>
                  <a:pt x="6844031" y="3783351"/>
                  <a:pt x="6979603" y="3867361"/>
                  <a:pt x="7006834" y="3882425"/>
                </a:cubicBezTo>
                <a:cubicBezTo>
                  <a:pt x="7277400" y="4024373"/>
                  <a:pt x="7563610" y="4081152"/>
                  <a:pt x="7879947" y="4189496"/>
                </a:cubicBezTo>
                <a:cubicBezTo>
                  <a:pt x="7973225" y="4219624"/>
                  <a:pt x="7783191" y="4186600"/>
                  <a:pt x="7711349" y="4168639"/>
                </a:cubicBezTo>
                <a:cubicBezTo>
                  <a:pt x="7253646" y="4063192"/>
                  <a:pt x="6886325" y="3888798"/>
                  <a:pt x="6569988" y="3687174"/>
                </a:cubicBezTo>
                <a:cubicBezTo>
                  <a:pt x="6290152" y="3509304"/>
                  <a:pt x="6022482" y="3304783"/>
                  <a:pt x="5736272" y="3133287"/>
                </a:cubicBezTo>
                <a:cubicBezTo>
                  <a:pt x="5634303" y="3069555"/>
                  <a:pt x="5538127" y="2994815"/>
                  <a:pt x="5441952" y="2955417"/>
                </a:cubicBezTo>
                <a:cubicBezTo>
                  <a:pt x="5381697" y="2931663"/>
                  <a:pt x="5318546" y="2931663"/>
                  <a:pt x="5254815" y="2910226"/>
                </a:cubicBezTo>
                <a:cubicBezTo>
                  <a:pt x="5173703" y="2880098"/>
                  <a:pt x="5101281" y="2823319"/>
                  <a:pt x="5023066" y="2789715"/>
                </a:cubicBezTo>
                <a:cubicBezTo>
                  <a:pt x="4785524" y="2687744"/>
                  <a:pt x="4523648" y="2591567"/>
                  <a:pt x="4261772" y="2527835"/>
                </a:cubicBezTo>
                <a:cubicBezTo>
                  <a:pt x="4267566" y="2534208"/>
                  <a:pt x="4240336" y="2542899"/>
                  <a:pt x="4234542" y="2537105"/>
                </a:cubicBezTo>
                <a:cubicBezTo>
                  <a:pt x="4231645" y="2534208"/>
                  <a:pt x="4249606" y="2527835"/>
                  <a:pt x="4258296" y="2527835"/>
                </a:cubicBezTo>
                <a:cubicBezTo>
                  <a:pt x="4249606" y="2524938"/>
                  <a:pt x="4237439" y="2522041"/>
                  <a:pt x="4225272" y="2519144"/>
                </a:cubicBezTo>
                <a:cubicBezTo>
                  <a:pt x="4222375" y="2506977"/>
                  <a:pt x="4201518" y="2512771"/>
                  <a:pt x="4189351" y="2509874"/>
                </a:cubicBezTo>
                <a:cubicBezTo>
                  <a:pt x="4177184" y="2482643"/>
                  <a:pt x="4141263" y="2522041"/>
                  <a:pt x="4189351" y="2509874"/>
                </a:cubicBezTo>
                <a:cubicBezTo>
                  <a:pt x="4189351" y="2512771"/>
                  <a:pt x="4189351" y="2516247"/>
                  <a:pt x="4189351" y="2519144"/>
                </a:cubicBezTo>
                <a:cubicBezTo>
                  <a:pt x="4159224" y="2519144"/>
                  <a:pt x="4131994" y="2516247"/>
                  <a:pt x="4114033" y="2501183"/>
                </a:cubicBezTo>
                <a:cubicBezTo>
                  <a:pt x="4165017" y="2509874"/>
                  <a:pt x="4126199" y="2473952"/>
                  <a:pt x="4114033" y="2501183"/>
                </a:cubicBezTo>
                <a:cubicBezTo>
                  <a:pt x="4032921" y="2509874"/>
                  <a:pt x="4147057" y="2473952"/>
                  <a:pt x="4068842" y="2482643"/>
                </a:cubicBezTo>
                <a:cubicBezTo>
                  <a:pt x="3993523" y="2491913"/>
                  <a:pt x="4098969" y="2479746"/>
                  <a:pt x="4020754" y="2473952"/>
                </a:cubicBezTo>
                <a:cubicBezTo>
                  <a:pt x="4002793" y="2455992"/>
                  <a:pt x="3978460" y="2464682"/>
                  <a:pt x="3984833" y="2471056"/>
                </a:cubicBezTo>
                <a:cubicBezTo>
                  <a:pt x="3779735" y="2464682"/>
                  <a:pt x="3578114" y="2410800"/>
                  <a:pt x="3364326" y="2389363"/>
                </a:cubicBezTo>
                <a:cubicBezTo>
                  <a:pt x="3220063" y="2377775"/>
                  <a:pt x="3072323" y="2377775"/>
                  <a:pt x="2918789" y="2371402"/>
                </a:cubicBezTo>
                <a:cubicBezTo>
                  <a:pt x="2662707" y="2362712"/>
                  <a:pt x="2397935" y="2320417"/>
                  <a:pt x="2130265" y="2344171"/>
                </a:cubicBezTo>
                <a:cubicBezTo>
                  <a:pt x="1561322" y="2392839"/>
                  <a:pt x="973840" y="2398633"/>
                  <a:pt x="516716" y="2567233"/>
                </a:cubicBezTo>
                <a:cubicBezTo>
                  <a:pt x="381143" y="2615321"/>
                  <a:pt x="278594" y="2675577"/>
                  <a:pt x="230506" y="2669783"/>
                </a:cubicBezTo>
                <a:cubicBezTo>
                  <a:pt x="176045" y="2660513"/>
                  <a:pt x="221236" y="2636179"/>
                  <a:pt x="194585" y="2621115"/>
                </a:cubicBezTo>
                <a:cubicBezTo>
                  <a:pt x="185315" y="2618218"/>
                  <a:pt x="155188" y="2636179"/>
                  <a:pt x="127958" y="2630385"/>
                </a:cubicBezTo>
                <a:cubicBezTo>
                  <a:pt x="97830" y="2624591"/>
                  <a:pt x="67703" y="2591567"/>
                  <a:pt x="25988" y="2585193"/>
                </a:cubicBezTo>
                <a:cubicBezTo>
                  <a:pt x="-64394" y="2573026"/>
                  <a:pt x="109997" y="2527835"/>
                  <a:pt x="109997" y="2527835"/>
                </a:cubicBezTo>
                <a:cubicBezTo>
                  <a:pt x="112894" y="2504080"/>
                  <a:pt x="19615" y="2516247"/>
                  <a:pt x="34679" y="2473952"/>
                </a:cubicBezTo>
                <a:cubicBezTo>
                  <a:pt x="31782" y="2486119"/>
                  <a:pt x="170252" y="2419491"/>
                  <a:pt x="155188" y="2425864"/>
                </a:cubicBezTo>
                <a:cubicBezTo>
                  <a:pt x="227609" y="2392839"/>
                  <a:pt x="89140" y="2443825"/>
                  <a:pt x="82767" y="2438031"/>
                </a:cubicBezTo>
                <a:cubicBezTo>
                  <a:pt x="79870" y="2434555"/>
                  <a:pt x="109997" y="2407324"/>
                  <a:pt x="109997" y="2407324"/>
                </a:cubicBezTo>
                <a:cubicBezTo>
                  <a:pt x="130854" y="2398633"/>
                  <a:pt x="143021" y="2395736"/>
                  <a:pt x="145918" y="2395736"/>
                </a:cubicBezTo>
                <a:cubicBezTo>
                  <a:pt x="143021" y="2395736"/>
                  <a:pt x="125061" y="2395736"/>
                  <a:pt x="100727" y="2389363"/>
                </a:cubicBezTo>
                <a:cubicBezTo>
                  <a:pt x="-10512" y="2362712"/>
                  <a:pt x="167355" y="2296083"/>
                  <a:pt x="164458" y="2287392"/>
                </a:cubicBezTo>
                <a:cubicBezTo>
                  <a:pt x="155188" y="2247994"/>
                  <a:pt x="92036" y="2287392"/>
                  <a:pt x="92036" y="2260161"/>
                </a:cubicBezTo>
                <a:cubicBezTo>
                  <a:pt x="89140" y="2214970"/>
                  <a:pt x="152291" y="2224240"/>
                  <a:pt x="191109" y="2187739"/>
                </a:cubicBezTo>
                <a:cubicBezTo>
                  <a:pt x="182418" y="2190636"/>
                  <a:pt x="209649" y="2146023"/>
                  <a:pt x="212546" y="2154714"/>
                </a:cubicBezTo>
                <a:cubicBezTo>
                  <a:pt x="209649" y="2128063"/>
                  <a:pt x="182418" y="2146023"/>
                  <a:pt x="194585" y="2122269"/>
                </a:cubicBezTo>
                <a:cubicBezTo>
                  <a:pt x="194585" y="2119372"/>
                  <a:pt x="230506" y="2125166"/>
                  <a:pt x="230506" y="2122269"/>
                </a:cubicBezTo>
                <a:cubicBezTo>
                  <a:pt x="236300" y="2092141"/>
                  <a:pt x="212546" y="2095038"/>
                  <a:pt x="212546" y="2074180"/>
                </a:cubicBezTo>
                <a:cubicBezTo>
                  <a:pt x="206173" y="2004655"/>
                  <a:pt x="260634" y="2028989"/>
                  <a:pt x="293658" y="2019719"/>
                </a:cubicBezTo>
                <a:cubicBezTo>
                  <a:pt x="299452" y="2019719"/>
                  <a:pt x="317991" y="2001758"/>
                  <a:pt x="323785" y="2001758"/>
                </a:cubicBezTo>
                <a:cubicBezTo>
                  <a:pt x="422858" y="1962939"/>
                  <a:pt x="299452" y="2001758"/>
                  <a:pt x="284388" y="2001758"/>
                </a:cubicBezTo>
                <a:cubicBezTo>
                  <a:pt x="266427" y="2001758"/>
                  <a:pt x="185315" y="1993067"/>
                  <a:pt x="212546" y="1953669"/>
                </a:cubicBezTo>
                <a:cubicBezTo>
                  <a:pt x="227609" y="1929335"/>
                  <a:pt x="302928" y="1968733"/>
                  <a:pt x="323785" y="1935709"/>
                </a:cubicBezTo>
                <a:cubicBezTo>
                  <a:pt x="333055" y="1917748"/>
                  <a:pt x="266427" y="1935709"/>
                  <a:pt x="257737" y="1926438"/>
                </a:cubicBezTo>
                <a:cubicBezTo>
                  <a:pt x="260634" y="1929335"/>
                  <a:pt x="263530" y="1872556"/>
                  <a:pt x="257737" y="1890517"/>
                </a:cubicBezTo>
                <a:cubicBezTo>
                  <a:pt x="278594" y="1805927"/>
                  <a:pt x="411270" y="1760736"/>
                  <a:pt x="555534" y="1712647"/>
                </a:cubicBezTo>
                <a:cubicBezTo>
                  <a:pt x="847537" y="1616470"/>
                  <a:pt x="1284383" y="1562588"/>
                  <a:pt x="1612307" y="1538254"/>
                </a:cubicBezTo>
                <a:cubicBezTo>
                  <a:pt x="2461086" y="1475102"/>
                  <a:pt x="3436747" y="1511023"/>
                  <a:pt x="4156327" y="1667456"/>
                </a:cubicBezTo>
                <a:cubicBezTo>
                  <a:pt x="3665599" y="1556215"/>
                  <a:pt x="3171975" y="1468728"/>
                  <a:pt x="2641850" y="1444974"/>
                </a:cubicBezTo>
                <a:cubicBezTo>
                  <a:pt x="2485420" y="1439180"/>
                  <a:pt x="2316823" y="1439180"/>
                  <a:pt x="2148226" y="1444974"/>
                </a:cubicBezTo>
                <a:cubicBezTo>
                  <a:pt x="2112304" y="1447871"/>
                  <a:pt x="1892143" y="1460038"/>
                  <a:pt x="1991795" y="1444974"/>
                </a:cubicBezTo>
                <a:cubicBezTo>
                  <a:pt x="2145329" y="1420640"/>
                  <a:pt x="2331886" y="1417743"/>
                  <a:pt x="2491214" y="1417743"/>
                </a:cubicBezTo>
                <a:cubicBezTo>
                  <a:pt x="2557841" y="1417743"/>
                  <a:pt x="2707898" y="1414846"/>
                  <a:pt x="2593762" y="1399782"/>
                </a:cubicBezTo>
                <a:cubicBezTo>
                  <a:pt x="2446023" y="1378924"/>
                  <a:pt x="2235711" y="1409052"/>
                  <a:pt x="2057843" y="1417743"/>
                </a:cubicBezTo>
                <a:cubicBezTo>
                  <a:pt x="1859119" y="1427013"/>
                  <a:pt x="1678355" y="1429910"/>
                  <a:pt x="1509758" y="1444974"/>
                </a:cubicBezTo>
                <a:cubicBezTo>
                  <a:pt x="1157500" y="1475102"/>
                  <a:pt x="898522" y="1535357"/>
                  <a:pt x="627955" y="1610676"/>
                </a:cubicBezTo>
                <a:cubicBezTo>
                  <a:pt x="594931" y="1622264"/>
                  <a:pt x="344642" y="1694686"/>
                  <a:pt x="480215" y="1640804"/>
                </a:cubicBezTo>
                <a:cubicBezTo>
                  <a:pt x="540470" y="1616470"/>
                  <a:pt x="600724" y="1604303"/>
                  <a:pt x="660979" y="1586342"/>
                </a:cubicBezTo>
                <a:cubicBezTo>
                  <a:pt x="676043" y="1580549"/>
                  <a:pt x="793655" y="1544048"/>
                  <a:pt x="917061" y="1520293"/>
                </a:cubicBezTo>
                <a:cubicBezTo>
                  <a:pt x="1097246" y="1480895"/>
                  <a:pt x="1332471" y="1444974"/>
                  <a:pt x="1473837" y="1435704"/>
                </a:cubicBezTo>
                <a:cubicBezTo>
                  <a:pt x="1925168" y="1405576"/>
                  <a:pt x="2440229" y="1372551"/>
                  <a:pt x="2852741" y="1369654"/>
                </a:cubicBezTo>
                <a:cubicBezTo>
                  <a:pt x="2903726" y="1369654"/>
                  <a:pt x="3081593" y="1376028"/>
                  <a:pt x="3012068" y="1360384"/>
                </a:cubicBezTo>
                <a:cubicBezTo>
                  <a:pt x="2912996" y="1342424"/>
                  <a:pt x="2707898" y="1342424"/>
                  <a:pt x="2632580" y="1333733"/>
                </a:cubicBezTo>
                <a:cubicBezTo>
                  <a:pt x="2554365" y="1327360"/>
                  <a:pt x="2364911" y="1333733"/>
                  <a:pt x="2491214" y="1324463"/>
                </a:cubicBezTo>
                <a:cubicBezTo>
                  <a:pt x="2722962" y="1309399"/>
                  <a:pt x="2958187" y="1330836"/>
                  <a:pt x="3159808" y="1342424"/>
                </a:cubicBezTo>
                <a:cubicBezTo>
                  <a:pt x="3945435" y="1390512"/>
                  <a:pt x="4695142" y="1604303"/>
                  <a:pt x="5321443" y="1881247"/>
                </a:cubicBezTo>
                <a:cubicBezTo>
                  <a:pt x="5321443" y="1890517"/>
                  <a:pt x="5330133" y="1887620"/>
                  <a:pt x="5339403" y="1890517"/>
                </a:cubicBezTo>
                <a:cubicBezTo>
                  <a:pt x="5339403" y="1917748"/>
                  <a:pt x="5378221" y="1881247"/>
                  <a:pt x="5339403" y="1890517"/>
                </a:cubicBezTo>
                <a:cubicBezTo>
                  <a:pt x="5339403" y="1881247"/>
                  <a:pt x="5327236" y="1881247"/>
                  <a:pt x="5321443" y="1881247"/>
                </a:cubicBezTo>
                <a:cubicBezTo>
                  <a:pt x="4908930" y="1676726"/>
                  <a:pt x="4436164" y="1511023"/>
                  <a:pt x="3909514" y="1409052"/>
                </a:cubicBezTo>
                <a:cubicBezTo>
                  <a:pt x="3824926" y="1390512"/>
                  <a:pt x="3565947" y="1348797"/>
                  <a:pt x="3734544" y="1369654"/>
                </a:cubicBezTo>
                <a:cubicBezTo>
                  <a:pt x="3852157" y="1384718"/>
                  <a:pt x="3809863" y="1357487"/>
                  <a:pt x="3752505" y="1342424"/>
                </a:cubicBezTo>
                <a:cubicBezTo>
                  <a:pt x="3686456" y="1324463"/>
                  <a:pt x="3626202" y="1321566"/>
                  <a:pt x="3572320" y="1315772"/>
                </a:cubicBezTo>
                <a:cubicBezTo>
                  <a:pt x="3578114" y="1312296"/>
                  <a:pt x="3481939" y="1285644"/>
                  <a:pt x="3466875" y="1294335"/>
                </a:cubicBezTo>
                <a:cubicBezTo>
                  <a:pt x="3479041" y="1279271"/>
                  <a:pt x="3545090" y="1285644"/>
                  <a:pt x="3557257" y="1288541"/>
                </a:cubicBezTo>
                <a:cubicBezTo>
                  <a:pt x="3689353" y="1294335"/>
                  <a:pt x="3837093" y="1321566"/>
                  <a:pt x="3975563" y="1342424"/>
                </a:cubicBezTo>
                <a:cubicBezTo>
                  <a:pt x="4378805" y="1409052"/>
                  <a:pt x="4749024" y="1535357"/>
                  <a:pt x="5077527" y="1658765"/>
                </a:cubicBezTo>
                <a:cubicBezTo>
                  <a:pt x="5080424" y="1685996"/>
                  <a:pt x="5116345" y="1649495"/>
                  <a:pt x="5077527" y="1658765"/>
                </a:cubicBezTo>
                <a:cubicBezTo>
                  <a:pt x="5011479" y="1604303"/>
                  <a:pt x="4921097" y="1577072"/>
                  <a:pt x="4836509" y="1547524"/>
                </a:cubicBezTo>
                <a:cubicBezTo>
                  <a:pt x="4484251" y="1414846"/>
                  <a:pt x="4063048" y="1333733"/>
                  <a:pt x="3698623" y="1249143"/>
                </a:cubicBezTo>
                <a:cubicBezTo>
                  <a:pt x="3864323" y="1261310"/>
                  <a:pt x="4014961" y="1288541"/>
                  <a:pt x="4153430" y="1315772"/>
                </a:cubicBezTo>
                <a:cubicBezTo>
                  <a:pt x="4162120" y="1318669"/>
                  <a:pt x="4367218" y="1360384"/>
                  <a:pt x="4273939" y="1333733"/>
                </a:cubicBezTo>
                <a:cubicBezTo>
                  <a:pt x="4225272" y="1321566"/>
                  <a:pt x="4249606" y="1324463"/>
                  <a:pt x="4162120" y="1306502"/>
                </a:cubicBezTo>
                <a:cubicBezTo>
                  <a:pt x="4086802" y="1291438"/>
                  <a:pt x="4011484" y="1279271"/>
                  <a:pt x="3957602" y="1258413"/>
                </a:cubicBezTo>
                <a:cubicBezTo>
                  <a:pt x="3801172" y="1203952"/>
                  <a:pt x="4071738" y="1236976"/>
                  <a:pt x="4078111" y="1231183"/>
                </a:cubicBezTo>
                <a:cubicBezTo>
                  <a:pt x="4075215" y="1234079"/>
                  <a:pt x="3870117" y="1180197"/>
                  <a:pt x="3864323" y="1177300"/>
                </a:cubicBezTo>
                <a:cubicBezTo>
                  <a:pt x="4189351" y="1203952"/>
                  <a:pt x="4445433" y="1297232"/>
                  <a:pt x="4725269" y="1369654"/>
                </a:cubicBezTo>
                <a:cubicBezTo>
                  <a:pt x="4728166" y="1399782"/>
                  <a:pt x="4764087" y="1360384"/>
                  <a:pt x="4725269" y="1369654"/>
                </a:cubicBezTo>
                <a:cubicBezTo>
                  <a:pt x="4475561" y="1279271"/>
                  <a:pt x="4285527" y="1221912"/>
                  <a:pt x="4002793" y="1168030"/>
                </a:cubicBezTo>
                <a:cubicBezTo>
                  <a:pt x="3822029" y="1132109"/>
                  <a:pt x="3809863" y="1135005"/>
                  <a:pt x="3614615" y="1092711"/>
                </a:cubicBezTo>
                <a:cubicBezTo>
                  <a:pt x="3590281" y="1086917"/>
                  <a:pt x="3210793" y="1038828"/>
                  <a:pt x="3204999" y="1026661"/>
                </a:cubicBezTo>
                <a:cubicBezTo>
                  <a:pt x="3204999" y="1020288"/>
                  <a:pt x="3240920" y="1008701"/>
                  <a:pt x="3243817" y="1008701"/>
                </a:cubicBezTo>
                <a:cubicBezTo>
                  <a:pt x="3298278" y="1005224"/>
                  <a:pt x="3340572" y="1014494"/>
                  <a:pt x="3409517" y="1017391"/>
                </a:cubicBezTo>
                <a:cubicBezTo>
                  <a:pt x="3617511" y="1032455"/>
                  <a:pt x="3791902" y="1047519"/>
                  <a:pt x="3984833" y="1074750"/>
                </a:cubicBezTo>
                <a:cubicBezTo>
                  <a:pt x="3993523" y="1074750"/>
                  <a:pt x="4089699" y="1099084"/>
                  <a:pt x="4105342" y="1083441"/>
                </a:cubicBezTo>
                <a:cubicBezTo>
                  <a:pt x="4111136" y="1077647"/>
                  <a:pt x="3987730" y="1056789"/>
                  <a:pt x="3957602" y="1047519"/>
                </a:cubicBezTo>
                <a:cubicBezTo>
                  <a:pt x="3809863" y="1005224"/>
                  <a:pt x="4083905" y="1035352"/>
                  <a:pt x="4131994" y="1047519"/>
                </a:cubicBezTo>
                <a:cubicBezTo>
                  <a:pt x="4216581" y="1062583"/>
                  <a:pt x="4403139" y="1107775"/>
                  <a:pt x="4318551" y="1074750"/>
                </a:cubicBezTo>
                <a:cubicBezTo>
                  <a:pt x="4180081" y="1020288"/>
                  <a:pt x="4045087" y="1014494"/>
                  <a:pt x="3909514" y="972200"/>
                </a:cubicBezTo>
                <a:cubicBezTo>
                  <a:pt x="3806966" y="939175"/>
                  <a:pt x="3933269" y="948445"/>
                  <a:pt x="3984833" y="954239"/>
                </a:cubicBezTo>
                <a:cubicBezTo>
                  <a:pt x="4114033" y="966406"/>
                  <a:pt x="4159224" y="966406"/>
                  <a:pt x="4282630" y="990160"/>
                </a:cubicBezTo>
                <a:cubicBezTo>
                  <a:pt x="4330718" y="999431"/>
                  <a:pt x="4511481" y="1050416"/>
                  <a:pt x="4403139" y="1008701"/>
                </a:cubicBezTo>
                <a:cubicBezTo>
                  <a:pt x="4363742" y="993637"/>
                  <a:pt x="4294796" y="981470"/>
                  <a:pt x="4261772" y="972200"/>
                </a:cubicBezTo>
                <a:cubicBezTo>
                  <a:pt x="4174287" y="948445"/>
                  <a:pt x="4089699" y="911944"/>
                  <a:pt x="4030024" y="896880"/>
                </a:cubicBezTo>
                <a:cubicBezTo>
                  <a:pt x="3957602" y="878920"/>
                  <a:pt x="3842887" y="873126"/>
                  <a:pt x="3771045" y="851689"/>
                </a:cubicBezTo>
                <a:cubicBezTo>
                  <a:pt x="3659805" y="815767"/>
                  <a:pt x="3857950" y="833728"/>
                  <a:pt x="3864323" y="815767"/>
                </a:cubicBezTo>
                <a:cubicBezTo>
                  <a:pt x="3865772" y="809684"/>
                  <a:pt x="3852881" y="806642"/>
                  <a:pt x="3839266" y="805483"/>
                </a:cubicBezTo>
                <a:lnTo>
                  <a:pt x="3821642" y="805052"/>
                </a:lnTo>
                <a:lnTo>
                  <a:pt x="3848545" y="801753"/>
                </a:lnTo>
                <a:cubicBezTo>
                  <a:pt x="3884203" y="800558"/>
                  <a:pt x="3914729" y="808815"/>
                  <a:pt x="3975563" y="815767"/>
                </a:cubicBezTo>
                <a:cubicBezTo>
                  <a:pt x="3996420" y="842998"/>
                  <a:pt x="4035817" y="803600"/>
                  <a:pt x="3975563" y="815767"/>
                </a:cubicBezTo>
                <a:cubicBezTo>
                  <a:pt x="3954705" y="797806"/>
                  <a:pt x="3852157" y="785639"/>
                  <a:pt x="3939642" y="785639"/>
                </a:cubicBezTo>
                <a:cubicBezTo>
                  <a:pt x="4017857" y="785639"/>
                  <a:pt x="4180081" y="833728"/>
                  <a:pt x="4225272" y="833728"/>
                </a:cubicBezTo>
                <a:cubicBezTo>
                  <a:pt x="4246709" y="848792"/>
                  <a:pt x="4273939" y="851689"/>
                  <a:pt x="4309860" y="851689"/>
                </a:cubicBezTo>
                <a:cubicBezTo>
                  <a:pt x="4322027" y="878920"/>
                  <a:pt x="4357948" y="842998"/>
                  <a:pt x="4309860" y="851689"/>
                </a:cubicBezTo>
                <a:cubicBezTo>
                  <a:pt x="4288424" y="836625"/>
                  <a:pt x="4261772" y="833728"/>
                  <a:pt x="4225272" y="833728"/>
                </a:cubicBezTo>
                <a:cubicBezTo>
                  <a:pt x="4126199" y="788536"/>
                  <a:pt x="3993523" y="779845"/>
                  <a:pt x="3882284" y="749718"/>
                </a:cubicBezTo>
                <a:cubicBezTo>
                  <a:pt x="4225272" y="755512"/>
                  <a:pt x="4466290" y="827934"/>
                  <a:pt x="4755397" y="914841"/>
                </a:cubicBezTo>
                <a:cubicBezTo>
                  <a:pt x="4969185" y="984367"/>
                  <a:pt x="5185870" y="1077647"/>
                  <a:pt x="5375324" y="1158760"/>
                </a:cubicBezTo>
                <a:cubicBezTo>
                  <a:pt x="5703248" y="1294335"/>
                  <a:pt x="5934997" y="1454244"/>
                  <a:pt x="6199770" y="1622264"/>
                </a:cubicBezTo>
                <a:cubicBezTo>
                  <a:pt x="6242064" y="1646598"/>
                  <a:pt x="6437891" y="1797237"/>
                  <a:pt x="6468019" y="1787967"/>
                </a:cubicBezTo>
                <a:cubicBezTo>
                  <a:pt x="6485979" y="1782173"/>
                  <a:pt x="6468019" y="1775800"/>
                  <a:pt x="6458749" y="1770006"/>
                </a:cubicBezTo>
                <a:cubicBezTo>
                  <a:pt x="6398494" y="1712647"/>
                  <a:pt x="6277985" y="1640804"/>
                  <a:pt x="6236270" y="1610676"/>
                </a:cubicBezTo>
                <a:cubicBezTo>
                  <a:pt x="5955854" y="1424116"/>
                  <a:pt x="5730479" y="1273477"/>
                  <a:pt x="5420515" y="1119942"/>
                </a:cubicBezTo>
                <a:cubicBezTo>
                  <a:pt x="5050297" y="936278"/>
                  <a:pt x="4665015" y="800703"/>
                  <a:pt x="4234542" y="686565"/>
                </a:cubicBezTo>
                <a:cubicBezTo>
                  <a:pt x="4207311" y="677295"/>
                  <a:pt x="4162120" y="674398"/>
                  <a:pt x="4141263" y="665128"/>
                </a:cubicBezTo>
                <a:cubicBezTo>
                  <a:pt x="4141263" y="665128"/>
                  <a:pt x="4225272" y="662231"/>
                  <a:pt x="4162120" y="647167"/>
                </a:cubicBezTo>
                <a:cubicBezTo>
                  <a:pt x="4093176" y="632104"/>
                  <a:pt x="3939642" y="604873"/>
                  <a:pt x="3909514" y="593285"/>
                </a:cubicBezTo>
                <a:cubicBezTo>
                  <a:pt x="4297693" y="641374"/>
                  <a:pt x="4629094" y="746821"/>
                  <a:pt x="4957018" y="851689"/>
                </a:cubicBezTo>
                <a:cubicBezTo>
                  <a:pt x="4959915" y="863856"/>
                  <a:pt x="4974978" y="860959"/>
                  <a:pt x="4987145" y="860959"/>
                </a:cubicBezTo>
                <a:cubicBezTo>
                  <a:pt x="4987145" y="873126"/>
                  <a:pt x="5002209" y="870229"/>
                  <a:pt x="5014376" y="870229"/>
                </a:cubicBezTo>
                <a:cubicBezTo>
                  <a:pt x="5020169" y="885293"/>
                  <a:pt x="5026543" y="870229"/>
                  <a:pt x="5014376" y="870229"/>
                </a:cubicBezTo>
                <a:cubicBezTo>
                  <a:pt x="5011479" y="858062"/>
                  <a:pt x="4996415" y="863856"/>
                  <a:pt x="4987145" y="860959"/>
                </a:cubicBezTo>
                <a:cubicBezTo>
                  <a:pt x="4984248" y="848792"/>
                  <a:pt x="4969185" y="851689"/>
                  <a:pt x="4957018" y="851689"/>
                </a:cubicBezTo>
                <a:cubicBezTo>
                  <a:pt x="4806381" y="770575"/>
                  <a:pt x="4634887" y="713217"/>
                  <a:pt x="4466290" y="647167"/>
                </a:cubicBezTo>
                <a:cubicBezTo>
                  <a:pt x="4505688" y="656438"/>
                  <a:pt x="4469187" y="619937"/>
                  <a:pt x="4466290" y="647167"/>
                </a:cubicBezTo>
                <a:cubicBezTo>
                  <a:pt x="4403139" y="647167"/>
                  <a:pt x="4378805" y="619937"/>
                  <a:pt x="4430369" y="619937"/>
                </a:cubicBezTo>
                <a:cubicBezTo>
                  <a:pt x="4538712" y="619937"/>
                  <a:pt x="4710206" y="698153"/>
                  <a:pt x="4782627" y="704526"/>
                </a:cubicBezTo>
                <a:cubicBezTo>
                  <a:pt x="4782627" y="713217"/>
                  <a:pt x="4800588" y="710320"/>
                  <a:pt x="4809278" y="713217"/>
                </a:cubicBezTo>
                <a:cubicBezTo>
                  <a:pt x="4812755" y="722487"/>
                  <a:pt x="4827818" y="719590"/>
                  <a:pt x="4836509" y="722487"/>
                </a:cubicBezTo>
                <a:cubicBezTo>
                  <a:pt x="4839406" y="749718"/>
                  <a:pt x="4875906" y="713217"/>
                  <a:pt x="4836509" y="722487"/>
                </a:cubicBezTo>
                <a:cubicBezTo>
                  <a:pt x="4836509" y="710320"/>
                  <a:pt x="4821446" y="713217"/>
                  <a:pt x="4809278" y="713217"/>
                </a:cubicBezTo>
                <a:cubicBezTo>
                  <a:pt x="4809278" y="701629"/>
                  <a:pt x="4794215" y="704526"/>
                  <a:pt x="4782627" y="704526"/>
                </a:cubicBezTo>
                <a:cubicBezTo>
                  <a:pt x="4703833" y="662231"/>
                  <a:pt x="4655745" y="650064"/>
                  <a:pt x="4550879" y="619937"/>
                </a:cubicBezTo>
                <a:cubicBezTo>
                  <a:pt x="4538712" y="617040"/>
                  <a:pt x="4300590" y="556784"/>
                  <a:pt x="4300590" y="545197"/>
                </a:cubicBezTo>
                <a:cubicBezTo>
                  <a:pt x="4300590" y="545197"/>
                  <a:pt x="4517275" y="568951"/>
                  <a:pt x="4430369" y="545197"/>
                </a:cubicBezTo>
                <a:cubicBezTo>
                  <a:pt x="4291900" y="508696"/>
                  <a:pt x="4180081" y="487838"/>
                  <a:pt x="4050881" y="463504"/>
                </a:cubicBezTo>
                <a:cubicBezTo>
                  <a:pt x="4017857" y="457710"/>
                  <a:pt x="3831299" y="415415"/>
                  <a:pt x="3966293" y="433376"/>
                </a:cubicBezTo>
                <a:cubicBezTo>
                  <a:pt x="4288424" y="481465"/>
                  <a:pt x="4535236" y="548094"/>
                  <a:pt x="4800588" y="637897"/>
                </a:cubicBezTo>
                <a:cubicBezTo>
                  <a:pt x="4821446" y="644271"/>
                  <a:pt x="4957018" y="689462"/>
                  <a:pt x="4911827" y="665128"/>
                </a:cubicBezTo>
                <a:cubicBezTo>
                  <a:pt x="4797691" y="611246"/>
                  <a:pt x="4682975" y="563157"/>
                  <a:pt x="4559569" y="526657"/>
                </a:cubicBezTo>
                <a:cubicBezTo>
                  <a:pt x="4682975" y="541720"/>
                  <a:pt x="4770460" y="596182"/>
                  <a:pt x="4884597" y="619937"/>
                </a:cubicBezTo>
                <a:cubicBezTo>
                  <a:pt x="4890970" y="632104"/>
                  <a:pt x="4896763" y="619937"/>
                  <a:pt x="4884597" y="619937"/>
                </a:cubicBezTo>
                <a:cubicBezTo>
                  <a:pt x="4827818" y="589809"/>
                  <a:pt x="4773357" y="556784"/>
                  <a:pt x="4715999" y="526657"/>
                </a:cubicBezTo>
                <a:cubicBezTo>
                  <a:pt x="4785524" y="526657"/>
                  <a:pt x="4824342" y="566054"/>
                  <a:pt x="4875906" y="574745"/>
                </a:cubicBezTo>
                <a:cubicBezTo>
                  <a:pt x="4899661" y="578221"/>
                  <a:pt x="4926891" y="566054"/>
                  <a:pt x="4957018" y="574745"/>
                </a:cubicBezTo>
                <a:cubicBezTo>
                  <a:pt x="4974978" y="578221"/>
                  <a:pt x="5065360" y="632104"/>
                  <a:pt x="5089694" y="629207"/>
                </a:cubicBezTo>
                <a:cubicBezTo>
                  <a:pt x="5131409" y="619937"/>
                  <a:pt x="5032337" y="599079"/>
                  <a:pt x="5023066" y="593285"/>
                </a:cubicBezTo>
                <a:cubicBezTo>
                  <a:pt x="5020169" y="586912"/>
                  <a:pt x="5041027" y="578221"/>
                  <a:pt x="5050297" y="584015"/>
                </a:cubicBezTo>
                <a:cubicBezTo>
                  <a:pt x="4941954" y="508696"/>
                  <a:pt x="4767564" y="451337"/>
                  <a:pt x="4523648" y="388185"/>
                </a:cubicBezTo>
                <a:cubicBezTo>
                  <a:pt x="4403139" y="355160"/>
                  <a:pt x="4129096" y="294904"/>
                  <a:pt x="4002793" y="268253"/>
                </a:cubicBezTo>
                <a:cubicBezTo>
                  <a:pt x="3993523" y="264777"/>
                  <a:pt x="3888078" y="234649"/>
                  <a:pt x="3948332" y="241022"/>
                </a:cubicBezTo>
                <a:cubicBezTo>
                  <a:pt x="4168494" y="261880"/>
                  <a:pt x="4415306" y="312865"/>
                  <a:pt x="4592594" y="322135"/>
                </a:cubicBezTo>
                <a:cubicBezTo>
                  <a:pt x="4589697" y="316342"/>
                  <a:pt x="4611133" y="304175"/>
                  <a:pt x="4625618" y="322135"/>
                </a:cubicBezTo>
                <a:cubicBezTo>
                  <a:pt x="4689348" y="319238"/>
                  <a:pt x="4737436" y="352263"/>
                  <a:pt x="4782627" y="360954"/>
                </a:cubicBezTo>
                <a:cubicBezTo>
                  <a:pt x="4821446" y="367327"/>
                  <a:pt x="4936161" y="376597"/>
                  <a:pt x="4875906" y="352263"/>
                </a:cubicBezTo>
                <a:cubicBezTo>
                  <a:pt x="4749024" y="297801"/>
                  <a:pt x="4616927" y="292008"/>
                  <a:pt x="4505688" y="231752"/>
                </a:cubicBezTo>
                <a:cubicBezTo>
                  <a:pt x="4345781" y="141369"/>
                  <a:pt x="4637784" y="225958"/>
                  <a:pt x="4707309" y="249713"/>
                </a:cubicBezTo>
                <a:cubicBezTo>
                  <a:pt x="4749024" y="261880"/>
                  <a:pt x="4785524" y="271150"/>
                  <a:pt x="4827818" y="286214"/>
                </a:cubicBezTo>
                <a:cubicBezTo>
                  <a:pt x="4869533" y="301278"/>
                  <a:pt x="4999312" y="342993"/>
                  <a:pt x="4939057" y="312865"/>
                </a:cubicBezTo>
                <a:cubicBezTo>
                  <a:pt x="4881700" y="286214"/>
                  <a:pt x="4824342" y="268253"/>
                  <a:pt x="4773357" y="249713"/>
                </a:cubicBezTo>
                <a:cubicBezTo>
                  <a:pt x="4734539" y="234649"/>
                  <a:pt x="4499315" y="123408"/>
                  <a:pt x="4662118" y="156433"/>
                </a:cubicBezTo>
                <a:cubicBezTo>
                  <a:pt x="4731063" y="168600"/>
                  <a:pt x="4803485" y="207997"/>
                  <a:pt x="4875906" y="231752"/>
                </a:cubicBezTo>
                <a:cubicBezTo>
                  <a:pt x="5104758" y="307072"/>
                  <a:pt x="5306379" y="376597"/>
                  <a:pt x="5505103" y="463504"/>
                </a:cubicBezTo>
                <a:cubicBezTo>
                  <a:pt x="6036966" y="689462"/>
                  <a:pt x="6485979" y="1050416"/>
                  <a:pt x="6940206" y="1333733"/>
                </a:cubicBezTo>
                <a:cubicBezTo>
                  <a:pt x="7166161" y="1475102"/>
                  <a:pt x="7422243" y="1604303"/>
                  <a:pt x="7692809" y="1679623"/>
                </a:cubicBezTo>
                <a:cubicBezTo>
                  <a:pt x="7687015" y="1679623"/>
                  <a:pt x="7681222" y="1682519"/>
                  <a:pt x="7674849" y="1685996"/>
                </a:cubicBezTo>
                <a:cubicBezTo>
                  <a:pt x="7674849" y="1685996"/>
                  <a:pt x="7783191" y="1716124"/>
                  <a:pt x="7813319" y="1721917"/>
                </a:cubicBezTo>
                <a:cubicBezTo>
                  <a:pt x="7936725" y="1754942"/>
                  <a:pt x="8135449" y="1812301"/>
                  <a:pt x="8250165" y="1815198"/>
                </a:cubicBezTo>
                <a:cubicBezTo>
                  <a:pt x="8247268" y="1836055"/>
                  <a:pt x="8283189" y="1820991"/>
                  <a:pt x="8295355" y="1824468"/>
                </a:cubicBezTo>
                <a:cubicBezTo>
                  <a:pt x="8334173" y="1854016"/>
                  <a:pt x="8373571" y="1815198"/>
                  <a:pt x="8295355" y="1824468"/>
                </a:cubicBezTo>
                <a:cubicBezTo>
                  <a:pt x="8298253" y="1805927"/>
                  <a:pt x="8262331" y="1820991"/>
                  <a:pt x="8250165" y="1815198"/>
                </a:cubicBezTo>
                <a:cubicBezTo>
                  <a:pt x="8126759" y="1779276"/>
                  <a:pt x="7979019" y="1764212"/>
                  <a:pt x="7858509" y="1721917"/>
                </a:cubicBezTo>
                <a:cubicBezTo>
                  <a:pt x="7864883" y="1727711"/>
                  <a:pt x="7885740" y="1719020"/>
                  <a:pt x="7888637" y="1721917"/>
                </a:cubicBezTo>
                <a:cubicBezTo>
                  <a:pt x="7870677" y="1697583"/>
                  <a:pt x="7783191" y="1688893"/>
                  <a:pt x="7692809" y="1658765"/>
                </a:cubicBezTo>
                <a:cubicBezTo>
                  <a:pt x="6961643" y="1405576"/>
                  <a:pt x="6497566" y="954239"/>
                  <a:pt x="5874742" y="601976"/>
                </a:cubicBezTo>
                <a:cubicBezTo>
                  <a:pt x="5685288" y="493632"/>
                  <a:pt x="5465706" y="403249"/>
                  <a:pt x="5264085" y="304175"/>
                </a:cubicBezTo>
                <a:cubicBezTo>
                  <a:pt x="5240331" y="292008"/>
                  <a:pt x="5131409" y="234649"/>
                  <a:pt x="5209624" y="258983"/>
                </a:cubicBezTo>
                <a:cubicBezTo>
                  <a:pt x="5333609" y="294904"/>
                  <a:pt x="5474976" y="382391"/>
                  <a:pt x="5571152" y="370224"/>
                </a:cubicBezTo>
                <a:cubicBezTo>
                  <a:pt x="5571152" y="397455"/>
                  <a:pt x="5610549" y="360954"/>
                  <a:pt x="5571152" y="370224"/>
                </a:cubicBezTo>
                <a:cubicBezTo>
                  <a:pt x="5474976" y="331405"/>
                  <a:pt x="5324339" y="207997"/>
                  <a:pt x="5209624" y="147742"/>
                </a:cubicBezTo>
                <a:cubicBezTo>
                  <a:pt x="5176600" y="129202"/>
                  <a:pt x="5017273" y="75319"/>
                  <a:pt x="5107655" y="63152"/>
                </a:cubicBezTo>
                <a:cubicBezTo>
                  <a:pt x="5240331" y="93280"/>
                  <a:pt x="5336507" y="153536"/>
                  <a:pt x="5477873" y="174393"/>
                </a:cubicBezTo>
                <a:cubicBezTo>
                  <a:pt x="5480770" y="201624"/>
                  <a:pt x="5517270" y="165703"/>
                  <a:pt x="5477873" y="174393"/>
                </a:cubicBezTo>
                <a:cubicBezTo>
                  <a:pt x="5441952" y="141369"/>
                  <a:pt x="5387491" y="132678"/>
                  <a:pt x="5348673" y="111241"/>
                </a:cubicBezTo>
                <a:cubicBezTo>
                  <a:pt x="5206727" y="33025"/>
                  <a:pt x="5490040" y="144266"/>
                  <a:pt x="5487143" y="147742"/>
                </a:cubicBezTo>
                <a:cubicBezTo>
                  <a:pt x="5517270" y="135575"/>
                  <a:pt x="5399658" y="75319"/>
                  <a:pt x="5393285" y="63152"/>
                </a:cubicBezTo>
                <a:cubicBezTo>
                  <a:pt x="5393285" y="66049"/>
                  <a:pt x="5444849" y="69526"/>
                  <a:pt x="5450642" y="63152"/>
                </a:cubicBezTo>
                <a:cubicBezTo>
                  <a:pt x="5472079" y="39398"/>
                  <a:pt x="5366634" y="27231"/>
                  <a:pt x="5348673" y="0"/>
                </a:cubicBez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en-US" sz="1800"/>
            </a:lvl1pPr>
          </a:lstStyle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8312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Bru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Freeform 281"/>
          <p:cNvSpPr/>
          <p:nvPr userDrawn="1"/>
        </p:nvSpPr>
        <p:spPr>
          <a:xfrm>
            <a:off x="2000293" y="508000"/>
            <a:ext cx="8385865" cy="3516554"/>
          </a:xfrm>
          <a:custGeom>
            <a:avLst/>
            <a:gdLst>
              <a:gd name="connsiteX0" fmla="*/ 351648 w 8631545"/>
              <a:gd name="connsiteY0" fmla="*/ 3546980 h 3619578"/>
              <a:gd name="connsiteX1" fmla="*/ 357298 w 8631545"/>
              <a:gd name="connsiteY1" fmla="*/ 3556400 h 3619578"/>
              <a:gd name="connsiteX2" fmla="*/ 334700 w 8631545"/>
              <a:gd name="connsiteY2" fmla="*/ 3548863 h 3619578"/>
              <a:gd name="connsiteX3" fmla="*/ 351648 w 8631545"/>
              <a:gd name="connsiteY3" fmla="*/ 3546980 h 3619578"/>
              <a:gd name="connsiteX4" fmla="*/ 300228 w 8631545"/>
              <a:gd name="connsiteY4" fmla="*/ 3460277 h 3619578"/>
              <a:gd name="connsiteX5" fmla="*/ 299993 w 8631545"/>
              <a:gd name="connsiteY5" fmla="*/ 3460333 h 3619578"/>
              <a:gd name="connsiteX6" fmla="*/ 298756 w 8631545"/>
              <a:gd name="connsiteY6" fmla="*/ 3460631 h 3619578"/>
              <a:gd name="connsiteX7" fmla="*/ 297360 w 8631545"/>
              <a:gd name="connsiteY7" fmla="*/ 3460966 h 3619578"/>
              <a:gd name="connsiteX8" fmla="*/ 296919 w 8631545"/>
              <a:gd name="connsiteY8" fmla="*/ 3461072 h 3619578"/>
              <a:gd name="connsiteX9" fmla="*/ 293766 w 8631545"/>
              <a:gd name="connsiteY9" fmla="*/ 3461829 h 3619578"/>
              <a:gd name="connsiteX10" fmla="*/ 292714 w 8631545"/>
              <a:gd name="connsiteY10" fmla="*/ 3462082 h 3619578"/>
              <a:gd name="connsiteX11" fmla="*/ 291399 w 8631545"/>
              <a:gd name="connsiteY11" fmla="*/ 3462397 h 3619578"/>
              <a:gd name="connsiteX12" fmla="*/ 286985 w 8631545"/>
              <a:gd name="connsiteY12" fmla="*/ 3463457 h 3619578"/>
              <a:gd name="connsiteX13" fmla="*/ 291399 w 8631545"/>
              <a:gd name="connsiteY13" fmla="*/ 3462397 h 3619578"/>
              <a:gd name="connsiteX14" fmla="*/ 292714 w 8631545"/>
              <a:gd name="connsiteY14" fmla="*/ 3462082 h 3619578"/>
              <a:gd name="connsiteX15" fmla="*/ 296919 w 8631545"/>
              <a:gd name="connsiteY15" fmla="*/ 3461072 h 3619578"/>
              <a:gd name="connsiteX16" fmla="*/ 298758 w 8631545"/>
              <a:gd name="connsiteY16" fmla="*/ 3460631 h 3619578"/>
              <a:gd name="connsiteX17" fmla="*/ 300228 w 8631545"/>
              <a:gd name="connsiteY17" fmla="*/ 3460277 h 3619578"/>
              <a:gd name="connsiteX18" fmla="*/ 547792 w 8631545"/>
              <a:gd name="connsiteY18" fmla="*/ 3336053 h 3619578"/>
              <a:gd name="connsiteX19" fmla="*/ 554737 w 8631545"/>
              <a:gd name="connsiteY19" fmla="*/ 3337231 h 3619578"/>
              <a:gd name="connsiteX20" fmla="*/ 559445 w 8631545"/>
              <a:gd name="connsiteY20" fmla="*/ 3346650 h 3619578"/>
              <a:gd name="connsiteX21" fmla="*/ 544380 w 8631545"/>
              <a:gd name="connsiteY21" fmla="*/ 3339115 h 3619578"/>
              <a:gd name="connsiteX22" fmla="*/ 547792 w 8631545"/>
              <a:gd name="connsiteY22" fmla="*/ 3336053 h 3619578"/>
              <a:gd name="connsiteX23" fmla="*/ 2093759 w 8631545"/>
              <a:gd name="connsiteY23" fmla="*/ 3276315 h 3619578"/>
              <a:gd name="connsiteX24" fmla="*/ 2081329 w 8631545"/>
              <a:gd name="connsiteY24" fmla="*/ 3277593 h 3619578"/>
              <a:gd name="connsiteX25" fmla="*/ 2093759 w 8631545"/>
              <a:gd name="connsiteY25" fmla="*/ 3276315 h 3619578"/>
              <a:gd name="connsiteX26" fmla="*/ 1971929 w 8631545"/>
              <a:gd name="connsiteY26" fmla="*/ 3264834 h 3619578"/>
              <a:gd name="connsiteX27" fmla="*/ 1938068 w 8631545"/>
              <a:gd name="connsiteY27" fmla="*/ 3268779 h 3619578"/>
              <a:gd name="connsiteX28" fmla="*/ 1983026 w 8631545"/>
              <a:gd name="connsiteY28" fmla="*/ 3277456 h 3619578"/>
              <a:gd name="connsiteX29" fmla="*/ 1983027 w 8631545"/>
              <a:gd name="connsiteY29" fmla="*/ 3277456 h 3619578"/>
              <a:gd name="connsiteX30" fmla="*/ 1983027 w 8631545"/>
              <a:gd name="connsiteY30" fmla="*/ 3277456 h 3619578"/>
              <a:gd name="connsiteX31" fmla="*/ 1993496 w 8631545"/>
              <a:gd name="connsiteY31" fmla="*/ 3278476 h 3619578"/>
              <a:gd name="connsiteX32" fmla="*/ 2062546 w 8631545"/>
              <a:gd name="connsiteY32" fmla="*/ 3285205 h 3619578"/>
              <a:gd name="connsiteX33" fmla="*/ 2062547 w 8631545"/>
              <a:gd name="connsiteY33" fmla="*/ 3285205 h 3619578"/>
              <a:gd name="connsiteX34" fmla="*/ 1993496 w 8631545"/>
              <a:gd name="connsiteY34" fmla="*/ 3278476 h 3619578"/>
              <a:gd name="connsiteX35" fmla="*/ 1983027 w 8631545"/>
              <a:gd name="connsiteY35" fmla="*/ 3277456 h 3619578"/>
              <a:gd name="connsiteX36" fmla="*/ 1951039 w 8631545"/>
              <a:gd name="connsiteY36" fmla="*/ 3271519 h 3619578"/>
              <a:gd name="connsiteX37" fmla="*/ 1938069 w 8631545"/>
              <a:gd name="connsiteY37" fmla="*/ 3268779 h 3619578"/>
              <a:gd name="connsiteX38" fmla="*/ 1971930 w 8631545"/>
              <a:gd name="connsiteY38" fmla="*/ 3264834 h 3619578"/>
              <a:gd name="connsiteX39" fmla="*/ 2155283 w 8631545"/>
              <a:gd name="connsiteY39" fmla="*/ 3261243 h 3619578"/>
              <a:gd name="connsiteX40" fmla="*/ 2227634 w 8631545"/>
              <a:gd name="connsiteY40" fmla="*/ 3269722 h 3619578"/>
              <a:gd name="connsiteX41" fmla="*/ 2227635 w 8631545"/>
              <a:gd name="connsiteY41" fmla="*/ 3269722 h 3619578"/>
              <a:gd name="connsiteX42" fmla="*/ 2177628 w 8631545"/>
              <a:gd name="connsiteY42" fmla="*/ 3268661 h 3619578"/>
              <a:gd name="connsiteX43" fmla="*/ 2155284 w 8631545"/>
              <a:gd name="connsiteY43" fmla="*/ 3261243 h 3619578"/>
              <a:gd name="connsiteX44" fmla="*/ 5090377 w 8631545"/>
              <a:gd name="connsiteY44" fmla="*/ 3240248 h 3619578"/>
              <a:gd name="connsiteX45" fmla="*/ 5092919 w 8631545"/>
              <a:gd name="connsiteY45" fmla="*/ 3240559 h 3619578"/>
              <a:gd name="connsiteX46" fmla="*/ 5094000 w 8631545"/>
              <a:gd name="connsiteY46" fmla="*/ 3240692 h 3619578"/>
              <a:gd name="connsiteX47" fmla="*/ 5085021 w 8631545"/>
              <a:gd name="connsiteY47" fmla="*/ 3239592 h 3619578"/>
              <a:gd name="connsiteX48" fmla="*/ 5090035 w 8631545"/>
              <a:gd name="connsiteY48" fmla="*/ 3240206 h 3619578"/>
              <a:gd name="connsiteX49" fmla="*/ 5090377 w 8631545"/>
              <a:gd name="connsiteY49" fmla="*/ 3240248 h 3619578"/>
              <a:gd name="connsiteX50" fmla="*/ 5075755 w 8631545"/>
              <a:gd name="connsiteY50" fmla="*/ 3238456 h 3619578"/>
              <a:gd name="connsiteX51" fmla="*/ 5084629 w 8631545"/>
              <a:gd name="connsiteY51" fmla="*/ 3239543 h 3619578"/>
              <a:gd name="connsiteX52" fmla="*/ 5085022 w 8631545"/>
              <a:gd name="connsiteY52" fmla="*/ 3239592 h 3619578"/>
              <a:gd name="connsiteX53" fmla="*/ 5066964 w 8631545"/>
              <a:gd name="connsiteY53" fmla="*/ 3237379 h 3619578"/>
              <a:gd name="connsiteX54" fmla="*/ 5075755 w 8631545"/>
              <a:gd name="connsiteY54" fmla="*/ 3238456 h 3619578"/>
              <a:gd name="connsiteX55" fmla="*/ 5075616 w 8631545"/>
              <a:gd name="connsiteY55" fmla="*/ 3238439 h 3619578"/>
              <a:gd name="connsiteX56" fmla="*/ 5066964 w 8631545"/>
              <a:gd name="connsiteY56" fmla="*/ 3237379 h 3619578"/>
              <a:gd name="connsiteX57" fmla="*/ 4891234 w 8631545"/>
              <a:gd name="connsiteY57" fmla="*/ 3230106 h 3619578"/>
              <a:gd name="connsiteX58" fmla="*/ 4887893 w 8631545"/>
              <a:gd name="connsiteY58" fmla="*/ 3230175 h 3619578"/>
              <a:gd name="connsiteX59" fmla="*/ 4890144 w 8631545"/>
              <a:gd name="connsiteY59" fmla="*/ 3230786 h 3619578"/>
              <a:gd name="connsiteX60" fmla="*/ 4881316 w 8631545"/>
              <a:gd name="connsiteY60" fmla="*/ 3222308 h 3619578"/>
              <a:gd name="connsiteX61" fmla="*/ 4879727 w 8631545"/>
              <a:gd name="connsiteY61" fmla="*/ 3227960 h 3619578"/>
              <a:gd name="connsiteX62" fmla="*/ 4883565 w 8631545"/>
              <a:gd name="connsiteY62" fmla="*/ 3229001 h 3619578"/>
              <a:gd name="connsiteX63" fmla="*/ 4881316 w 8631545"/>
              <a:gd name="connsiteY63" fmla="*/ 3222308 h 3619578"/>
              <a:gd name="connsiteX64" fmla="*/ 4919904 w 8631545"/>
              <a:gd name="connsiteY64" fmla="*/ 3215714 h 3619578"/>
              <a:gd name="connsiteX65" fmla="*/ 4932872 w 8631545"/>
              <a:gd name="connsiteY65" fmla="*/ 3217009 h 3619578"/>
              <a:gd name="connsiteX66" fmla="*/ 4919905 w 8631545"/>
              <a:gd name="connsiteY66" fmla="*/ 3215714 h 3619578"/>
              <a:gd name="connsiteX67" fmla="*/ 4942661 w 8631545"/>
              <a:gd name="connsiteY67" fmla="*/ 3214772 h 3619578"/>
              <a:gd name="connsiteX68" fmla="*/ 4941877 w 8631545"/>
              <a:gd name="connsiteY68" fmla="*/ 3222308 h 3619578"/>
              <a:gd name="connsiteX69" fmla="*/ 4931675 w 8631545"/>
              <a:gd name="connsiteY69" fmla="*/ 3224192 h 3619578"/>
              <a:gd name="connsiteX70" fmla="*/ 4931676 w 8631545"/>
              <a:gd name="connsiteY70" fmla="*/ 3224192 h 3619578"/>
              <a:gd name="connsiteX71" fmla="*/ 4942662 w 8631545"/>
              <a:gd name="connsiteY71" fmla="*/ 3214772 h 3619578"/>
              <a:gd name="connsiteX72" fmla="*/ 4963983 w 8631545"/>
              <a:gd name="connsiteY72" fmla="*/ 3216361 h 3619578"/>
              <a:gd name="connsiteX73" fmla="*/ 4965356 w 8631545"/>
              <a:gd name="connsiteY73" fmla="*/ 3216252 h 3619578"/>
              <a:gd name="connsiteX74" fmla="*/ 4942662 w 8631545"/>
              <a:gd name="connsiteY74" fmla="*/ 3214772 h 3619578"/>
              <a:gd name="connsiteX75" fmla="*/ 5191265 w 8631545"/>
              <a:gd name="connsiteY75" fmla="*/ 3207236 h 3619578"/>
              <a:gd name="connsiteX76" fmla="*/ 5206332 w 8631545"/>
              <a:gd name="connsiteY76" fmla="*/ 3214772 h 3619578"/>
              <a:gd name="connsiteX77" fmla="*/ 5191265 w 8631545"/>
              <a:gd name="connsiteY77" fmla="*/ 3207236 h 3619578"/>
              <a:gd name="connsiteX78" fmla="*/ 4989119 w 8631545"/>
              <a:gd name="connsiteY78" fmla="*/ 3207236 h 3619578"/>
              <a:gd name="connsiteX79" fmla="*/ 4974974 w 8631545"/>
              <a:gd name="connsiteY79" fmla="*/ 3209296 h 3619578"/>
              <a:gd name="connsiteX80" fmla="*/ 4989119 w 8631545"/>
              <a:gd name="connsiteY80" fmla="*/ 3207236 h 3619578"/>
              <a:gd name="connsiteX81" fmla="*/ 4953058 w 8631545"/>
              <a:gd name="connsiteY81" fmla="*/ 3207199 h 3619578"/>
              <a:gd name="connsiteX82" fmla="*/ 4952311 w 8631545"/>
              <a:gd name="connsiteY82" fmla="*/ 3207743 h 3619578"/>
              <a:gd name="connsiteX83" fmla="*/ 4958432 w 8631545"/>
              <a:gd name="connsiteY83" fmla="*/ 3207713 h 3619578"/>
              <a:gd name="connsiteX84" fmla="*/ 5020508 w 8631545"/>
              <a:gd name="connsiteY84" fmla="*/ 3198444 h 3619578"/>
              <a:gd name="connsiteX85" fmla="*/ 5012955 w 8631545"/>
              <a:gd name="connsiteY85" fmla="*/ 3206706 h 3619578"/>
              <a:gd name="connsiteX86" fmla="*/ 5004342 w 8631545"/>
              <a:gd name="connsiteY86" fmla="*/ 3208963 h 3619578"/>
              <a:gd name="connsiteX87" fmla="*/ 5004343 w 8631545"/>
              <a:gd name="connsiteY87" fmla="*/ 3208963 h 3619578"/>
              <a:gd name="connsiteX88" fmla="*/ 5020509 w 8631545"/>
              <a:gd name="connsiteY88" fmla="*/ 3198444 h 3619578"/>
              <a:gd name="connsiteX89" fmla="*/ 5245685 w 8631545"/>
              <a:gd name="connsiteY89" fmla="*/ 3197303 h 3619578"/>
              <a:gd name="connsiteX90" fmla="*/ 5254046 w 8631545"/>
              <a:gd name="connsiteY90" fmla="*/ 3198444 h 3619578"/>
              <a:gd name="connsiteX91" fmla="*/ 5246277 w 8631545"/>
              <a:gd name="connsiteY91" fmla="*/ 3197384 h 3619578"/>
              <a:gd name="connsiteX92" fmla="*/ 5229564 w 8631545"/>
              <a:gd name="connsiteY92" fmla="*/ 3195105 h 3619578"/>
              <a:gd name="connsiteX93" fmla="*/ 5238183 w 8631545"/>
              <a:gd name="connsiteY93" fmla="*/ 3196280 h 3619578"/>
              <a:gd name="connsiteX94" fmla="*/ 5245684 w 8631545"/>
              <a:gd name="connsiteY94" fmla="*/ 3197303 h 3619578"/>
              <a:gd name="connsiteX95" fmla="*/ 5233328 w 8631545"/>
              <a:gd name="connsiteY95" fmla="*/ 3195619 h 3619578"/>
              <a:gd name="connsiteX96" fmla="*/ 5229564 w 8631545"/>
              <a:gd name="connsiteY96" fmla="*/ 3195105 h 3619578"/>
              <a:gd name="connsiteX97" fmla="*/ 5292968 w 8631545"/>
              <a:gd name="connsiteY97" fmla="*/ 3190908 h 3619578"/>
              <a:gd name="connsiteX98" fmla="*/ 5276331 w 8631545"/>
              <a:gd name="connsiteY98" fmla="*/ 3200799 h 3619578"/>
              <a:gd name="connsiteX99" fmla="*/ 5254046 w 8631545"/>
              <a:gd name="connsiteY99" fmla="*/ 3198444 h 3619578"/>
              <a:gd name="connsiteX100" fmla="*/ 5292968 w 8631545"/>
              <a:gd name="connsiteY100" fmla="*/ 3190908 h 3619578"/>
              <a:gd name="connsiteX101" fmla="*/ 5362025 w 8631545"/>
              <a:gd name="connsiteY101" fmla="*/ 3175837 h 3619578"/>
              <a:gd name="connsiteX102" fmla="*/ 5292968 w 8631545"/>
              <a:gd name="connsiteY102" fmla="*/ 3190908 h 3619578"/>
              <a:gd name="connsiteX103" fmla="*/ 5362025 w 8631545"/>
              <a:gd name="connsiteY103" fmla="*/ 3175837 h 3619578"/>
              <a:gd name="connsiteX104" fmla="*/ 5400946 w 8631545"/>
              <a:gd name="connsiteY104" fmla="*/ 3168300 h 3619578"/>
              <a:gd name="connsiteX105" fmla="*/ 5362024 w 8631545"/>
              <a:gd name="connsiteY105" fmla="*/ 3175837 h 3619578"/>
              <a:gd name="connsiteX106" fmla="*/ 5400946 w 8631545"/>
              <a:gd name="connsiteY106" fmla="*/ 3168300 h 3619578"/>
              <a:gd name="connsiteX107" fmla="*/ 5432336 w 8631545"/>
              <a:gd name="connsiteY107" fmla="*/ 3160764 h 3619578"/>
              <a:gd name="connsiteX108" fmla="*/ 5400946 w 8631545"/>
              <a:gd name="connsiteY108" fmla="*/ 3168300 h 3619578"/>
              <a:gd name="connsiteX109" fmla="*/ 5432336 w 8631545"/>
              <a:gd name="connsiteY109" fmla="*/ 3160764 h 3619578"/>
              <a:gd name="connsiteX110" fmla="*/ 5471258 w 8631545"/>
              <a:gd name="connsiteY110" fmla="*/ 3153229 h 3619578"/>
              <a:gd name="connsiteX111" fmla="*/ 5432336 w 8631545"/>
              <a:gd name="connsiteY111" fmla="*/ 3160764 h 3619578"/>
              <a:gd name="connsiteX112" fmla="*/ 5471258 w 8631545"/>
              <a:gd name="connsiteY112" fmla="*/ 3153229 h 3619578"/>
              <a:gd name="connsiteX113" fmla="*/ 3429377 w 8631545"/>
              <a:gd name="connsiteY113" fmla="*/ 3140512 h 3619578"/>
              <a:gd name="connsiteX114" fmla="*/ 3417136 w 8631545"/>
              <a:gd name="connsiteY114" fmla="*/ 3145693 h 3619578"/>
              <a:gd name="connsiteX115" fmla="*/ 3454803 w 8631545"/>
              <a:gd name="connsiteY115" fmla="*/ 3153229 h 3619578"/>
              <a:gd name="connsiteX116" fmla="*/ 3454803 w 8631545"/>
              <a:gd name="connsiteY116" fmla="*/ 3153228 h 3619578"/>
              <a:gd name="connsiteX117" fmla="*/ 3417137 w 8631545"/>
              <a:gd name="connsiteY117" fmla="*/ 3145693 h 3619578"/>
              <a:gd name="connsiteX118" fmla="*/ 3429378 w 8631545"/>
              <a:gd name="connsiteY118" fmla="*/ 3140512 h 3619578"/>
              <a:gd name="connsiteX119" fmla="*/ 5541572 w 8631545"/>
              <a:gd name="connsiteY119" fmla="*/ 3138157 h 3619578"/>
              <a:gd name="connsiteX120" fmla="*/ 5471258 w 8631545"/>
              <a:gd name="connsiteY120" fmla="*/ 3153229 h 3619578"/>
              <a:gd name="connsiteX121" fmla="*/ 5541572 w 8631545"/>
              <a:gd name="connsiteY121" fmla="*/ 3138157 h 3619578"/>
              <a:gd name="connsiteX122" fmla="*/ 5555382 w 8631545"/>
              <a:gd name="connsiteY122" fmla="*/ 3128266 h 3619578"/>
              <a:gd name="connsiteX123" fmla="*/ 5580494 w 8631545"/>
              <a:gd name="connsiteY123" fmla="*/ 3130621 h 3619578"/>
              <a:gd name="connsiteX124" fmla="*/ 5541572 w 8631545"/>
              <a:gd name="connsiteY124" fmla="*/ 3138157 h 3619578"/>
              <a:gd name="connsiteX125" fmla="*/ 5555382 w 8631545"/>
              <a:gd name="connsiteY125" fmla="*/ 3128266 h 3619578"/>
              <a:gd name="connsiteX126" fmla="*/ 5592892 w 8631545"/>
              <a:gd name="connsiteY126" fmla="*/ 3120102 h 3619578"/>
              <a:gd name="connsiteX127" fmla="*/ 5611882 w 8631545"/>
              <a:gd name="connsiteY127" fmla="*/ 3121829 h 3619578"/>
              <a:gd name="connsiteX128" fmla="*/ 5580494 w 8631545"/>
              <a:gd name="connsiteY128" fmla="*/ 3130621 h 3619578"/>
              <a:gd name="connsiteX129" fmla="*/ 5592892 w 8631545"/>
              <a:gd name="connsiteY129" fmla="*/ 3120102 h 3619578"/>
              <a:gd name="connsiteX130" fmla="*/ 3639138 w 8631545"/>
              <a:gd name="connsiteY130" fmla="*/ 3118787 h 3619578"/>
              <a:gd name="connsiteX131" fmla="*/ 3634350 w 8631545"/>
              <a:gd name="connsiteY131" fmla="*/ 3121829 h 3619578"/>
              <a:gd name="connsiteX132" fmla="*/ 3658207 w 8631545"/>
              <a:gd name="connsiteY132" fmla="*/ 3130621 h 3619578"/>
              <a:gd name="connsiteX133" fmla="*/ 3658207 w 8631545"/>
              <a:gd name="connsiteY133" fmla="*/ 3130620 h 3619578"/>
              <a:gd name="connsiteX134" fmla="*/ 3640159 w 8631545"/>
              <a:gd name="connsiteY134" fmla="*/ 3126225 h 3619578"/>
              <a:gd name="connsiteX135" fmla="*/ 3634351 w 8631545"/>
              <a:gd name="connsiteY135" fmla="*/ 3121829 h 3619578"/>
              <a:gd name="connsiteX136" fmla="*/ 3639139 w 8631545"/>
              <a:gd name="connsiteY136" fmla="*/ 3118787 h 3619578"/>
              <a:gd name="connsiteX137" fmla="*/ 5628049 w 8631545"/>
              <a:gd name="connsiteY137" fmla="*/ 3112410 h 3619578"/>
              <a:gd name="connsiteX138" fmla="*/ 5650806 w 8631545"/>
              <a:gd name="connsiteY138" fmla="*/ 3114293 h 3619578"/>
              <a:gd name="connsiteX139" fmla="*/ 5611882 w 8631545"/>
              <a:gd name="connsiteY139" fmla="*/ 3121829 h 3619578"/>
              <a:gd name="connsiteX140" fmla="*/ 5628049 w 8631545"/>
              <a:gd name="connsiteY140" fmla="*/ 3112410 h 3619578"/>
              <a:gd name="connsiteX141" fmla="*/ 3702034 w 8631545"/>
              <a:gd name="connsiteY141" fmla="*/ 3109113 h 3619578"/>
              <a:gd name="connsiteX142" fmla="*/ 3689596 w 8631545"/>
              <a:gd name="connsiteY142" fmla="*/ 3114293 h 3619578"/>
              <a:gd name="connsiteX143" fmla="*/ 3728519 w 8631545"/>
              <a:gd name="connsiteY143" fmla="*/ 3121829 h 3619578"/>
              <a:gd name="connsiteX144" fmla="*/ 3689597 w 8631545"/>
              <a:gd name="connsiteY144" fmla="*/ 3114293 h 3619578"/>
              <a:gd name="connsiteX145" fmla="*/ 3702035 w 8631545"/>
              <a:gd name="connsiteY145" fmla="*/ 3109113 h 3619578"/>
              <a:gd name="connsiteX146" fmla="*/ 5666030 w 8631545"/>
              <a:gd name="connsiteY146" fmla="*/ 3104873 h 3619578"/>
              <a:gd name="connsiteX147" fmla="*/ 5682196 w 8631545"/>
              <a:gd name="connsiteY147" fmla="*/ 3106757 h 3619578"/>
              <a:gd name="connsiteX148" fmla="*/ 5650806 w 8631545"/>
              <a:gd name="connsiteY148" fmla="*/ 3114293 h 3619578"/>
              <a:gd name="connsiteX149" fmla="*/ 5666030 w 8631545"/>
              <a:gd name="connsiteY149" fmla="*/ 3104873 h 3619578"/>
              <a:gd name="connsiteX150" fmla="*/ 5698363 w 8631545"/>
              <a:gd name="connsiteY150" fmla="*/ 3097338 h 3619578"/>
              <a:gd name="connsiteX151" fmla="*/ 5721120 w 8631545"/>
              <a:gd name="connsiteY151" fmla="*/ 3099221 h 3619578"/>
              <a:gd name="connsiteX152" fmla="*/ 5682197 w 8631545"/>
              <a:gd name="connsiteY152" fmla="*/ 3106757 h 3619578"/>
              <a:gd name="connsiteX153" fmla="*/ 5698363 w 8631545"/>
              <a:gd name="connsiteY153" fmla="*/ 3097338 h 3619578"/>
              <a:gd name="connsiteX154" fmla="*/ 5795650 w 8631545"/>
              <a:gd name="connsiteY154" fmla="*/ 3084131 h 3619578"/>
              <a:gd name="connsiteX155" fmla="*/ 5806596 w 8631545"/>
              <a:gd name="connsiteY155" fmla="*/ 3086603 h 3619578"/>
              <a:gd name="connsiteX156" fmla="*/ 5790177 w 8631545"/>
              <a:gd name="connsiteY156" fmla="*/ 3082894 h 3619578"/>
              <a:gd name="connsiteX157" fmla="*/ 5721120 w 8631545"/>
              <a:gd name="connsiteY157" fmla="*/ 3099221 h 3619578"/>
              <a:gd name="connsiteX158" fmla="*/ 5790177 w 8631545"/>
              <a:gd name="connsiteY158" fmla="*/ 3082894 h 3619578"/>
              <a:gd name="connsiteX159" fmla="*/ 5825175 w 8631545"/>
              <a:gd name="connsiteY159" fmla="*/ 3064761 h 3619578"/>
              <a:gd name="connsiteX160" fmla="*/ 5832552 w 8631545"/>
              <a:gd name="connsiteY160" fmla="*/ 3065938 h 3619578"/>
              <a:gd name="connsiteX161" fmla="*/ 5837888 w 8631545"/>
              <a:gd name="connsiteY161" fmla="*/ 3075358 h 3619578"/>
              <a:gd name="connsiteX162" fmla="*/ 5821565 w 8631545"/>
              <a:gd name="connsiteY162" fmla="*/ 3067822 h 3619578"/>
              <a:gd name="connsiteX163" fmla="*/ 5825175 w 8631545"/>
              <a:gd name="connsiteY163" fmla="*/ 3064761 h 3619578"/>
              <a:gd name="connsiteX164" fmla="*/ 117750 w 8631545"/>
              <a:gd name="connsiteY164" fmla="*/ 3004661 h 3619578"/>
              <a:gd name="connsiteX165" fmla="*/ 119993 w 8631545"/>
              <a:gd name="connsiteY165" fmla="*/ 3006436 h 3619578"/>
              <a:gd name="connsiteX166" fmla="*/ 121405 w 8631545"/>
              <a:gd name="connsiteY166" fmla="*/ 3007554 h 3619578"/>
              <a:gd name="connsiteX167" fmla="*/ 116898 w 8631545"/>
              <a:gd name="connsiteY167" fmla="*/ 3003983 h 3619578"/>
              <a:gd name="connsiteX168" fmla="*/ 117346 w 8631545"/>
              <a:gd name="connsiteY168" fmla="*/ 3004338 h 3619578"/>
              <a:gd name="connsiteX169" fmla="*/ 117751 w 8631545"/>
              <a:gd name="connsiteY169" fmla="*/ 3004661 h 3619578"/>
              <a:gd name="connsiteX170" fmla="*/ 108695 w 8631545"/>
              <a:gd name="connsiteY170" fmla="*/ 2997487 h 3619578"/>
              <a:gd name="connsiteX171" fmla="*/ 116898 w 8631545"/>
              <a:gd name="connsiteY171" fmla="*/ 3003983 h 3619578"/>
              <a:gd name="connsiteX172" fmla="*/ 112932 w 8631545"/>
              <a:gd name="connsiteY172" fmla="*/ 3000844 h 3619578"/>
              <a:gd name="connsiteX173" fmla="*/ 108695 w 8631545"/>
              <a:gd name="connsiteY173" fmla="*/ 2997487 h 3619578"/>
              <a:gd name="connsiteX174" fmla="*/ 69772 w 8631545"/>
              <a:gd name="connsiteY174" fmla="*/ 2989951 h 3619578"/>
              <a:gd name="connsiteX175" fmla="*/ 108692 w 8631545"/>
              <a:gd name="connsiteY175" fmla="*/ 2997487 h 3619578"/>
              <a:gd name="connsiteX176" fmla="*/ 86406 w 8631545"/>
              <a:gd name="connsiteY176" fmla="*/ 2999371 h 3619578"/>
              <a:gd name="connsiteX177" fmla="*/ 69772 w 8631545"/>
              <a:gd name="connsiteY177" fmla="*/ 2989951 h 3619578"/>
              <a:gd name="connsiteX178" fmla="*/ 50617 w 8631545"/>
              <a:gd name="connsiteY178" fmla="*/ 2977006 h 3619578"/>
              <a:gd name="connsiteX179" fmla="*/ 52349 w 8631545"/>
              <a:gd name="connsiteY179" fmla="*/ 2978176 h 3619578"/>
              <a:gd name="connsiteX180" fmla="*/ 69772 w 8631545"/>
              <a:gd name="connsiteY180" fmla="*/ 2989951 h 3619578"/>
              <a:gd name="connsiteX181" fmla="*/ 56431 w 8631545"/>
              <a:gd name="connsiteY181" fmla="*/ 2980936 h 3619578"/>
              <a:gd name="connsiteX182" fmla="*/ 49355 w 8631545"/>
              <a:gd name="connsiteY182" fmla="*/ 2976153 h 3619578"/>
              <a:gd name="connsiteX183" fmla="*/ 50617 w 8631545"/>
              <a:gd name="connsiteY183" fmla="*/ 2977006 h 3619578"/>
              <a:gd name="connsiteX184" fmla="*/ 50170 w 8631545"/>
              <a:gd name="connsiteY184" fmla="*/ 2976704 h 3619578"/>
              <a:gd name="connsiteX185" fmla="*/ 49355 w 8631545"/>
              <a:gd name="connsiteY185" fmla="*/ 2976153 h 3619578"/>
              <a:gd name="connsiteX186" fmla="*/ 205833 w 8631545"/>
              <a:gd name="connsiteY186" fmla="*/ 2971387 h 3619578"/>
              <a:gd name="connsiteX187" fmla="*/ 205962 w 8631545"/>
              <a:gd name="connsiteY187" fmla="*/ 2971523 h 3619578"/>
              <a:gd name="connsiteX188" fmla="*/ 209139 w 8631545"/>
              <a:gd name="connsiteY188" fmla="*/ 2974880 h 3619578"/>
              <a:gd name="connsiteX189" fmla="*/ 199124 w 8631545"/>
              <a:gd name="connsiteY189" fmla="*/ 2964305 h 3619578"/>
              <a:gd name="connsiteX190" fmla="*/ 200664 w 8631545"/>
              <a:gd name="connsiteY190" fmla="*/ 2965930 h 3619578"/>
              <a:gd name="connsiteX191" fmla="*/ 205833 w 8631545"/>
              <a:gd name="connsiteY191" fmla="*/ 2971387 h 3619578"/>
              <a:gd name="connsiteX192" fmla="*/ 202649 w 8631545"/>
              <a:gd name="connsiteY192" fmla="*/ 2968028 h 3619578"/>
              <a:gd name="connsiteX193" fmla="*/ 199124 w 8631545"/>
              <a:gd name="connsiteY193" fmla="*/ 2964305 h 3619578"/>
              <a:gd name="connsiteX194" fmla="*/ 275472 w 8631545"/>
              <a:gd name="connsiteY194" fmla="*/ 2837744 h 3619578"/>
              <a:gd name="connsiteX195" fmla="*/ 270134 w 8631545"/>
              <a:gd name="connsiteY195" fmla="*/ 2839652 h 3619578"/>
              <a:gd name="connsiteX196" fmla="*/ 295773 w 8631545"/>
              <a:gd name="connsiteY196" fmla="*/ 2849281 h 3619578"/>
              <a:gd name="connsiteX197" fmla="*/ 335190 w 8631545"/>
              <a:gd name="connsiteY197" fmla="*/ 2855875 h 3619578"/>
              <a:gd name="connsiteX198" fmla="*/ 295774 w 8631545"/>
              <a:gd name="connsiteY198" fmla="*/ 2849281 h 3619578"/>
              <a:gd name="connsiteX199" fmla="*/ 270134 w 8631545"/>
              <a:gd name="connsiteY199" fmla="*/ 2839652 h 3619578"/>
              <a:gd name="connsiteX200" fmla="*/ 3402167 w 8631545"/>
              <a:gd name="connsiteY200" fmla="*/ 2505122 h 3619578"/>
              <a:gd name="connsiteX201" fmla="*/ 3400342 w 8631545"/>
              <a:gd name="connsiteY201" fmla="*/ 2506240 h 3619578"/>
              <a:gd name="connsiteX202" fmla="*/ 3398744 w 8631545"/>
              <a:gd name="connsiteY202" fmla="*/ 2507222 h 3619578"/>
              <a:gd name="connsiteX203" fmla="*/ 3399307 w 8631545"/>
              <a:gd name="connsiteY203" fmla="*/ 2506877 h 3619578"/>
              <a:gd name="connsiteX204" fmla="*/ 3400343 w 8631545"/>
              <a:gd name="connsiteY204" fmla="*/ 2506240 h 3619578"/>
              <a:gd name="connsiteX205" fmla="*/ 3401470 w 8631545"/>
              <a:gd name="connsiteY205" fmla="*/ 2505549 h 3619578"/>
              <a:gd name="connsiteX206" fmla="*/ 3447270 w 8631545"/>
              <a:gd name="connsiteY206" fmla="*/ 2498862 h 3619578"/>
              <a:gd name="connsiteX207" fmla="*/ 3489331 w 8631545"/>
              <a:gd name="connsiteY207" fmla="*/ 2505456 h 3619578"/>
              <a:gd name="connsiteX208" fmla="*/ 3489332 w 8631545"/>
              <a:gd name="connsiteY208" fmla="*/ 2505456 h 3619578"/>
              <a:gd name="connsiteX209" fmla="*/ 3459944 w 8631545"/>
              <a:gd name="connsiteY209" fmla="*/ 2503807 h 3619578"/>
              <a:gd name="connsiteX210" fmla="*/ 3447271 w 8631545"/>
              <a:gd name="connsiteY210" fmla="*/ 2498862 h 3619578"/>
              <a:gd name="connsiteX211" fmla="*/ 7723388 w 8631545"/>
              <a:gd name="connsiteY211" fmla="*/ 2414045 h 3619578"/>
              <a:gd name="connsiteX212" fmla="*/ 7726608 w 8631545"/>
              <a:gd name="connsiteY212" fmla="*/ 2414927 h 3619578"/>
              <a:gd name="connsiteX213" fmla="*/ 7727063 w 8631545"/>
              <a:gd name="connsiteY213" fmla="*/ 2414504 h 3619578"/>
              <a:gd name="connsiteX214" fmla="*/ 7715977 w 8631545"/>
              <a:gd name="connsiteY214" fmla="*/ 2410658 h 3619578"/>
              <a:gd name="connsiteX215" fmla="*/ 7716073 w 8631545"/>
              <a:gd name="connsiteY215" fmla="*/ 2412042 h 3619578"/>
              <a:gd name="connsiteX216" fmla="*/ 7717382 w 8631545"/>
              <a:gd name="connsiteY216" fmla="*/ 2412400 h 3619578"/>
              <a:gd name="connsiteX217" fmla="*/ 7719240 w 8631545"/>
              <a:gd name="connsiteY217" fmla="*/ 2406065 h 3619578"/>
              <a:gd name="connsiteX218" fmla="*/ 7715661 w 8631545"/>
              <a:gd name="connsiteY218" fmla="*/ 2406095 h 3619578"/>
              <a:gd name="connsiteX219" fmla="*/ 7715753 w 8631545"/>
              <a:gd name="connsiteY219" fmla="*/ 2407418 h 3619578"/>
              <a:gd name="connsiteX220" fmla="*/ 8130329 w 8631545"/>
              <a:gd name="connsiteY220" fmla="*/ 2377301 h 3619578"/>
              <a:gd name="connsiteX221" fmla="*/ 8132613 w 8631545"/>
              <a:gd name="connsiteY221" fmla="*/ 2377816 h 3619578"/>
              <a:gd name="connsiteX222" fmla="*/ 8134436 w 8631545"/>
              <a:gd name="connsiteY222" fmla="*/ 2378229 h 3619578"/>
              <a:gd name="connsiteX223" fmla="*/ 8118015 w 8631545"/>
              <a:gd name="connsiteY223" fmla="*/ 2374520 h 3619578"/>
              <a:gd name="connsiteX224" fmla="*/ 8123488 w 8631545"/>
              <a:gd name="connsiteY224" fmla="*/ 2375756 h 3619578"/>
              <a:gd name="connsiteX225" fmla="*/ 8130328 w 8631545"/>
              <a:gd name="connsiteY225" fmla="*/ 2377301 h 3619578"/>
              <a:gd name="connsiteX226" fmla="*/ 7573093 w 8631545"/>
              <a:gd name="connsiteY226" fmla="*/ 2320513 h 3619578"/>
              <a:gd name="connsiteX227" fmla="*/ 7569838 w 8631545"/>
              <a:gd name="connsiteY227" fmla="*/ 2322954 h 3619578"/>
              <a:gd name="connsiteX228" fmla="*/ 7568691 w 8631545"/>
              <a:gd name="connsiteY228" fmla="*/ 2323169 h 3619578"/>
              <a:gd name="connsiteX229" fmla="*/ 8149403 w 8631545"/>
              <a:gd name="connsiteY229" fmla="*/ 2312977 h 3619578"/>
              <a:gd name="connsiteX230" fmla="*/ 7969855 w 8631545"/>
              <a:gd name="connsiteY230" fmla="*/ 2398383 h 3619578"/>
              <a:gd name="connsiteX231" fmla="*/ 8032635 w 8631545"/>
              <a:gd name="connsiteY231" fmla="*/ 2390848 h 3619578"/>
              <a:gd name="connsiteX232" fmla="*/ 8074854 w 8631545"/>
              <a:gd name="connsiteY232" fmla="*/ 2379858 h 3619578"/>
              <a:gd name="connsiteX233" fmla="*/ 8118014 w 8631545"/>
              <a:gd name="connsiteY233" fmla="*/ 2374520 h 3619578"/>
              <a:gd name="connsiteX234" fmla="*/ 8118015 w 8631545"/>
              <a:gd name="connsiteY234" fmla="*/ 2374520 h 3619578"/>
              <a:gd name="connsiteX235" fmla="*/ 7491404 w 8631545"/>
              <a:gd name="connsiteY235" fmla="*/ 2565390 h 3619578"/>
              <a:gd name="connsiteX236" fmla="*/ 5565429 w 8631545"/>
              <a:gd name="connsiteY236" fmla="*/ 3082894 h 3619578"/>
              <a:gd name="connsiteX237" fmla="*/ 5565424 w 8631545"/>
              <a:gd name="connsiteY237" fmla="*/ 3082895 h 3619578"/>
              <a:gd name="connsiteX238" fmla="*/ 5317608 w 8631545"/>
              <a:gd name="connsiteY238" fmla="*/ 3140197 h 3619578"/>
              <a:gd name="connsiteX239" fmla="*/ 5059436 w 8631545"/>
              <a:gd name="connsiteY239" fmla="*/ 3190907 h 3619578"/>
              <a:gd name="connsiteX240" fmla="*/ 5059431 w 8631545"/>
              <a:gd name="connsiteY240" fmla="*/ 3190908 h 3619578"/>
              <a:gd name="connsiteX241" fmla="*/ 5565429 w 8631545"/>
              <a:gd name="connsiteY241" fmla="*/ 3082894 h 3619578"/>
              <a:gd name="connsiteX242" fmla="*/ 7347091 w 8631545"/>
              <a:gd name="connsiteY242" fmla="*/ 2624461 h 3619578"/>
              <a:gd name="connsiteX243" fmla="*/ 7409869 w 8631545"/>
              <a:gd name="connsiteY243" fmla="*/ 2624461 h 3619578"/>
              <a:gd name="connsiteX244" fmla="*/ 6288640 w 8631545"/>
              <a:gd name="connsiteY244" fmla="*/ 2919616 h 3619578"/>
              <a:gd name="connsiteX245" fmla="*/ 6257251 w 8631545"/>
              <a:gd name="connsiteY245" fmla="*/ 2935944 h 3619578"/>
              <a:gd name="connsiteX246" fmla="*/ 6242184 w 8631545"/>
              <a:gd name="connsiteY246" fmla="*/ 2927151 h 3619578"/>
              <a:gd name="connsiteX247" fmla="*/ 6234651 w 8631545"/>
              <a:gd name="connsiteY247" fmla="*/ 2943480 h 3619578"/>
              <a:gd name="connsiteX248" fmla="*/ 6171871 w 8631545"/>
              <a:gd name="connsiteY248" fmla="*/ 2943480 h 3619578"/>
              <a:gd name="connsiteX249" fmla="*/ 6179405 w 8631545"/>
              <a:gd name="connsiteY249" fmla="*/ 2958551 h 3619578"/>
              <a:gd name="connsiteX250" fmla="*/ 6140481 w 8631545"/>
              <a:gd name="connsiteY250" fmla="*/ 2951016 h 3619578"/>
              <a:gd name="connsiteX251" fmla="*/ 6032502 w 8631545"/>
              <a:gd name="connsiteY251" fmla="*/ 2982416 h 3619578"/>
              <a:gd name="connsiteX252" fmla="*/ 5884344 w 8631545"/>
              <a:gd name="connsiteY252" fmla="*/ 3021351 h 3619578"/>
              <a:gd name="connsiteX253" fmla="*/ 5852955 w 8631545"/>
              <a:gd name="connsiteY253" fmla="*/ 3043959 h 3619578"/>
              <a:gd name="connsiteX254" fmla="*/ 5456192 w 8631545"/>
              <a:gd name="connsiteY254" fmla="*/ 3138157 h 3619578"/>
              <a:gd name="connsiteX255" fmla="*/ 5128488 w 8631545"/>
              <a:gd name="connsiteY255" fmla="*/ 3214772 h 3619578"/>
              <a:gd name="connsiteX256" fmla="*/ 5066964 w 8631545"/>
              <a:gd name="connsiteY256" fmla="*/ 3237379 h 3619578"/>
              <a:gd name="connsiteX257" fmla="*/ 4965263 w 8631545"/>
              <a:gd name="connsiteY257" fmla="*/ 3253708 h 3619578"/>
              <a:gd name="connsiteX258" fmla="*/ 1536063 w 8631545"/>
              <a:gd name="connsiteY258" fmla="*/ 3619102 h 3619578"/>
              <a:gd name="connsiteX259" fmla="*/ 1026521 w 8631545"/>
              <a:gd name="connsiteY259" fmla="*/ 3611662 h 3619578"/>
              <a:gd name="connsiteX260" fmla="*/ 451469 w 8631545"/>
              <a:gd name="connsiteY260" fmla="*/ 3572728 h 3619578"/>
              <a:gd name="connsiteX261" fmla="*/ 357298 w 8631545"/>
              <a:gd name="connsiteY261" fmla="*/ 3541328 h 3619578"/>
              <a:gd name="connsiteX262" fmla="*/ 92373 w 8631545"/>
              <a:gd name="connsiteY262" fmla="*/ 3487320 h 3619578"/>
              <a:gd name="connsiteX263" fmla="*/ 69772 w 8631545"/>
              <a:gd name="connsiteY263" fmla="*/ 3479784 h 3619578"/>
              <a:gd name="connsiteX264" fmla="*/ 84837 w 8631545"/>
              <a:gd name="connsiteY264" fmla="*/ 3463457 h 3619578"/>
              <a:gd name="connsiteX265" fmla="*/ 53450 w 8631545"/>
              <a:gd name="connsiteY265" fmla="*/ 3424521 h 3619578"/>
              <a:gd name="connsiteX266" fmla="*/ 162682 w 8631545"/>
              <a:gd name="connsiteY266" fmla="*/ 3448384 h 3619578"/>
              <a:gd name="connsiteX267" fmla="*/ 271919 w 8631545"/>
              <a:gd name="connsiteY267" fmla="*/ 3463457 h 3619578"/>
              <a:gd name="connsiteX268" fmla="*/ 225464 w 8631545"/>
              <a:gd name="connsiteY268" fmla="*/ 3362978 h 3619578"/>
              <a:gd name="connsiteX269" fmla="*/ 310842 w 8631545"/>
              <a:gd name="connsiteY269" fmla="*/ 3370514 h 3619578"/>
              <a:gd name="connsiteX270" fmla="*/ 381153 w 8631545"/>
              <a:gd name="connsiteY270" fmla="*/ 3346650 h 3619578"/>
              <a:gd name="connsiteX271" fmla="*/ 544380 w 8631545"/>
              <a:gd name="connsiteY271" fmla="*/ 3362978 h 3619578"/>
              <a:gd name="connsiteX272" fmla="*/ 801772 w 8631545"/>
              <a:gd name="connsiteY272" fmla="*/ 3385586 h 3619578"/>
              <a:gd name="connsiteX273" fmla="*/ 1291446 w 8631545"/>
              <a:gd name="connsiteY273" fmla="*/ 3385586 h 3619578"/>
              <a:gd name="connsiteX274" fmla="*/ 2077438 w 8631545"/>
              <a:gd name="connsiteY274" fmla="*/ 3400657 h 3619578"/>
              <a:gd name="connsiteX275" fmla="*/ 2568367 w 8631545"/>
              <a:gd name="connsiteY275" fmla="*/ 3378050 h 3619578"/>
              <a:gd name="connsiteX276" fmla="*/ 3245122 w 8631545"/>
              <a:gd name="connsiteY276" fmla="*/ 3307715 h 3619578"/>
              <a:gd name="connsiteX277" fmla="*/ 5167410 w 8631545"/>
              <a:gd name="connsiteY277" fmla="*/ 3005023 h 3619578"/>
              <a:gd name="connsiteX278" fmla="*/ 7246645 w 8631545"/>
              <a:gd name="connsiteY278" fmla="*/ 2483791 h 3619578"/>
              <a:gd name="connsiteX279" fmla="*/ 7534172 w 8631545"/>
              <a:gd name="connsiteY279" fmla="*/ 2405919 h 3619578"/>
              <a:gd name="connsiteX280" fmla="*/ 7634617 w 8631545"/>
              <a:gd name="connsiteY280" fmla="*/ 2405919 h 3619578"/>
              <a:gd name="connsiteX281" fmla="*/ 7736319 w 8631545"/>
              <a:gd name="connsiteY281" fmla="*/ 2405919 h 3619578"/>
              <a:gd name="connsiteX282" fmla="*/ 7736318 w 8631545"/>
              <a:gd name="connsiteY282" fmla="*/ 2405919 h 3619578"/>
              <a:gd name="connsiteX283" fmla="*/ 7736312 w 8631545"/>
              <a:gd name="connsiteY283" fmla="*/ 2405925 h 3619578"/>
              <a:gd name="connsiteX284" fmla="*/ 7736319 w 8631545"/>
              <a:gd name="connsiteY284" fmla="*/ 2405919 h 3619578"/>
              <a:gd name="connsiteX285" fmla="*/ 8149403 w 8631545"/>
              <a:gd name="connsiteY285" fmla="*/ 2312977 h 3619578"/>
              <a:gd name="connsiteX286" fmla="*/ 8149403 w 8631545"/>
              <a:gd name="connsiteY286" fmla="*/ 2312977 h 3619578"/>
              <a:gd name="connsiteX287" fmla="*/ 8152582 w 8631545"/>
              <a:gd name="connsiteY287" fmla="*/ 2316155 h 3619578"/>
              <a:gd name="connsiteX288" fmla="*/ 8149403 w 8631545"/>
              <a:gd name="connsiteY288" fmla="*/ 2312977 h 3619578"/>
              <a:gd name="connsiteX289" fmla="*/ 4740087 w 8631545"/>
              <a:gd name="connsiteY289" fmla="*/ 2311766 h 3619578"/>
              <a:gd name="connsiteX290" fmla="*/ 4709124 w 8631545"/>
              <a:gd name="connsiteY290" fmla="*/ 2312977 h 3619578"/>
              <a:gd name="connsiteX291" fmla="*/ 4545467 w 8631545"/>
              <a:gd name="connsiteY291" fmla="*/ 2335152 h 3619578"/>
              <a:gd name="connsiteX292" fmla="*/ 4481658 w 8631545"/>
              <a:gd name="connsiteY292" fmla="*/ 2345861 h 3619578"/>
              <a:gd name="connsiteX293" fmla="*/ 4458976 w 8631545"/>
              <a:gd name="connsiteY293" fmla="*/ 2349140 h 3619578"/>
              <a:gd name="connsiteX294" fmla="*/ 4423306 w 8631545"/>
              <a:gd name="connsiteY294" fmla="*/ 2355653 h 3619578"/>
              <a:gd name="connsiteX295" fmla="*/ 4372629 w 8631545"/>
              <a:gd name="connsiteY295" fmla="*/ 2364158 h 3619578"/>
              <a:gd name="connsiteX296" fmla="*/ 4077568 w 8631545"/>
              <a:gd name="connsiteY296" fmla="*/ 2420991 h 3619578"/>
              <a:gd name="connsiteX297" fmla="*/ 4077567 w 8631545"/>
              <a:gd name="connsiteY297" fmla="*/ 2420991 h 3619578"/>
              <a:gd name="connsiteX298" fmla="*/ 4032260 w 8631545"/>
              <a:gd name="connsiteY298" fmla="*/ 2425479 h 3619578"/>
              <a:gd name="connsiteX299" fmla="*/ 3933335 w 8631545"/>
              <a:gd name="connsiteY299" fmla="*/ 2435278 h 3619578"/>
              <a:gd name="connsiteX300" fmla="*/ 3805109 w 8631545"/>
              <a:gd name="connsiteY300" fmla="*/ 2459926 h 3619578"/>
              <a:gd name="connsiteX301" fmla="*/ 3805111 w 8631545"/>
              <a:gd name="connsiteY301" fmla="*/ 2459926 h 3619578"/>
              <a:gd name="connsiteX302" fmla="*/ 3933336 w 8631545"/>
              <a:gd name="connsiteY302" fmla="*/ 2435278 h 3619578"/>
              <a:gd name="connsiteX303" fmla="*/ 4032260 w 8631545"/>
              <a:gd name="connsiteY303" fmla="*/ 2425479 h 3619578"/>
              <a:gd name="connsiteX304" fmla="*/ 4077568 w 8631545"/>
              <a:gd name="connsiteY304" fmla="*/ 2420991 h 3619578"/>
              <a:gd name="connsiteX305" fmla="*/ 4077571 w 8631545"/>
              <a:gd name="connsiteY305" fmla="*/ 2420990 h 3619578"/>
              <a:gd name="connsiteX306" fmla="*/ 4210151 w 8631545"/>
              <a:gd name="connsiteY306" fmla="*/ 2394576 h 3619578"/>
              <a:gd name="connsiteX307" fmla="*/ 4423306 w 8631545"/>
              <a:gd name="connsiteY307" fmla="*/ 2355653 h 3619578"/>
              <a:gd name="connsiteX308" fmla="*/ 4481658 w 8631545"/>
              <a:gd name="connsiteY308" fmla="*/ 2345861 h 3619578"/>
              <a:gd name="connsiteX309" fmla="*/ 4709125 w 8631545"/>
              <a:gd name="connsiteY309" fmla="*/ 2312977 h 3619578"/>
              <a:gd name="connsiteX310" fmla="*/ 646080 w 8631545"/>
              <a:gd name="connsiteY310" fmla="*/ 2250178 h 3619578"/>
              <a:gd name="connsiteX311" fmla="*/ 677697 w 8631545"/>
              <a:gd name="connsiteY311" fmla="*/ 2252934 h 3619578"/>
              <a:gd name="connsiteX312" fmla="*/ 677698 w 8631545"/>
              <a:gd name="connsiteY312" fmla="*/ 2252934 h 3619578"/>
              <a:gd name="connsiteX313" fmla="*/ 678084 w 8631545"/>
              <a:gd name="connsiteY313" fmla="*/ 2253018 h 3619578"/>
              <a:gd name="connsiteX314" fmla="*/ 677697 w 8631545"/>
              <a:gd name="connsiteY314" fmla="*/ 2252934 h 3619578"/>
              <a:gd name="connsiteX315" fmla="*/ 677694 w 8631545"/>
              <a:gd name="connsiteY315" fmla="*/ 2252933 h 3619578"/>
              <a:gd name="connsiteX316" fmla="*/ 646093 w 8631545"/>
              <a:gd name="connsiteY316" fmla="*/ 2250179 h 3619578"/>
              <a:gd name="connsiteX317" fmla="*/ 738992 w 8631545"/>
              <a:gd name="connsiteY317" fmla="*/ 2242642 h 3619578"/>
              <a:gd name="connsiteX318" fmla="*/ 1003919 w 8631545"/>
              <a:gd name="connsiteY318" fmla="*/ 2257713 h 3619578"/>
              <a:gd name="connsiteX319" fmla="*/ 738992 w 8631545"/>
              <a:gd name="connsiteY319" fmla="*/ 2242642 h 3619578"/>
              <a:gd name="connsiteX320" fmla="*/ 7682417 w 8631545"/>
              <a:gd name="connsiteY320" fmla="*/ 2235197 h 3619578"/>
              <a:gd name="connsiteX321" fmla="*/ 7684388 w 8631545"/>
              <a:gd name="connsiteY321" fmla="*/ 2235871 h 3619578"/>
              <a:gd name="connsiteX322" fmla="*/ 7684827 w 8631545"/>
              <a:gd name="connsiteY322" fmla="*/ 2235206 h 3619578"/>
              <a:gd name="connsiteX323" fmla="*/ 7673441 w 8631545"/>
              <a:gd name="connsiteY323" fmla="*/ 2227040 h 3619578"/>
              <a:gd name="connsiteX324" fmla="*/ 7675266 w 8631545"/>
              <a:gd name="connsiteY324" fmla="*/ 2232751 h 3619578"/>
              <a:gd name="connsiteX325" fmla="*/ 7678626 w 8631545"/>
              <a:gd name="connsiteY325" fmla="*/ 2233900 h 3619578"/>
              <a:gd name="connsiteX326" fmla="*/ 434717 w 8631545"/>
              <a:gd name="connsiteY326" fmla="*/ 2162882 h 3619578"/>
              <a:gd name="connsiteX327" fmla="*/ 435143 w 8631545"/>
              <a:gd name="connsiteY327" fmla="*/ 2164771 h 3619578"/>
              <a:gd name="connsiteX328" fmla="*/ 435025 w 8631545"/>
              <a:gd name="connsiteY328" fmla="*/ 2172189 h 3619578"/>
              <a:gd name="connsiteX329" fmla="*/ 434202 w 8631545"/>
              <a:gd name="connsiteY329" fmla="*/ 2173248 h 3619578"/>
              <a:gd name="connsiteX330" fmla="*/ 434202 w 8631545"/>
              <a:gd name="connsiteY330" fmla="*/ 2173249 h 3619578"/>
              <a:gd name="connsiteX331" fmla="*/ 435143 w 8631545"/>
              <a:gd name="connsiteY331" fmla="*/ 2164771 h 3619578"/>
              <a:gd name="connsiteX332" fmla="*/ 435143 w 8631545"/>
              <a:gd name="connsiteY332" fmla="*/ 2164769 h 3619578"/>
              <a:gd name="connsiteX333" fmla="*/ 580742 w 8631545"/>
              <a:gd name="connsiteY333" fmla="*/ 2131298 h 3619578"/>
              <a:gd name="connsiteX334" fmla="*/ 575766 w 8631545"/>
              <a:gd name="connsiteY334" fmla="*/ 2133371 h 3619578"/>
              <a:gd name="connsiteX335" fmla="*/ 609129 w 8631545"/>
              <a:gd name="connsiteY335" fmla="*/ 2139831 h 3619578"/>
              <a:gd name="connsiteX336" fmla="*/ 575767 w 8631545"/>
              <a:gd name="connsiteY336" fmla="*/ 2133371 h 3619578"/>
              <a:gd name="connsiteX337" fmla="*/ 427608 w 8631545"/>
              <a:gd name="connsiteY337" fmla="*/ 2125835 h 3619578"/>
              <a:gd name="connsiteX338" fmla="*/ 427609 w 8631545"/>
              <a:gd name="connsiteY338" fmla="*/ 2125836 h 3619578"/>
              <a:gd name="connsiteX339" fmla="*/ 427624 w 8631545"/>
              <a:gd name="connsiteY339" fmla="*/ 2125919 h 3619578"/>
              <a:gd name="connsiteX340" fmla="*/ 533903 w 8631545"/>
              <a:gd name="connsiteY340" fmla="*/ 2122774 h 3619578"/>
              <a:gd name="connsiteX341" fmla="*/ 533903 w 8631545"/>
              <a:gd name="connsiteY341" fmla="*/ 2122774 h 3619578"/>
              <a:gd name="connsiteX342" fmla="*/ 543435 w 8631545"/>
              <a:gd name="connsiteY342" fmla="*/ 2123951 h 3619578"/>
              <a:gd name="connsiteX343" fmla="*/ 551912 w 8631545"/>
              <a:gd name="connsiteY343" fmla="*/ 2133371 h 3619578"/>
              <a:gd name="connsiteX344" fmla="*/ 551912 w 8631545"/>
              <a:gd name="connsiteY344" fmla="*/ 2133370 h 3619578"/>
              <a:gd name="connsiteX345" fmla="*/ 543435 w 8631545"/>
              <a:gd name="connsiteY345" fmla="*/ 2123951 h 3619578"/>
              <a:gd name="connsiteX346" fmla="*/ 533903 w 8631545"/>
              <a:gd name="connsiteY346" fmla="*/ 2122774 h 3619578"/>
              <a:gd name="connsiteX347" fmla="*/ 1034053 w 8631545"/>
              <a:gd name="connsiteY347" fmla="*/ 2118299 h 3619578"/>
              <a:gd name="connsiteX348" fmla="*/ 1050375 w 8631545"/>
              <a:gd name="connsiteY348" fmla="*/ 2125835 h 3619578"/>
              <a:gd name="connsiteX349" fmla="*/ 1050375 w 8631545"/>
              <a:gd name="connsiteY349" fmla="*/ 2125834 h 3619578"/>
              <a:gd name="connsiteX350" fmla="*/ 996391 w 8631545"/>
              <a:gd name="connsiteY350" fmla="*/ 2118299 h 3619578"/>
              <a:gd name="connsiteX351" fmla="*/ 1016827 w 8631545"/>
              <a:gd name="connsiteY351" fmla="*/ 2118888 h 3619578"/>
              <a:gd name="connsiteX352" fmla="*/ 1015706 w 8631545"/>
              <a:gd name="connsiteY352" fmla="*/ 2119200 h 3619578"/>
              <a:gd name="connsiteX353" fmla="*/ 1008170 w 8631545"/>
              <a:gd name="connsiteY353" fmla="*/ 2119821 h 3619578"/>
              <a:gd name="connsiteX354" fmla="*/ 966329 w 8631545"/>
              <a:gd name="connsiteY354" fmla="*/ 2121429 h 3619578"/>
              <a:gd name="connsiteX355" fmla="*/ 966308 w 8631545"/>
              <a:gd name="connsiteY355" fmla="*/ 2121429 h 3619578"/>
              <a:gd name="connsiteX356" fmla="*/ 928938 w 8631545"/>
              <a:gd name="connsiteY356" fmla="*/ 2121479 h 3619578"/>
              <a:gd name="connsiteX357" fmla="*/ 966311 w 8631545"/>
              <a:gd name="connsiteY357" fmla="*/ 2121429 h 3619578"/>
              <a:gd name="connsiteX358" fmla="*/ 966329 w 8631545"/>
              <a:gd name="connsiteY358" fmla="*/ 2121429 h 3619578"/>
              <a:gd name="connsiteX359" fmla="*/ 1002522 w 8631545"/>
              <a:gd name="connsiteY359" fmla="*/ 2120286 h 3619578"/>
              <a:gd name="connsiteX360" fmla="*/ 1008170 w 8631545"/>
              <a:gd name="connsiteY360" fmla="*/ 2119821 h 3619578"/>
              <a:gd name="connsiteX361" fmla="*/ 1014330 w 8631545"/>
              <a:gd name="connsiteY361" fmla="*/ 2119584 h 3619578"/>
              <a:gd name="connsiteX362" fmla="*/ 1015706 w 8631545"/>
              <a:gd name="connsiteY362" fmla="*/ 2119200 h 3619578"/>
              <a:gd name="connsiteX363" fmla="*/ 1018806 w 8631545"/>
              <a:gd name="connsiteY363" fmla="*/ 2118945 h 3619578"/>
              <a:gd name="connsiteX364" fmla="*/ 1016827 w 8631545"/>
              <a:gd name="connsiteY364" fmla="*/ 2118888 h 3619578"/>
              <a:gd name="connsiteX365" fmla="*/ 1017563 w 8631545"/>
              <a:gd name="connsiteY365" fmla="*/ 2118683 h 3619578"/>
              <a:gd name="connsiteX366" fmla="*/ 970455 w 8631545"/>
              <a:gd name="connsiteY366" fmla="*/ 2116414 h 3619578"/>
              <a:gd name="connsiteX367" fmla="*/ 988393 w 8631545"/>
              <a:gd name="connsiteY367" fmla="*/ 2117653 h 3619578"/>
              <a:gd name="connsiteX368" fmla="*/ 996387 w 8631545"/>
              <a:gd name="connsiteY368" fmla="*/ 2118299 h 3619578"/>
              <a:gd name="connsiteX369" fmla="*/ 988393 w 8631545"/>
              <a:gd name="connsiteY369" fmla="*/ 2117653 h 3619578"/>
              <a:gd name="connsiteX370" fmla="*/ 5962189 w 8631545"/>
              <a:gd name="connsiteY370" fmla="*/ 2079364 h 3619578"/>
              <a:gd name="connsiteX371" fmla="*/ 5976844 w 8631545"/>
              <a:gd name="connsiteY371" fmla="*/ 2089961 h 3619578"/>
              <a:gd name="connsiteX372" fmla="*/ 5963492 w 8631545"/>
              <a:gd name="connsiteY372" fmla="*/ 2087047 h 3619578"/>
              <a:gd name="connsiteX373" fmla="*/ 5962190 w 8631545"/>
              <a:gd name="connsiteY373" fmla="*/ 2079364 h 3619578"/>
              <a:gd name="connsiteX374" fmla="*/ 6023712 w 8631545"/>
              <a:gd name="connsiteY374" fmla="*/ 2063036 h 3619578"/>
              <a:gd name="connsiteX375" fmla="*/ 6036425 w 8631545"/>
              <a:gd name="connsiteY375" fmla="*/ 2074870 h 3619578"/>
              <a:gd name="connsiteX376" fmla="*/ 6025567 w 8631545"/>
              <a:gd name="connsiteY376" fmla="*/ 2071669 h 3619578"/>
              <a:gd name="connsiteX377" fmla="*/ 6023713 w 8631545"/>
              <a:gd name="connsiteY377" fmla="*/ 2063036 h 3619578"/>
              <a:gd name="connsiteX378" fmla="*/ 6276750 w 8631545"/>
              <a:gd name="connsiteY378" fmla="*/ 1991426 h 3619578"/>
              <a:gd name="connsiteX379" fmla="*/ 6276397 w 8631545"/>
              <a:gd name="connsiteY379" fmla="*/ 1992544 h 3619578"/>
              <a:gd name="connsiteX380" fmla="*/ 6274847 w 8631545"/>
              <a:gd name="connsiteY380" fmla="*/ 1997454 h 3619578"/>
              <a:gd name="connsiteX381" fmla="*/ 6273572 w 8631545"/>
              <a:gd name="connsiteY381" fmla="*/ 2001494 h 3619578"/>
              <a:gd name="connsiteX382" fmla="*/ 6274632 w 8631545"/>
              <a:gd name="connsiteY382" fmla="*/ 1998137 h 3619578"/>
              <a:gd name="connsiteX383" fmla="*/ 6274847 w 8631545"/>
              <a:gd name="connsiteY383" fmla="*/ 1997454 h 3619578"/>
              <a:gd name="connsiteX384" fmla="*/ 6335096 w 8631545"/>
              <a:gd name="connsiteY384" fmla="*/ 1977630 h 3619578"/>
              <a:gd name="connsiteX385" fmla="*/ 6351418 w 8631545"/>
              <a:gd name="connsiteY385" fmla="*/ 1985165 h 3619578"/>
              <a:gd name="connsiteX386" fmla="*/ 6351416 w 8631545"/>
              <a:gd name="connsiteY386" fmla="*/ 1985163 h 3619578"/>
              <a:gd name="connsiteX387" fmla="*/ 6335100 w 8631545"/>
              <a:gd name="connsiteY387" fmla="*/ 1977631 h 3619578"/>
              <a:gd name="connsiteX388" fmla="*/ 7638344 w 8631545"/>
              <a:gd name="connsiteY388" fmla="*/ 1975628 h 3619578"/>
              <a:gd name="connsiteX389" fmla="*/ 7634616 w 8631545"/>
              <a:gd name="connsiteY389" fmla="*/ 1977630 h 3619578"/>
              <a:gd name="connsiteX390" fmla="*/ 7650507 w 8631545"/>
              <a:gd name="connsiteY390" fmla="*/ 1988227 h 3619578"/>
              <a:gd name="connsiteX391" fmla="*/ 7636868 w 8631545"/>
              <a:gd name="connsiteY391" fmla="*/ 1985312 h 3619578"/>
              <a:gd name="connsiteX392" fmla="*/ 7634617 w 8631545"/>
              <a:gd name="connsiteY392" fmla="*/ 1977630 h 3619578"/>
              <a:gd name="connsiteX393" fmla="*/ 7638345 w 8631545"/>
              <a:gd name="connsiteY393" fmla="*/ 1975628 h 3619578"/>
              <a:gd name="connsiteX394" fmla="*/ 6460652 w 8631545"/>
              <a:gd name="connsiteY394" fmla="*/ 1946230 h 3619578"/>
              <a:gd name="connsiteX395" fmla="*/ 6475719 w 8631545"/>
              <a:gd name="connsiteY395" fmla="*/ 1955022 h 3619578"/>
              <a:gd name="connsiteX396" fmla="*/ 6475719 w 8631545"/>
              <a:gd name="connsiteY396" fmla="*/ 1955021 h 3619578"/>
              <a:gd name="connsiteX397" fmla="*/ 6462066 w 8631545"/>
              <a:gd name="connsiteY397" fmla="*/ 1950626 h 3619578"/>
              <a:gd name="connsiteX398" fmla="*/ 6460653 w 8631545"/>
              <a:gd name="connsiteY398" fmla="*/ 1946230 h 3619578"/>
              <a:gd name="connsiteX399" fmla="*/ 470260 w 8631545"/>
              <a:gd name="connsiteY399" fmla="*/ 1935633 h 3619578"/>
              <a:gd name="connsiteX400" fmla="*/ 478460 w 8631545"/>
              <a:gd name="connsiteY400" fmla="*/ 1936810 h 3619578"/>
              <a:gd name="connsiteX401" fmla="*/ 490388 w 8631545"/>
              <a:gd name="connsiteY401" fmla="*/ 1946230 h 3619578"/>
              <a:gd name="connsiteX402" fmla="*/ 466534 w 8631545"/>
              <a:gd name="connsiteY402" fmla="*/ 1938694 h 3619578"/>
              <a:gd name="connsiteX403" fmla="*/ 470260 w 8631545"/>
              <a:gd name="connsiteY403" fmla="*/ 1935633 h 3619578"/>
              <a:gd name="connsiteX404" fmla="*/ 8195859 w 8631545"/>
              <a:gd name="connsiteY404" fmla="*/ 1931158 h 3619578"/>
              <a:gd name="connsiteX405" fmla="*/ 8210925 w 8631545"/>
              <a:gd name="connsiteY405" fmla="*/ 1938694 h 3619578"/>
              <a:gd name="connsiteX406" fmla="*/ 8195859 w 8631545"/>
              <a:gd name="connsiteY406" fmla="*/ 1931158 h 3619578"/>
              <a:gd name="connsiteX407" fmla="*/ 6652598 w 8631545"/>
              <a:gd name="connsiteY407" fmla="*/ 1897875 h 3619578"/>
              <a:gd name="connsiteX408" fmla="*/ 6638943 w 8631545"/>
              <a:gd name="connsiteY408" fmla="*/ 1899759 h 3619578"/>
              <a:gd name="connsiteX409" fmla="*/ 6654012 w 8631545"/>
              <a:gd name="connsiteY409" fmla="*/ 1907295 h 3619578"/>
              <a:gd name="connsiteX410" fmla="*/ 6654012 w 8631545"/>
              <a:gd name="connsiteY410" fmla="*/ 1907294 h 3619578"/>
              <a:gd name="connsiteX411" fmla="*/ 6638944 w 8631545"/>
              <a:gd name="connsiteY411" fmla="*/ 1899759 h 3619578"/>
              <a:gd name="connsiteX412" fmla="*/ 6768721 w 8631545"/>
              <a:gd name="connsiteY412" fmla="*/ 1874885 h 3619578"/>
              <a:gd name="connsiteX413" fmla="*/ 6772447 w 8631545"/>
              <a:gd name="connsiteY413" fmla="*/ 1876307 h 3619578"/>
              <a:gd name="connsiteX414" fmla="*/ 6773135 w 8631545"/>
              <a:gd name="connsiteY414" fmla="*/ 1875934 h 3619578"/>
              <a:gd name="connsiteX415" fmla="*/ 1727131 w 8631545"/>
              <a:gd name="connsiteY415" fmla="*/ 1874168 h 3619578"/>
              <a:gd name="connsiteX416" fmla="*/ 1719596 w 8631545"/>
              <a:gd name="connsiteY416" fmla="*/ 1875894 h 3619578"/>
              <a:gd name="connsiteX417" fmla="*/ 1734664 w 8631545"/>
              <a:gd name="connsiteY417" fmla="*/ 1884687 h 3619578"/>
              <a:gd name="connsiteX418" fmla="*/ 1734664 w 8631545"/>
              <a:gd name="connsiteY418" fmla="*/ 1884686 h 3619578"/>
              <a:gd name="connsiteX419" fmla="*/ 1724307 w 8631545"/>
              <a:gd name="connsiteY419" fmla="*/ 1880290 h 3619578"/>
              <a:gd name="connsiteX420" fmla="*/ 1719597 w 8631545"/>
              <a:gd name="connsiteY420" fmla="*/ 1875894 h 3619578"/>
              <a:gd name="connsiteX421" fmla="*/ 6760552 w 8631545"/>
              <a:gd name="connsiteY421" fmla="*/ 1870188 h 3619578"/>
              <a:gd name="connsiteX422" fmla="*/ 6760264 w 8631545"/>
              <a:gd name="connsiteY422" fmla="*/ 1871656 h 3619578"/>
              <a:gd name="connsiteX423" fmla="*/ 6761780 w 8631545"/>
              <a:gd name="connsiteY423" fmla="*/ 1872235 h 3619578"/>
              <a:gd name="connsiteX424" fmla="*/ 6761500 w 8631545"/>
              <a:gd name="connsiteY424" fmla="*/ 1865357 h 3619578"/>
              <a:gd name="connsiteX425" fmla="*/ 6761225 w 8631545"/>
              <a:gd name="connsiteY425" fmla="*/ 1866758 h 3619578"/>
              <a:gd name="connsiteX426" fmla="*/ 6765938 w 8631545"/>
              <a:gd name="connsiteY426" fmla="*/ 1865877 h 3619578"/>
              <a:gd name="connsiteX427" fmla="*/ 2292431 w 8631545"/>
              <a:gd name="connsiteY427" fmla="*/ 1857271 h 3619578"/>
              <a:gd name="connsiteX428" fmla="*/ 2298084 w 8631545"/>
              <a:gd name="connsiteY428" fmla="*/ 1868772 h 3619578"/>
              <a:gd name="connsiteX429" fmla="*/ 2298085 w 8631545"/>
              <a:gd name="connsiteY429" fmla="*/ 1868771 h 3619578"/>
              <a:gd name="connsiteX430" fmla="*/ 2287261 w 8631545"/>
              <a:gd name="connsiteY430" fmla="*/ 1863198 h 3619578"/>
              <a:gd name="connsiteX431" fmla="*/ 2292432 w 8631545"/>
              <a:gd name="connsiteY431" fmla="*/ 1857272 h 3619578"/>
              <a:gd name="connsiteX432" fmla="*/ 2304199 w 8631545"/>
              <a:gd name="connsiteY432" fmla="*/ 1859525 h 3619578"/>
              <a:gd name="connsiteX433" fmla="*/ 4688305 w 8631545"/>
              <a:gd name="connsiteY433" fmla="*/ 1812878 h 3619578"/>
              <a:gd name="connsiteX434" fmla="*/ 4691685 w 8631545"/>
              <a:gd name="connsiteY434" fmla="*/ 1813292 h 3619578"/>
              <a:gd name="connsiteX435" fmla="*/ 4700336 w 8631545"/>
              <a:gd name="connsiteY435" fmla="*/ 1814352 h 3619578"/>
              <a:gd name="connsiteX436" fmla="*/ 4678048 w 8631545"/>
              <a:gd name="connsiteY436" fmla="*/ 1811622 h 3619578"/>
              <a:gd name="connsiteX437" fmla="*/ 4682672 w 8631545"/>
              <a:gd name="connsiteY437" fmla="*/ 1812188 h 3619578"/>
              <a:gd name="connsiteX438" fmla="*/ 4688305 w 8631545"/>
              <a:gd name="connsiteY438" fmla="*/ 1812878 h 3619578"/>
              <a:gd name="connsiteX439" fmla="*/ 4676331 w 8631545"/>
              <a:gd name="connsiteY439" fmla="*/ 1811412 h 3619578"/>
              <a:gd name="connsiteX440" fmla="*/ 4678047 w 8631545"/>
              <a:gd name="connsiteY440" fmla="*/ 1811622 h 3619578"/>
              <a:gd name="connsiteX441" fmla="*/ 4677263 w 8631545"/>
              <a:gd name="connsiteY441" fmla="*/ 1811527 h 3619578"/>
              <a:gd name="connsiteX442" fmla="*/ 4673299 w 8631545"/>
              <a:gd name="connsiteY442" fmla="*/ 1811040 h 3619578"/>
              <a:gd name="connsiteX443" fmla="*/ 4674381 w 8631545"/>
              <a:gd name="connsiteY443" fmla="*/ 1811172 h 3619578"/>
              <a:gd name="connsiteX444" fmla="*/ 4676332 w 8631545"/>
              <a:gd name="connsiteY444" fmla="*/ 1811412 h 3619578"/>
              <a:gd name="connsiteX445" fmla="*/ 2848359 w 8631545"/>
              <a:gd name="connsiteY445" fmla="*/ 1806816 h 3619578"/>
              <a:gd name="connsiteX446" fmla="*/ 2707735 w 8631545"/>
              <a:gd name="connsiteY446" fmla="*/ 1829424 h 3619578"/>
              <a:gd name="connsiteX447" fmla="*/ 2756919 w 8631545"/>
              <a:gd name="connsiteY447" fmla="*/ 1830660 h 3619578"/>
              <a:gd name="connsiteX448" fmla="*/ 2756920 w 8631545"/>
              <a:gd name="connsiteY448" fmla="*/ 1830660 h 3619578"/>
              <a:gd name="connsiteX449" fmla="*/ 2707736 w 8631545"/>
              <a:gd name="connsiteY449" fmla="*/ 1829424 h 3619578"/>
              <a:gd name="connsiteX450" fmla="*/ 2848360 w 8631545"/>
              <a:gd name="connsiteY450" fmla="*/ 1806816 h 3619578"/>
              <a:gd name="connsiteX451" fmla="*/ 4848799 w 8631545"/>
              <a:gd name="connsiteY451" fmla="*/ 1793398 h 3619578"/>
              <a:gd name="connsiteX452" fmla="*/ 4850847 w 8631545"/>
              <a:gd name="connsiteY452" fmla="*/ 1793785 h 3619578"/>
              <a:gd name="connsiteX453" fmla="*/ 4853026 w 8631545"/>
              <a:gd name="connsiteY453" fmla="*/ 1794197 h 3619578"/>
              <a:gd name="connsiteX454" fmla="*/ 4843067 w 8631545"/>
              <a:gd name="connsiteY454" fmla="*/ 1792312 h 3619578"/>
              <a:gd name="connsiteX455" fmla="*/ 4846765 w 8631545"/>
              <a:gd name="connsiteY455" fmla="*/ 1793012 h 3619578"/>
              <a:gd name="connsiteX456" fmla="*/ 4848800 w 8631545"/>
              <a:gd name="connsiteY456" fmla="*/ 1793398 h 3619578"/>
              <a:gd name="connsiteX457" fmla="*/ 4833427 w 8631545"/>
              <a:gd name="connsiteY457" fmla="*/ 1790488 h 3619578"/>
              <a:gd name="connsiteX458" fmla="*/ 4773003 w 8631545"/>
              <a:gd name="connsiteY458" fmla="*/ 1808543 h 3619578"/>
              <a:gd name="connsiteX459" fmla="*/ 4700336 w 8631545"/>
              <a:gd name="connsiteY459" fmla="*/ 1814352 h 3619578"/>
              <a:gd name="connsiteX460" fmla="*/ 4833427 w 8631545"/>
              <a:gd name="connsiteY460" fmla="*/ 1790488 h 3619578"/>
              <a:gd name="connsiteX461" fmla="*/ 4843066 w 8631545"/>
              <a:gd name="connsiteY461" fmla="*/ 1792312 h 3619578"/>
              <a:gd name="connsiteX462" fmla="*/ 4839960 w 8631545"/>
              <a:gd name="connsiteY462" fmla="*/ 1791725 h 3619578"/>
              <a:gd name="connsiteX463" fmla="*/ 4879882 w 8631545"/>
              <a:gd name="connsiteY463" fmla="*/ 1775416 h 3619578"/>
              <a:gd name="connsiteX464" fmla="*/ 4903738 w 8631545"/>
              <a:gd name="connsiteY464" fmla="*/ 1782952 h 3619578"/>
              <a:gd name="connsiteX465" fmla="*/ 4900011 w 8631545"/>
              <a:gd name="connsiteY465" fmla="*/ 1786014 h 3619578"/>
              <a:gd name="connsiteX466" fmla="*/ 4879882 w 8631545"/>
              <a:gd name="connsiteY466" fmla="*/ 1775416 h 3619578"/>
              <a:gd name="connsiteX467" fmla="*/ 4942185 w 8631545"/>
              <a:gd name="connsiteY467" fmla="*/ 1766580 h 3619578"/>
              <a:gd name="connsiteX468" fmla="*/ 4950195 w 8631545"/>
              <a:gd name="connsiteY468" fmla="*/ 1767880 h 3619578"/>
              <a:gd name="connsiteX469" fmla="*/ 4943663 w 8631545"/>
              <a:gd name="connsiteY469" fmla="*/ 1766821 h 3619578"/>
              <a:gd name="connsiteX470" fmla="*/ 4936714 w 8631545"/>
              <a:gd name="connsiteY470" fmla="*/ 1765693 h 3619578"/>
              <a:gd name="connsiteX471" fmla="*/ 4936858 w 8631545"/>
              <a:gd name="connsiteY471" fmla="*/ 1765716 h 3619578"/>
              <a:gd name="connsiteX472" fmla="*/ 4942185 w 8631545"/>
              <a:gd name="connsiteY472" fmla="*/ 1766580 h 3619578"/>
              <a:gd name="connsiteX473" fmla="*/ 4929609 w 8631545"/>
              <a:gd name="connsiteY473" fmla="*/ 1764542 h 3619578"/>
              <a:gd name="connsiteX474" fmla="*/ 4932775 w 8631545"/>
              <a:gd name="connsiteY474" fmla="*/ 1765054 h 3619578"/>
              <a:gd name="connsiteX475" fmla="*/ 4936713 w 8631545"/>
              <a:gd name="connsiteY475" fmla="*/ 1765693 h 3619578"/>
              <a:gd name="connsiteX476" fmla="*/ 5040832 w 8631545"/>
              <a:gd name="connsiteY476" fmla="*/ 1735539 h 3619578"/>
              <a:gd name="connsiteX477" fmla="*/ 5032122 w 8631545"/>
              <a:gd name="connsiteY477" fmla="*/ 1740249 h 3619578"/>
              <a:gd name="connsiteX478" fmla="*/ 5035214 w 8631545"/>
              <a:gd name="connsiteY478" fmla="*/ 1741921 h 3619578"/>
              <a:gd name="connsiteX479" fmla="*/ 5040833 w 8631545"/>
              <a:gd name="connsiteY479" fmla="*/ 1735539 h 3619578"/>
              <a:gd name="connsiteX480" fmla="*/ 5083600 w 8631545"/>
              <a:gd name="connsiteY480" fmla="*/ 1729416 h 3619578"/>
              <a:gd name="connsiteX481" fmla="*/ 5071986 w 8631545"/>
              <a:gd name="connsiteY481" fmla="*/ 1729475 h 3619578"/>
              <a:gd name="connsiteX482" fmla="*/ 5066963 w 8631545"/>
              <a:gd name="connsiteY482" fmla="*/ 1736481 h 3619578"/>
              <a:gd name="connsiteX483" fmla="*/ 5066964 w 8631545"/>
              <a:gd name="connsiteY483" fmla="*/ 1736481 h 3619578"/>
              <a:gd name="connsiteX484" fmla="*/ 5071987 w 8631545"/>
              <a:gd name="connsiteY484" fmla="*/ 1729475 h 3619578"/>
              <a:gd name="connsiteX485" fmla="*/ 8241638 w 8631545"/>
              <a:gd name="connsiteY485" fmla="*/ 1728109 h 3619578"/>
              <a:gd name="connsiteX486" fmla="*/ 8242316 w 8631545"/>
              <a:gd name="connsiteY486" fmla="*/ 1728946 h 3619578"/>
              <a:gd name="connsiteX487" fmla="*/ 8241294 w 8631545"/>
              <a:gd name="connsiteY487" fmla="*/ 1728700 h 3619578"/>
              <a:gd name="connsiteX488" fmla="*/ 5153285 w 8631545"/>
              <a:gd name="connsiteY488" fmla="*/ 1710734 h 3619578"/>
              <a:gd name="connsiteX489" fmla="*/ 5137276 w 8631545"/>
              <a:gd name="connsiteY489" fmla="*/ 1720154 h 3619578"/>
              <a:gd name="connsiteX490" fmla="*/ 5105886 w 8631545"/>
              <a:gd name="connsiteY490" fmla="*/ 1728946 h 3619578"/>
              <a:gd name="connsiteX491" fmla="*/ 5096627 w 8631545"/>
              <a:gd name="connsiteY491" fmla="*/ 1731006 h 3619578"/>
              <a:gd name="connsiteX492" fmla="*/ 5096628 w 8631545"/>
              <a:gd name="connsiteY492" fmla="*/ 1731006 h 3619578"/>
              <a:gd name="connsiteX493" fmla="*/ 5105887 w 8631545"/>
              <a:gd name="connsiteY493" fmla="*/ 1728946 h 3619578"/>
              <a:gd name="connsiteX494" fmla="*/ 5137277 w 8631545"/>
              <a:gd name="connsiteY494" fmla="*/ 1720154 h 3619578"/>
              <a:gd name="connsiteX495" fmla="*/ 5142103 w 8631545"/>
              <a:gd name="connsiteY495" fmla="*/ 1712618 h 3619578"/>
              <a:gd name="connsiteX496" fmla="*/ 5153285 w 8631545"/>
              <a:gd name="connsiteY496" fmla="*/ 1710734 h 3619578"/>
              <a:gd name="connsiteX497" fmla="*/ 5254045 w 8631545"/>
              <a:gd name="connsiteY497" fmla="*/ 1705082 h 3619578"/>
              <a:gd name="connsiteX498" fmla="*/ 5215121 w 8631545"/>
              <a:gd name="connsiteY498" fmla="*/ 1712618 h 3619578"/>
              <a:gd name="connsiteX499" fmla="*/ 5254045 w 8631545"/>
              <a:gd name="connsiteY499" fmla="*/ 1705082 h 3619578"/>
              <a:gd name="connsiteX500" fmla="*/ 5301174 w 8631545"/>
              <a:gd name="connsiteY500" fmla="*/ 1698877 h 3619578"/>
              <a:gd name="connsiteX501" fmla="*/ 5310388 w 8631545"/>
              <a:gd name="connsiteY501" fmla="*/ 1700371 h 3619578"/>
              <a:gd name="connsiteX502" fmla="*/ 5312565 w 8631545"/>
              <a:gd name="connsiteY502" fmla="*/ 1700725 h 3619578"/>
              <a:gd name="connsiteX503" fmla="*/ 5306305 w 8631545"/>
              <a:gd name="connsiteY503" fmla="*/ 1699710 h 3619578"/>
              <a:gd name="connsiteX504" fmla="*/ 5292968 w 8631545"/>
              <a:gd name="connsiteY504" fmla="*/ 1697545 h 3619578"/>
              <a:gd name="connsiteX505" fmla="*/ 5301175 w 8631545"/>
              <a:gd name="connsiteY505" fmla="*/ 1698877 h 3619578"/>
              <a:gd name="connsiteX506" fmla="*/ 5299501 w 8631545"/>
              <a:gd name="connsiteY506" fmla="*/ 1698606 h 3619578"/>
              <a:gd name="connsiteX507" fmla="*/ 5292968 w 8631545"/>
              <a:gd name="connsiteY507" fmla="*/ 1697545 h 3619578"/>
              <a:gd name="connsiteX508" fmla="*/ 5264090 w 8631545"/>
              <a:gd name="connsiteY508" fmla="*/ 1695662 h 3619578"/>
              <a:gd name="connsiteX509" fmla="*/ 5292968 w 8631545"/>
              <a:gd name="connsiteY509" fmla="*/ 1697545 h 3619578"/>
              <a:gd name="connsiteX510" fmla="*/ 5254046 w 8631545"/>
              <a:gd name="connsiteY510" fmla="*/ 1705082 h 3619578"/>
              <a:gd name="connsiteX511" fmla="*/ 5264090 w 8631545"/>
              <a:gd name="connsiteY511" fmla="*/ 1695662 h 3619578"/>
              <a:gd name="connsiteX512" fmla="*/ 5365634 w 8631545"/>
              <a:gd name="connsiteY512" fmla="*/ 1670640 h 3619578"/>
              <a:gd name="connsiteX513" fmla="*/ 5373010 w 8631545"/>
              <a:gd name="connsiteY513" fmla="*/ 1671955 h 3619578"/>
              <a:gd name="connsiteX514" fmla="*/ 5378346 w 8631545"/>
              <a:gd name="connsiteY514" fmla="*/ 1682474 h 3619578"/>
              <a:gd name="connsiteX515" fmla="*/ 5362024 w 8631545"/>
              <a:gd name="connsiteY515" fmla="*/ 1673682 h 3619578"/>
              <a:gd name="connsiteX516" fmla="*/ 5365634 w 8631545"/>
              <a:gd name="connsiteY516" fmla="*/ 1670640 h 3619578"/>
              <a:gd name="connsiteX517" fmla="*/ 5410991 w 8631545"/>
              <a:gd name="connsiteY517" fmla="*/ 1664262 h 3619578"/>
              <a:gd name="connsiteX518" fmla="*/ 5417270 w 8631545"/>
              <a:gd name="connsiteY518" fmla="*/ 1673682 h 3619578"/>
              <a:gd name="connsiteX519" fmla="*/ 5393413 w 8631545"/>
              <a:gd name="connsiteY519" fmla="*/ 1666146 h 3619578"/>
              <a:gd name="connsiteX520" fmla="*/ 5410991 w 8631545"/>
              <a:gd name="connsiteY520" fmla="*/ 1664262 h 3619578"/>
              <a:gd name="connsiteX521" fmla="*/ 5442382 w 8631545"/>
              <a:gd name="connsiteY521" fmla="*/ 1656726 h 3619578"/>
              <a:gd name="connsiteX522" fmla="*/ 5448659 w 8631545"/>
              <a:gd name="connsiteY522" fmla="*/ 1666146 h 3619578"/>
              <a:gd name="connsiteX523" fmla="*/ 5424804 w 8631545"/>
              <a:gd name="connsiteY523" fmla="*/ 1658611 h 3619578"/>
              <a:gd name="connsiteX524" fmla="*/ 5442382 w 8631545"/>
              <a:gd name="connsiteY524" fmla="*/ 1656726 h 3619578"/>
              <a:gd name="connsiteX525" fmla="*/ 5467283 w 8631545"/>
              <a:gd name="connsiteY525" fmla="*/ 1648390 h 3619578"/>
              <a:gd name="connsiteX526" fmla="*/ 5474085 w 8631545"/>
              <a:gd name="connsiteY526" fmla="*/ 1649190 h 3619578"/>
              <a:gd name="connsiteX527" fmla="*/ 5486327 w 8631545"/>
              <a:gd name="connsiteY527" fmla="*/ 1658611 h 3619578"/>
              <a:gd name="connsiteX528" fmla="*/ 5456192 w 8631545"/>
              <a:gd name="connsiteY528" fmla="*/ 1651075 h 3619578"/>
              <a:gd name="connsiteX529" fmla="*/ 5459707 w 8631545"/>
              <a:gd name="connsiteY529" fmla="*/ 1649710 h 3619578"/>
              <a:gd name="connsiteX530" fmla="*/ 5498147 w 8631545"/>
              <a:gd name="connsiteY530" fmla="*/ 1648089 h 3619578"/>
              <a:gd name="connsiteX531" fmla="*/ 5499440 w 8631545"/>
              <a:gd name="connsiteY531" fmla="*/ 1650029 h 3619578"/>
              <a:gd name="connsiteX532" fmla="*/ 5501471 w 8631545"/>
              <a:gd name="connsiteY532" fmla="*/ 1653076 h 3619578"/>
              <a:gd name="connsiteX533" fmla="*/ 5500764 w 8631545"/>
              <a:gd name="connsiteY533" fmla="*/ 1652017 h 3619578"/>
              <a:gd name="connsiteX534" fmla="*/ 5495115 w 8631545"/>
              <a:gd name="connsiteY534" fmla="*/ 1643538 h 3619578"/>
              <a:gd name="connsiteX535" fmla="*/ 5497234 w 8631545"/>
              <a:gd name="connsiteY535" fmla="*/ 1646717 h 3619578"/>
              <a:gd name="connsiteX536" fmla="*/ 5498148 w 8631545"/>
              <a:gd name="connsiteY536" fmla="*/ 1648089 h 3619578"/>
              <a:gd name="connsiteX537" fmla="*/ 6064445 w 8631545"/>
              <a:gd name="connsiteY537" fmla="*/ 1639189 h 3619578"/>
              <a:gd name="connsiteX538" fmla="*/ 6032501 w 8631545"/>
              <a:gd name="connsiteY538" fmla="*/ 1643538 h 3619578"/>
              <a:gd name="connsiteX539" fmla="*/ 5712330 w 8631545"/>
              <a:gd name="connsiteY539" fmla="*/ 1720154 h 3619578"/>
              <a:gd name="connsiteX540" fmla="*/ 3135887 w 8631545"/>
              <a:gd name="connsiteY540" fmla="*/ 2157235 h 3619578"/>
              <a:gd name="connsiteX541" fmla="*/ 2941272 w 8631545"/>
              <a:gd name="connsiteY541" fmla="*/ 2187378 h 3619578"/>
              <a:gd name="connsiteX542" fmla="*/ 2971112 w 8631545"/>
              <a:gd name="connsiteY542" fmla="*/ 2192971 h 3619578"/>
              <a:gd name="connsiteX543" fmla="*/ 2971113 w 8631545"/>
              <a:gd name="connsiteY543" fmla="*/ 2192971 h 3619578"/>
              <a:gd name="connsiteX544" fmla="*/ 2941273 w 8631545"/>
              <a:gd name="connsiteY544" fmla="*/ 2187378 h 3619578"/>
              <a:gd name="connsiteX545" fmla="*/ 3135888 w 8631545"/>
              <a:gd name="connsiteY545" fmla="*/ 2157235 h 3619578"/>
              <a:gd name="connsiteX546" fmla="*/ 5712331 w 8631545"/>
              <a:gd name="connsiteY546" fmla="*/ 1720154 h 3619578"/>
              <a:gd name="connsiteX547" fmla="*/ 6032502 w 8631545"/>
              <a:gd name="connsiteY547" fmla="*/ 1643538 h 3619578"/>
              <a:gd name="connsiteX548" fmla="*/ 6064446 w 8631545"/>
              <a:gd name="connsiteY548" fmla="*/ 1639189 h 3619578"/>
              <a:gd name="connsiteX549" fmla="*/ 5541571 w 8631545"/>
              <a:gd name="connsiteY549" fmla="*/ 1633020 h 3619578"/>
              <a:gd name="connsiteX550" fmla="*/ 5549104 w 8631545"/>
              <a:gd name="connsiteY550" fmla="*/ 1643538 h 3619578"/>
              <a:gd name="connsiteX551" fmla="*/ 5534038 w 8631545"/>
              <a:gd name="connsiteY551" fmla="*/ 1634747 h 3619578"/>
              <a:gd name="connsiteX552" fmla="*/ 5541571 w 8631545"/>
              <a:gd name="connsiteY552" fmla="*/ 1633020 h 3619578"/>
              <a:gd name="connsiteX553" fmla="*/ 5572962 w 8631545"/>
              <a:gd name="connsiteY553" fmla="*/ 1625327 h 3619578"/>
              <a:gd name="connsiteX554" fmla="*/ 5580495 w 8631545"/>
              <a:gd name="connsiteY554" fmla="*/ 1634747 h 3619578"/>
              <a:gd name="connsiteX555" fmla="*/ 5565429 w 8631545"/>
              <a:gd name="connsiteY555" fmla="*/ 1627210 h 3619578"/>
              <a:gd name="connsiteX556" fmla="*/ 5572962 w 8631545"/>
              <a:gd name="connsiteY556" fmla="*/ 1625327 h 3619578"/>
              <a:gd name="connsiteX557" fmla="*/ 5613139 w 8631545"/>
              <a:gd name="connsiteY557" fmla="*/ 1617790 h 3619578"/>
              <a:gd name="connsiteX558" fmla="*/ 5619418 w 8631545"/>
              <a:gd name="connsiteY558" fmla="*/ 1627210 h 3619578"/>
              <a:gd name="connsiteX559" fmla="*/ 5595561 w 8631545"/>
              <a:gd name="connsiteY559" fmla="*/ 1619675 h 3619578"/>
              <a:gd name="connsiteX560" fmla="*/ 5613139 w 8631545"/>
              <a:gd name="connsiteY560" fmla="*/ 1617790 h 3619578"/>
              <a:gd name="connsiteX561" fmla="*/ 5626950 w 8631545"/>
              <a:gd name="connsiteY561" fmla="*/ 1604602 h 3619578"/>
              <a:gd name="connsiteX562" fmla="*/ 5650806 w 8631545"/>
              <a:gd name="connsiteY562" fmla="*/ 1619675 h 3619578"/>
              <a:gd name="connsiteX563" fmla="*/ 5626950 w 8631545"/>
              <a:gd name="connsiteY563" fmla="*/ 1604602 h 3619578"/>
              <a:gd name="connsiteX564" fmla="*/ 5738217 w 8631545"/>
              <a:gd name="connsiteY564" fmla="*/ 1579278 h 3619578"/>
              <a:gd name="connsiteX565" fmla="*/ 5738128 w 8631545"/>
              <a:gd name="connsiteY565" fmla="*/ 1580563 h 3619578"/>
              <a:gd name="connsiteX566" fmla="*/ 5739784 w 8631545"/>
              <a:gd name="connsiteY566" fmla="*/ 1580577 h 3619578"/>
              <a:gd name="connsiteX567" fmla="*/ 5769606 w 8631545"/>
              <a:gd name="connsiteY567" fmla="*/ 1571742 h 3619578"/>
              <a:gd name="connsiteX568" fmla="*/ 5769517 w 8631545"/>
              <a:gd name="connsiteY568" fmla="*/ 1573027 h 3619578"/>
              <a:gd name="connsiteX569" fmla="*/ 5771174 w 8631545"/>
              <a:gd name="connsiteY569" fmla="*/ 1573041 h 3619578"/>
              <a:gd name="connsiteX570" fmla="*/ 5780464 w 8631545"/>
              <a:gd name="connsiteY570" fmla="*/ 1564196 h 3619578"/>
              <a:gd name="connsiteX571" fmla="*/ 5769929 w 8631545"/>
              <a:gd name="connsiteY571" fmla="*/ 1567081 h 3619578"/>
              <a:gd name="connsiteX572" fmla="*/ 5769777 w 8631545"/>
              <a:gd name="connsiteY572" fmla="*/ 1569272 h 3619578"/>
              <a:gd name="connsiteX573" fmla="*/ 5780465 w 8631545"/>
              <a:gd name="connsiteY573" fmla="*/ 1564196 h 3619578"/>
              <a:gd name="connsiteX574" fmla="*/ 2136792 w 8631545"/>
              <a:gd name="connsiteY574" fmla="*/ 1528075 h 3619578"/>
              <a:gd name="connsiteX575" fmla="*/ 2146140 w 8631545"/>
              <a:gd name="connsiteY575" fmla="*/ 1529774 h 3619578"/>
              <a:gd name="connsiteX576" fmla="*/ 2146141 w 8631545"/>
              <a:gd name="connsiteY576" fmla="*/ 1529774 h 3619578"/>
              <a:gd name="connsiteX577" fmla="*/ 1853276 w 8631545"/>
              <a:gd name="connsiteY577" fmla="*/ 1523867 h 3619578"/>
              <a:gd name="connsiteX578" fmla="*/ 1843900 w 8631545"/>
              <a:gd name="connsiteY578" fmla="*/ 1526732 h 3619578"/>
              <a:gd name="connsiteX579" fmla="*/ 1843914 w 8631545"/>
              <a:gd name="connsiteY579" fmla="*/ 1526728 h 3619578"/>
              <a:gd name="connsiteX580" fmla="*/ 1853277 w 8631545"/>
              <a:gd name="connsiteY580" fmla="*/ 1523867 h 3619578"/>
              <a:gd name="connsiteX581" fmla="*/ 5953400 w 8631545"/>
              <a:gd name="connsiteY581" fmla="*/ 1517940 h 3619578"/>
              <a:gd name="connsiteX582" fmla="*/ 5955651 w 8631545"/>
              <a:gd name="connsiteY582" fmla="*/ 1526573 h 3619578"/>
              <a:gd name="connsiteX583" fmla="*/ 5955652 w 8631545"/>
              <a:gd name="connsiteY583" fmla="*/ 1526573 h 3619578"/>
              <a:gd name="connsiteX584" fmla="*/ 5953401 w 8631545"/>
              <a:gd name="connsiteY584" fmla="*/ 1517940 h 3619578"/>
              <a:gd name="connsiteX585" fmla="*/ 840695 w 8631545"/>
              <a:gd name="connsiteY585" fmla="*/ 1517940 h 3619578"/>
              <a:gd name="connsiteX586" fmla="*/ 836969 w 8631545"/>
              <a:gd name="connsiteY586" fmla="*/ 1521530 h 3619578"/>
              <a:gd name="connsiteX587" fmla="*/ 836969 w 8631545"/>
              <a:gd name="connsiteY587" fmla="*/ 1521531 h 3619578"/>
              <a:gd name="connsiteX588" fmla="*/ 840695 w 8631545"/>
              <a:gd name="connsiteY588" fmla="*/ 1517940 h 3619578"/>
              <a:gd name="connsiteX589" fmla="*/ 2128797 w 8631545"/>
              <a:gd name="connsiteY589" fmla="*/ 1516135 h 3619578"/>
              <a:gd name="connsiteX590" fmla="*/ 2123893 w 8631545"/>
              <a:gd name="connsiteY590" fmla="*/ 1517940 h 3619578"/>
              <a:gd name="connsiteX591" fmla="*/ 2128528 w 8631545"/>
              <a:gd name="connsiteY591" fmla="*/ 1526573 h 3619578"/>
              <a:gd name="connsiteX592" fmla="*/ 2128529 w 8631545"/>
              <a:gd name="connsiteY592" fmla="*/ 1526573 h 3619578"/>
              <a:gd name="connsiteX593" fmla="*/ 2123894 w 8631545"/>
              <a:gd name="connsiteY593" fmla="*/ 1517940 h 3619578"/>
              <a:gd name="connsiteX594" fmla="*/ 2128798 w 8631545"/>
              <a:gd name="connsiteY594" fmla="*/ 1516135 h 3619578"/>
              <a:gd name="connsiteX595" fmla="*/ 2189301 w 8631545"/>
              <a:gd name="connsiteY595" fmla="*/ 1514761 h 3619578"/>
              <a:gd name="connsiteX596" fmla="*/ 2171604 w 8631545"/>
              <a:gd name="connsiteY596" fmla="*/ 1517940 h 3619578"/>
              <a:gd name="connsiteX597" fmla="*/ 2218328 w 8631545"/>
              <a:gd name="connsiteY597" fmla="*/ 1527433 h 3619578"/>
              <a:gd name="connsiteX598" fmla="*/ 2218329 w 8631545"/>
              <a:gd name="connsiteY598" fmla="*/ 1527433 h 3619578"/>
              <a:gd name="connsiteX599" fmla="*/ 2182081 w 8631545"/>
              <a:gd name="connsiteY599" fmla="*/ 1524756 h 3619578"/>
              <a:gd name="connsiteX600" fmla="*/ 2171605 w 8631545"/>
              <a:gd name="connsiteY600" fmla="*/ 1517940 h 3619578"/>
              <a:gd name="connsiteX601" fmla="*/ 2189302 w 8631545"/>
              <a:gd name="connsiteY601" fmla="*/ 1514761 h 3619578"/>
              <a:gd name="connsiteX602" fmla="*/ 763845 w 8631545"/>
              <a:gd name="connsiteY602" fmla="*/ 1510994 h 3619578"/>
              <a:gd name="connsiteX603" fmla="*/ 757542 w 8631545"/>
              <a:gd name="connsiteY603" fmla="*/ 1511453 h 3619578"/>
              <a:gd name="connsiteX604" fmla="*/ 758826 w 8631545"/>
              <a:gd name="connsiteY604" fmla="*/ 1511876 h 3619578"/>
              <a:gd name="connsiteX605" fmla="*/ 5984789 w 8631545"/>
              <a:gd name="connsiteY605" fmla="*/ 1510404 h 3619578"/>
              <a:gd name="connsiteX606" fmla="*/ 6001112 w 8631545"/>
              <a:gd name="connsiteY606" fmla="*/ 1517940 h 3619578"/>
              <a:gd name="connsiteX607" fmla="*/ 5987302 w 8631545"/>
              <a:gd name="connsiteY607" fmla="*/ 1516998 h 3619578"/>
              <a:gd name="connsiteX608" fmla="*/ 5984790 w 8631545"/>
              <a:gd name="connsiteY608" fmla="*/ 1510404 h 3619578"/>
              <a:gd name="connsiteX609" fmla="*/ 773974 w 8631545"/>
              <a:gd name="connsiteY609" fmla="*/ 1507606 h 3619578"/>
              <a:gd name="connsiteX610" fmla="*/ 773206 w 8631545"/>
              <a:gd name="connsiteY610" fmla="*/ 1509350 h 3619578"/>
              <a:gd name="connsiteX611" fmla="*/ 775249 w 8631545"/>
              <a:gd name="connsiteY611" fmla="*/ 1508991 h 3619578"/>
              <a:gd name="connsiteX612" fmla="*/ 2328983 w 8631545"/>
              <a:gd name="connsiteY612" fmla="*/ 1507225 h 3619578"/>
              <a:gd name="connsiteX613" fmla="*/ 2310973 w 8631545"/>
              <a:gd name="connsiteY613" fmla="*/ 1510404 h 3619578"/>
              <a:gd name="connsiteX614" fmla="*/ 2362354 w 8631545"/>
              <a:gd name="connsiteY614" fmla="*/ 1519566 h 3619578"/>
              <a:gd name="connsiteX615" fmla="*/ 2362355 w 8631545"/>
              <a:gd name="connsiteY615" fmla="*/ 1519566 h 3619578"/>
              <a:gd name="connsiteX616" fmla="*/ 2324879 w 8631545"/>
              <a:gd name="connsiteY616" fmla="*/ 1517113 h 3619578"/>
              <a:gd name="connsiteX617" fmla="*/ 2310974 w 8631545"/>
              <a:gd name="connsiteY617" fmla="*/ 1510404 h 3619578"/>
              <a:gd name="connsiteX618" fmla="*/ 2328984 w 8631545"/>
              <a:gd name="connsiteY618" fmla="*/ 1507225 h 3619578"/>
              <a:gd name="connsiteX619" fmla="*/ 763134 w 8631545"/>
              <a:gd name="connsiteY619" fmla="*/ 1503014 h 3619578"/>
              <a:gd name="connsiteX620" fmla="*/ 770991 w 8631545"/>
              <a:gd name="connsiteY620" fmla="*/ 1504367 h 3619578"/>
              <a:gd name="connsiteX621" fmla="*/ 769774 w 8631545"/>
              <a:gd name="connsiteY621" fmla="*/ 1503044 h 3619578"/>
              <a:gd name="connsiteX622" fmla="*/ 2476474 w 8631545"/>
              <a:gd name="connsiteY622" fmla="*/ 1497688 h 3619578"/>
              <a:gd name="connsiteX623" fmla="*/ 2459131 w 8631545"/>
              <a:gd name="connsiteY623" fmla="*/ 1502868 h 3619578"/>
              <a:gd name="connsiteX624" fmla="*/ 2463266 w 8631545"/>
              <a:gd name="connsiteY624" fmla="*/ 1503054 h 3619578"/>
              <a:gd name="connsiteX625" fmla="*/ 2482703 w 8631545"/>
              <a:gd name="connsiteY625" fmla="*/ 1503928 h 3619578"/>
              <a:gd name="connsiteX626" fmla="*/ 2484705 w 8631545"/>
              <a:gd name="connsiteY626" fmla="*/ 1504370 h 3619578"/>
              <a:gd name="connsiteX627" fmla="*/ 2516338 w 8631545"/>
              <a:gd name="connsiteY627" fmla="*/ 1511347 h 3619578"/>
              <a:gd name="connsiteX628" fmla="*/ 2516339 w 8631545"/>
              <a:gd name="connsiteY628" fmla="*/ 1511347 h 3619578"/>
              <a:gd name="connsiteX629" fmla="*/ 2484705 w 8631545"/>
              <a:gd name="connsiteY629" fmla="*/ 1504370 h 3619578"/>
              <a:gd name="connsiteX630" fmla="*/ 2482704 w 8631545"/>
              <a:gd name="connsiteY630" fmla="*/ 1503928 h 3619578"/>
              <a:gd name="connsiteX631" fmla="*/ 2463266 w 8631545"/>
              <a:gd name="connsiteY631" fmla="*/ 1503054 h 3619578"/>
              <a:gd name="connsiteX632" fmla="*/ 2459132 w 8631545"/>
              <a:gd name="connsiteY632" fmla="*/ 1502868 h 3619578"/>
              <a:gd name="connsiteX633" fmla="*/ 2476475 w 8631545"/>
              <a:gd name="connsiteY633" fmla="*/ 1497688 h 3619578"/>
              <a:gd name="connsiteX634" fmla="*/ 359483 w 8631545"/>
              <a:gd name="connsiteY634" fmla="*/ 1493301 h 3619578"/>
              <a:gd name="connsiteX635" fmla="*/ 352884 w 8631545"/>
              <a:gd name="connsiteY635" fmla="*/ 1515821 h 3619578"/>
              <a:gd name="connsiteX636" fmla="*/ 334700 w 8631545"/>
              <a:gd name="connsiteY636" fmla="*/ 1502868 h 3619578"/>
              <a:gd name="connsiteX637" fmla="*/ 334700 w 8631545"/>
              <a:gd name="connsiteY637" fmla="*/ 1495332 h 3619578"/>
              <a:gd name="connsiteX638" fmla="*/ 359483 w 8631545"/>
              <a:gd name="connsiteY638" fmla="*/ 1493301 h 3619578"/>
              <a:gd name="connsiteX639" fmla="*/ 5876810 w 8631545"/>
              <a:gd name="connsiteY639" fmla="*/ 1471469 h 3619578"/>
              <a:gd name="connsiteX640" fmla="*/ 4840960 w 8631545"/>
              <a:gd name="connsiteY640" fmla="*/ 1705082 h 3619578"/>
              <a:gd name="connsiteX641" fmla="*/ 4787129 w 8631545"/>
              <a:gd name="connsiteY641" fmla="*/ 1722854 h 3619578"/>
              <a:gd name="connsiteX642" fmla="*/ 4787130 w 8631545"/>
              <a:gd name="connsiteY642" fmla="*/ 1722854 h 3619578"/>
              <a:gd name="connsiteX643" fmla="*/ 4792519 w 8631545"/>
              <a:gd name="connsiteY643" fmla="*/ 1718032 h 3619578"/>
              <a:gd name="connsiteX644" fmla="*/ 4840961 w 8631545"/>
              <a:gd name="connsiteY644" fmla="*/ 1705082 h 3619578"/>
              <a:gd name="connsiteX645" fmla="*/ 5361711 w 8631545"/>
              <a:gd name="connsiteY645" fmla="*/ 1591101 h 3619578"/>
              <a:gd name="connsiteX646" fmla="*/ 5876802 w 8631545"/>
              <a:gd name="connsiteY646" fmla="*/ 1471471 h 3619578"/>
              <a:gd name="connsiteX647" fmla="*/ 5979296 w 8631545"/>
              <a:gd name="connsiteY647" fmla="*/ 1438343 h 3619578"/>
              <a:gd name="connsiteX648" fmla="*/ 5969722 w 8631545"/>
              <a:gd name="connsiteY648" fmla="*/ 1448861 h 3619578"/>
              <a:gd name="connsiteX649" fmla="*/ 5979296 w 8631545"/>
              <a:gd name="connsiteY649" fmla="*/ 1438343 h 3619578"/>
              <a:gd name="connsiteX650" fmla="*/ 6384950 w 8631545"/>
              <a:gd name="connsiteY650" fmla="*/ 1408463 h 3619578"/>
              <a:gd name="connsiteX651" fmla="*/ 6384632 w 8631545"/>
              <a:gd name="connsiteY651" fmla="*/ 1409749 h 3619578"/>
              <a:gd name="connsiteX652" fmla="*/ 6385695 w 8631545"/>
              <a:gd name="connsiteY652" fmla="*/ 1409763 h 3619578"/>
              <a:gd name="connsiteX653" fmla="*/ 6089905 w 8631545"/>
              <a:gd name="connsiteY653" fmla="*/ 1406334 h 3619578"/>
              <a:gd name="connsiteX654" fmla="*/ 6086492 w 8631545"/>
              <a:gd name="connsiteY654" fmla="*/ 1409926 h 3619578"/>
              <a:gd name="connsiteX655" fmla="*/ 6101558 w 8631545"/>
              <a:gd name="connsiteY655" fmla="*/ 1417462 h 3619578"/>
              <a:gd name="connsiteX656" fmla="*/ 6101558 w 8631545"/>
              <a:gd name="connsiteY656" fmla="*/ 1417461 h 3619578"/>
              <a:gd name="connsiteX657" fmla="*/ 6086493 w 8631545"/>
              <a:gd name="connsiteY657" fmla="*/ 1409926 h 3619578"/>
              <a:gd name="connsiteX658" fmla="*/ 6089906 w 8631545"/>
              <a:gd name="connsiteY658" fmla="*/ 1406334 h 3619578"/>
              <a:gd name="connsiteX659" fmla="*/ 6393460 w 8631545"/>
              <a:gd name="connsiteY659" fmla="*/ 1400918 h 3619578"/>
              <a:gd name="connsiteX660" fmla="*/ 6386103 w 8631545"/>
              <a:gd name="connsiteY660" fmla="*/ 1403803 h 3619578"/>
              <a:gd name="connsiteX661" fmla="*/ 6385561 w 8631545"/>
              <a:gd name="connsiteY661" fmla="*/ 1405995 h 3619578"/>
              <a:gd name="connsiteX662" fmla="*/ 6393460 w 8631545"/>
              <a:gd name="connsiteY662" fmla="*/ 1400918 h 3619578"/>
              <a:gd name="connsiteX663" fmla="*/ 6186624 w 8631545"/>
              <a:gd name="connsiteY663" fmla="*/ 1384178 h 3619578"/>
              <a:gd name="connsiteX664" fmla="*/ 6171870 w 8631545"/>
              <a:gd name="connsiteY664" fmla="*/ 1386062 h 3619578"/>
              <a:gd name="connsiteX665" fmla="*/ 6195727 w 8631545"/>
              <a:gd name="connsiteY665" fmla="*/ 1393598 h 3619578"/>
              <a:gd name="connsiteX666" fmla="*/ 6195727 w 8631545"/>
              <a:gd name="connsiteY666" fmla="*/ 1393597 h 3619578"/>
              <a:gd name="connsiteX667" fmla="*/ 6180504 w 8631545"/>
              <a:gd name="connsiteY667" fmla="*/ 1389830 h 3619578"/>
              <a:gd name="connsiteX668" fmla="*/ 6171871 w 8631545"/>
              <a:gd name="connsiteY668" fmla="*/ 1386062 h 3619578"/>
              <a:gd name="connsiteX669" fmla="*/ 6234650 w 8631545"/>
              <a:gd name="connsiteY669" fmla="*/ 1362198 h 3619578"/>
              <a:gd name="connsiteX670" fmla="*/ 6242948 w 8631545"/>
              <a:gd name="connsiteY670" fmla="*/ 1374032 h 3619578"/>
              <a:gd name="connsiteX671" fmla="*/ 6233568 w 8631545"/>
              <a:gd name="connsiteY671" fmla="*/ 1370830 h 3619578"/>
              <a:gd name="connsiteX672" fmla="*/ 6234651 w 8631545"/>
              <a:gd name="connsiteY672" fmla="*/ 1362198 h 3619578"/>
              <a:gd name="connsiteX673" fmla="*/ 7098485 w 8631545"/>
              <a:gd name="connsiteY673" fmla="*/ 1339591 h 3619578"/>
              <a:gd name="connsiteX674" fmla="*/ 7117554 w 8631545"/>
              <a:gd name="connsiteY674" fmla="*/ 1350187 h 3619578"/>
              <a:gd name="connsiteX675" fmla="*/ 7105637 w 8631545"/>
              <a:gd name="connsiteY675" fmla="*/ 1347274 h 3619578"/>
              <a:gd name="connsiteX676" fmla="*/ 7098486 w 8631545"/>
              <a:gd name="connsiteY676" fmla="*/ 1339591 h 3619578"/>
              <a:gd name="connsiteX677" fmla="*/ 6312495 w 8631545"/>
              <a:gd name="connsiteY677" fmla="*/ 1339591 h 3619578"/>
              <a:gd name="connsiteX678" fmla="*/ 6331564 w 8631545"/>
              <a:gd name="connsiteY678" fmla="*/ 1350187 h 3619578"/>
              <a:gd name="connsiteX679" fmla="*/ 6319647 w 8631545"/>
              <a:gd name="connsiteY679" fmla="*/ 1347274 h 3619578"/>
              <a:gd name="connsiteX680" fmla="*/ 6312496 w 8631545"/>
              <a:gd name="connsiteY680" fmla="*/ 1339591 h 3619578"/>
              <a:gd name="connsiteX681" fmla="*/ 7129875 w 8631545"/>
              <a:gd name="connsiteY681" fmla="*/ 1332055 h 3619578"/>
              <a:gd name="connsiteX682" fmla="*/ 7145766 w 8631545"/>
              <a:gd name="connsiteY682" fmla="*/ 1342653 h 3619578"/>
              <a:gd name="connsiteX683" fmla="*/ 7135041 w 8631545"/>
              <a:gd name="connsiteY683" fmla="*/ 1339738 h 3619578"/>
              <a:gd name="connsiteX684" fmla="*/ 7129876 w 8631545"/>
              <a:gd name="connsiteY684" fmla="*/ 1332055 h 3619578"/>
              <a:gd name="connsiteX685" fmla="*/ 7191398 w 8631545"/>
              <a:gd name="connsiteY685" fmla="*/ 1315726 h 3619578"/>
              <a:gd name="connsiteX686" fmla="*/ 7207289 w 8631545"/>
              <a:gd name="connsiteY686" fmla="*/ 1326855 h 3619578"/>
              <a:gd name="connsiteX687" fmla="*/ 7193650 w 8631545"/>
              <a:gd name="connsiteY687" fmla="*/ 1323741 h 3619578"/>
              <a:gd name="connsiteX688" fmla="*/ 7191399 w 8631545"/>
              <a:gd name="connsiteY688" fmla="*/ 1315726 h 3619578"/>
              <a:gd name="connsiteX689" fmla="*/ 4548371 w 8631545"/>
              <a:gd name="connsiteY689" fmla="*/ 1242350 h 3619578"/>
              <a:gd name="connsiteX690" fmla="*/ 4544643 w 8631545"/>
              <a:gd name="connsiteY690" fmla="*/ 1245392 h 3619578"/>
              <a:gd name="connsiteX691" fmla="*/ 4560534 w 8631545"/>
              <a:gd name="connsiteY691" fmla="*/ 1255989 h 3619578"/>
              <a:gd name="connsiteX692" fmla="*/ 4560535 w 8631545"/>
              <a:gd name="connsiteY692" fmla="*/ 1255989 h 3619578"/>
              <a:gd name="connsiteX693" fmla="*/ 4546896 w 8631545"/>
              <a:gd name="connsiteY693" fmla="*/ 1250160 h 3619578"/>
              <a:gd name="connsiteX694" fmla="*/ 4544644 w 8631545"/>
              <a:gd name="connsiteY694" fmla="*/ 1245392 h 3619578"/>
              <a:gd name="connsiteX695" fmla="*/ 4548372 w 8631545"/>
              <a:gd name="connsiteY695" fmla="*/ 1242350 h 3619578"/>
              <a:gd name="connsiteX696" fmla="*/ 4597707 w 8631545"/>
              <a:gd name="connsiteY696" fmla="*/ 1237102 h 3619578"/>
              <a:gd name="connsiteX697" fmla="*/ 4604303 w 8631545"/>
              <a:gd name="connsiteY697" fmla="*/ 1246864 h 3619578"/>
              <a:gd name="connsiteX698" fmla="*/ 4604304 w 8631545"/>
              <a:gd name="connsiteY698" fmla="*/ 1246864 h 3619578"/>
              <a:gd name="connsiteX699" fmla="*/ 4590159 w 8631545"/>
              <a:gd name="connsiteY699" fmla="*/ 1243222 h 3619578"/>
              <a:gd name="connsiteX700" fmla="*/ 4597708 w 8631545"/>
              <a:gd name="connsiteY700" fmla="*/ 1237103 h 3619578"/>
              <a:gd name="connsiteX701" fmla="*/ 4621010 w 8631545"/>
              <a:gd name="connsiteY701" fmla="*/ 1237811 h 3619578"/>
              <a:gd name="connsiteX702" fmla="*/ 6095907 w 8631545"/>
              <a:gd name="connsiteY702" fmla="*/ 1235972 h 3619578"/>
              <a:gd name="connsiteX703" fmla="*/ 6078958 w 8631545"/>
              <a:gd name="connsiteY703" fmla="*/ 1237856 h 3619578"/>
              <a:gd name="connsiteX704" fmla="*/ 6101558 w 8631545"/>
              <a:gd name="connsiteY704" fmla="*/ 1245392 h 3619578"/>
              <a:gd name="connsiteX705" fmla="*/ 6101558 w 8631545"/>
              <a:gd name="connsiteY705" fmla="*/ 1245391 h 3619578"/>
              <a:gd name="connsiteX706" fmla="*/ 6078959 w 8631545"/>
              <a:gd name="connsiteY706" fmla="*/ 1237856 h 3619578"/>
              <a:gd name="connsiteX707" fmla="*/ 6117849 w 8631545"/>
              <a:gd name="connsiteY707" fmla="*/ 1229566 h 3619578"/>
              <a:gd name="connsiteX708" fmla="*/ 6116870 w 8631545"/>
              <a:gd name="connsiteY708" fmla="*/ 1230482 h 3619578"/>
              <a:gd name="connsiteX709" fmla="*/ 6115469 w 8631545"/>
              <a:gd name="connsiteY709" fmla="*/ 1230496 h 3619578"/>
              <a:gd name="connsiteX710" fmla="*/ 6115482 w 8631545"/>
              <a:gd name="connsiteY710" fmla="*/ 1231780 h 3619578"/>
              <a:gd name="connsiteX711" fmla="*/ 6113857 w 8631545"/>
              <a:gd name="connsiteY711" fmla="*/ 1233300 h 3619578"/>
              <a:gd name="connsiteX712" fmla="*/ 6115506 w 8631545"/>
              <a:gd name="connsiteY712" fmla="*/ 1234253 h 3619578"/>
              <a:gd name="connsiteX713" fmla="*/ 6115528 w 8631545"/>
              <a:gd name="connsiteY713" fmla="*/ 1236443 h 3619578"/>
              <a:gd name="connsiteX714" fmla="*/ 6124294 w 8631545"/>
              <a:gd name="connsiteY714" fmla="*/ 1239327 h 3619578"/>
              <a:gd name="connsiteX715" fmla="*/ 6124296 w 8631545"/>
              <a:gd name="connsiteY715" fmla="*/ 1239328 h 3619578"/>
              <a:gd name="connsiteX716" fmla="*/ 6124296 w 8631545"/>
              <a:gd name="connsiteY716" fmla="*/ 1239327 h 3619578"/>
              <a:gd name="connsiteX717" fmla="*/ 6124294 w 8631545"/>
              <a:gd name="connsiteY717" fmla="*/ 1239327 h 3619578"/>
              <a:gd name="connsiteX718" fmla="*/ 6115506 w 8631545"/>
              <a:gd name="connsiteY718" fmla="*/ 1234253 h 3619578"/>
              <a:gd name="connsiteX719" fmla="*/ 6115482 w 8631545"/>
              <a:gd name="connsiteY719" fmla="*/ 1231780 h 3619578"/>
              <a:gd name="connsiteX720" fmla="*/ 6116870 w 8631545"/>
              <a:gd name="connsiteY720" fmla="*/ 1230482 h 3619578"/>
              <a:gd name="connsiteX721" fmla="*/ 6132948 w 8631545"/>
              <a:gd name="connsiteY721" fmla="*/ 1230320 h 3619578"/>
              <a:gd name="connsiteX722" fmla="*/ 6117849 w 8631545"/>
              <a:gd name="connsiteY722" fmla="*/ 1229566 h 3619578"/>
              <a:gd name="connsiteX723" fmla="*/ 7876919 w 8631545"/>
              <a:gd name="connsiteY723" fmla="*/ 1222875 h 3619578"/>
              <a:gd name="connsiteX724" fmla="*/ 7879120 w 8631545"/>
              <a:gd name="connsiteY724" fmla="*/ 1223550 h 3619578"/>
              <a:gd name="connsiteX725" fmla="*/ 7880154 w 8631545"/>
              <a:gd name="connsiteY725" fmla="*/ 1222884 h 3619578"/>
              <a:gd name="connsiteX726" fmla="*/ 7870292 w 8631545"/>
              <a:gd name="connsiteY726" fmla="*/ 1214719 h 3619578"/>
              <a:gd name="connsiteX727" fmla="*/ 7868938 w 8631545"/>
              <a:gd name="connsiteY727" fmla="*/ 1220429 h 3619578"/>
              <a:gd name="connsiteX728" fmla="*/ 7872689 w 8631545"/>
              <a:gd name="connsiteY728" fmla="*/ 1221579 h 3619578"/>
              <a:gd name="connsiteX729" fmla="*/ 6172969 w 8631545"/>
              <a:gd name="connsiteY729" fmla="*/ 1212894 h 3619578"/>
              <a:gd name="connsiteX730" fmla="*/ 6156804 w 8631545"/>
              <a:gd name="connsiteY730" fmla="*/ 1222784 h 3619578"/>
              <a:gd name="connsiteX731" fmla="*/ 6156805 w 8631545"/>
              <a:gd name="connsiteY731" fmla="*/ 1222784 h 3619578"/>
              <a:gd name="connsiteX732" fmla="*/ 6163769 w 8631545"/>
              <a:gd name="connsiteY732" fmla="*/ 1214719 h 3619578"/>
              <a:gd name="connsiteX733" fmla="*/ 6172970 w 8631545"/>
              <a:gd name="connsiteY733" fmla="*/ 1212894 h 3619578"/>
              <a:gd name="connsiteX734" fmla="*/ 4740984 w 8631545"/>
              <a:gd name="connsiteY734" fmla="*/ 1211657 h 3619578"/>
              <a:gd name="connsiteX735" fmla="*/ 4731724 w 8631545"/>
              <a:gd name="connsiteY735" fmla="*/ 1215249 h 3619578"/>
              <a:gd name="connsiteX736" fmla="*/ 4761388 w 8631545"/>
              <a:gd name="connsiteY736" fmla="*/ 1224786 h 3619578"/>
              <a:gd name="connsiteX737" fmla="*/ 4761389 w 8631545"/>
              <a:gd name="connsiteY737" fmla="*/ 1224786 h 3619578"/>
              <a:gd name="connsiteX738" fmla="*/ 4742055 w 8631545"/>
              <a:gd name="connsiteY738" fmla="*/ 1219620 h 3619578"/>
              <a:gd name="connsiteX739" fmla="*/ 4731725 w 8631545"/>
              <a:gd name="connsiteY739" fmla="*/ 1215249 h 3619578"/>
              <a:gd name="connsiteX740" fmla="*/ 4740985 w 8631545"/>
              <a:gd name="connsiteY740" fmla="*/ 1211657 h 3619578"/>
              <a:gd name="connsiteX741" fmla="*/ 6218326 w 8631545"/>
              <a:gd name="connsiteY741" fmla="*/ 1206457 h 3619578"/>
              <a:gd name="connsiteX742" fmla="*/ 6201377 w 8631545"/>
              <a:gd name="connsiteY742" fmla="*/ 1207556 h 3619578"/>
              <a:gd name="connsiteX743" fmla="*/ 6195727 w 8631545"/>
              <a:gd name="connsiteY743" fmla="*/ 1215249 h 3619578"/>
              <a:gd name="connsiteX744" fmla="*/ 6195728 w 8631545"/>
              <a:gd name="connsiteY744" fmla="*/ 1215249 h 3619578"/>
              <a:gd name="connsiteX745" fmla="*/ 6201378 w 8631545"/>
              <a:gd name="connsiteY745" fmla="*/ 1207556 h 3619578"/>
              <a:gd name="connsiteX746" fmla="*/ 7160637 w 8631545"/>
              <a:gd name="connsiteY746" fmla="*/ 1197037 h 3619578"/>
              <a:gd name="connsiteX747" fmla="*/ 7168799 w 8631545"/>
              <a:gd name="connsiteY747" fmla="*/ 1206457 h 3619578"/>
              <a:gd name="connsiteX748" fmla="*/ 7152477 w 8631545"/>
              <a:gd name="connsiteY748" fmla="*/ 1198921 h 3619578"/>
              <a:gd name="connsiteX749" fmla="*/ 7160637 w 8631545"/>
              <a:gd name="connsiteY749" fmla="*/ 1197037 h 3619578"/>
              <a:gd name="connsiteX750" fmla="*/ 4835015 w 8631545"/>
              <a:gd name="connsiteY750" fmla="*/ 1195859 h 3619578"/>
              <a:gd name="connsiteX751" fmla="*/ 4825893 w 8631545"/>
              <a:gd name="connsiteY751" fmla="*/ 1198921 h 3619578"/>
              <a:gd name="connsiteX752" fmla="*/ 4856027 w 8631545"/>
              <a:gd name="connsiteY752" fmla="*/ 1206457 h 3619578"/>
              <a:gd name="connsiteX753" fmla="*/ 4834840 w 8631545"/>
              <a:gd name="connsiteY753" fmla="*/ 1202689 h 3619578"/>
              <a:gd name="connsiteX754" fmla="*/ 4825894 w 8631545"/>
              <a:gd name="connsiteY754" fmla="*/ 1198921 h 3619578"/>
              <a:gd name="connsiteX755" fmla="*/ 4835016 w 8631545"/>
              <a:gd name="connsiteY755" fmla="*/ 1195859 h 3619578"/>
              <a:gd name="connsiteX756" fmla="*/ 8158245 w 8631545"/>
              <a:gd name="connsiteY756" fmla="*/ 1193097 h 3619578"/>
              <a:gd name="connsiteX757" fmla="*/ 8159667 w 8631545"/>
              <a:gd name="connsiteY757" fmla="*/ 1193372 h 3619578"/>
              <a:gd name="connsiteX758" fmla="*/ 8165824 w 8631545"/>
              <a:gd name="connsiteY758" fmla="*/ 1194564 h 3619578"/>
              <a:gd name="connsiteX759" fmla="*/ 8149402 w 8631545"/>
              <a:gd name="connsiteY759" fmla="*/ 1191385 h 3619578"/>
              <a:gd name="connsiteX760" fmla="*/ 8158244 w 8631545"/>
              <a:gd name="connsiteY760" fmla="*/ 1193097 h 3619578"/>
              <a:gd name="connsiteX761" fmla="*/ 8152738 w 8631545"/>
              <a:gd name="connsiteY761" fmla="*/ 1192031 h 3619578"/>
              <a:gd name="connsiteX762" fmla="*/ 8149402 w 8631545"/>
              <a:gd name="connsiteY762" fmla="*/ 1191385 h 3619578"/>
              <a:gd name="connsiteX763" fmla="*/ 8127586 w 8631545"/>
              <a:gd name="connsiteY763" fmla="*/ 1189501 h 3619578"/>
              <a:gd name="connsiteX764" fmla="*/ 8149402 w 8631545"/>
              <a:gd name="connsiteY764" fmla="*/ 1191385 h 3619578"/>
              <a:gd name="connsiteX765" fmla="*/ 8118014 w 8631545"/>
              <a:gd name="connsiteY765" fmla="*/ 1198921 h 3619578"/>
              <a:gd name="connsiteX766" fmla="*/ 8127586 w 8631545"/>
              <a:gd name="connsiteY766" fmla="*/ 1189501 h 3619578"/>
              <a:gd name="connsiteX767" fmla="*/ 7183867 w 8631545"/>
              <a:gd name="connsiteY767" fmla="*/ 1189501 h 3619578"/>
              <a:gd name="connsiteX768" fmla="*/ 7191399 w 8631545"/>
              <a:gd name="connsiteY768" fmla="*/ 1198921 h 3619578"/>
              <a:gd name="connsiteX769" fmla="*/ 7176332 w 8631545"/>
              <a:gd name="connsiteY769" fmla="*/ 1191385 h 3619578"/>
              <a:gd name="connsiteX770" fmla="*/ 7183867 w 8631545"/>
              <a:gd name="connsiteY770" fmla="*/ 1189501 h 3619578"/>
              <a:gd name="connsiteX771" fmla="*/ 7215255 w 8631545"/>
              <a:gd name="connsiteY771" fmla="*/ 1181965 h 3619578"/>
              <a:gd name="connsiteX772" fmla="*/ 7222789 w 8631545"/>
              <a:gd name="connsiteY772" fmla="*/ 1191385 h 3619578"/>
              <a:gd name="connsiteX773" fmla="*/ 7207721 w 8631545"/>
              <a:gd name="connsiteY773" fmla="*/ 1183849 h 3619578"/>
              <a:gd name="connsiteX774" fmla="*/ 7215255 w 8631545"/>
              <a:gd name="connsiteY774" fmla="*/ 1181965 h 3619578"/>
              <a:gd name="connsiteX775" fmla="*/ 8184324 w 8631545"/>
              <a:gd name="connsiteY775" fmla="*/ 1172721 h 3619578"/>
              <a:gd name="connsiteX776" fmla="*/ 8203392 w 8631545"/>
              <a:gd name="connsiteY776" fmla="*/ 1183849 h 3619578"/>
              <a:gd name="connsiteX777" fmla="*/ 8180792 w 8631545"/>
              <a:gd name="connsiteY777" fmla="*/ 1176313 h 3619578"/>
              <a:gd name="connsiteX778" fmla="*/ 8184324 w 8631545"/>
              <a:gd name="connsiteY778" fmla="*/ 1172721 h 3619578"/>
              <a:gd name="connsiteX779" fmla="*/ 8215713 w 8631545"/>
              <a:gd name="connsiteY779" fmla="*/ 1164480 h 3619578"/>
              <a:gd name="connsiteX780" fmla="*/ 8225681 w 8631545"/>
              <a:gd name="connsiteY780" fmla="*/ 1165794 h 3619578"/>
              <a:gd name="connsiteX781" fmla="*/ 8234784 w 8631545"/>
              <a:gd name="connsiteY781" fmla="*/ 1176313 h 3619578"/>
              <a:gd name="connsiteX782" fmla="*/ 8210926 w 8631545"/>
              <a:gd name="connsiteY782" fmla="*/ 1167522 h 3619578"/>
              <a:gd name="connsiteX783" fmla="*/ 8215713 w 8631545"/>
              <a:gd name="connsiteY783" fmla="*/ 1164480 h 3619578"/>
              <a:gd name="connsiteX784" fmla="*/ 7573094 w 8631545"/>
              <a:gd name="connsiteY784" fmla="*/ 1074578 h 3619578"/>
              <a:gd name="connsiteX785" fmla="*/ 7588162 w 8631545"/>
              <a:gd name="connsiteY785" fmla="*/ 1082114 h 3619578"/>
              <a:gd name="connsiteX786" fmla="*/ 7585807 w 8631545"/>
              <a:gd name="connsiteY786" fmla="*/ 1085176 h 3619578"/>
              <a:gd name="connsiteX787" fmla="*/ 7573094 w 8631545"/>
              <a:gd name="connsiteY787" fmla="*/ 1074578 h 3619578"/>
              <a:gd name="connsiteX788" fmla="*/ 7537760 w 8631545"/>
              <a:gd name="connsiteY788" fmla="*/ 939109 h 3619578"/>
              <a:gd name="connsiteX789" fmla="*/ 7534171 w 8631545"/>
              <a:gd name="connsiteY789" fmla="*/ 942701 h 3619578"/>
              <a:gd name="connsiteX790" fmla="*/ 7549238 w 8631545"/>
              <a:gd name="connsiteY790" fmla="*/ 950237 h 3619578"/>
              <a:gd name="connsiteX791" fmla="*/ 7549238 w 8631545"/>
              <a:gd name="connsiteY791" fmla="*/ 950236 h 3619578"/>
              <a:gd name="connsiteX792" fmla="*/ 7534172 w 8631545"/>
              <a:gd name="connsiteY792" fmla="*/ 942701 h 3619578"/>
              <a:gd name="connsiteX793" fmla="*/ 7537761 w 8631545"/>
              <a:gd name="connsiteY793" fmla="*/ 939109 h 3619578"/>
              <a:gd name="connsiteX794" fmla="*/ 7658472 w 8631545"/>
              <a:gd name="connsiteY794" fmla="*/ 909417 h 3619578"/>
              <a:gd name="connsiteX795" fmla="*/ 7650938 w 8631545"/>
              <a:gd name="connsiteY795" fmla="*/ 911301 h 3619578"/>
              <a:gd name="connsiteX796" fmla="*/ 7666006 w 8631545"/>
              <a:gd name="connsiteY796" fmla="*/ 918837 h 3619578"/>
              <a:gd name="connsiteX797" fmla="*/ 7666006 w 8631545"/>
              <a:gd name="connsiteY797" fmla="*/ 918836 h 3619578"/>
              <a:gd name="connsiteX798" fmla="*/ 7652823 w 8631545"/>
              <a:gd name="connsiteY798" fmla="*/ 915069 h 3619578"/>
              <a:gd name="connsiteX799" fmla="*/ 7650939 w 8631545"/>
              <a:gd name="connsiteY799" fmla="*/ 911301 h 3619578"/>
              <a:gd name="connsiteX800" fmla="*/ 7677150 w 8631545"/>
              <a:gd name="connsiteY800" fmla="*/ 900173 h 3619578"/>
              <a:gd name="connsiteX801" fmla="*/ 7674796 w 8631545"/>
              <a:gd name="connsiteY801" fmla="*/ 903765 h 3619578"/>
              <a:gd name="connsiteX802" fmla="*/ 7689862 w 8631545"/>
              <a:gd name="connsiteY802" fmla="*/ 911301 h 3619578"/>
              <a:gd name="connsiteX803" fmla="*/ 7689862 w 8631545"/>
              <a:gd name="connsiteY803" fmla="*/ 911300 h 3619578"/>
              <a:gd name="connsiteX804" fmla="*/ 7676209 w 8631545"/>
              <a:gd name="connsiteY804" fmla="*/ 907533 h 3619578"/>
              <a:gd name="connsiteX805" fmla="*/ 7674797 w 8631545"/>
              <a:gd name="connsiteY805" fmla="*/ 903765 h 3619578"/>
              <a:gd name="connsiteX806" fmla="*/ 7677151 w 8631545"/>
              <a:gd name="connsiteY806" fmla="*/ 900173 h 3619578"/>
              <a:gd name="connsiteX807" fmla="*/ 7760174 w 8631545"/>
              <a:gd name="connsiteY807" fmla="*/ 872365 h 3619578"/>
              <a:gd name="connsiteX808" fmla="*/ 7764941 w 8631545"/>
              <a:gd name="connsiteY808" fmla="*/ 880048 h 3619578"/>
              <a:gd name="connsiteX809" fmla="*/ 7764942 w 8631545"/>
              <a:gd name="connsiteY809" fmla="*/ 880048 h 3619578"/>
              <a:gd name="connsiteX810" fmla="*/ 7760175 w 8631545"/>
              <a:gd name="connsiteY810" fmla="*/ 872365 h 3619578"/>
              <a:gd name="connsiteX811" fmla="*/ 8130085 w 8631545"/>
              <a:gd name="connsiteY811" fmla="*/ 796831 h 3619578"/>
              <a:gd name="connsiteX812" fmla="*/ 8134179 w 8631545"/>
              <a:gd name="connsiteY812" fmla="*/ 797624 h 3619578"/>
              <a:gd name="connsiteX813" fmla="*/ 8134436 w 8631545"/>
              <a:gd name="connsiteY813" fmla="*/ 797674 h 3619578"/>
              <a:gd name="connsiteX814" fmla="*/ 8122362 w 8631545"/>
              <a:gd name="connsiteY814" fmla="*/ 795336 h 3619578"/>
              <a:gd name="connsiteX815" fmla="*/ 8128279 w 8631545"/>
              <a:gd name="connsiteY815" fmla="*/ 796481 h 3619578"/>
              <a:gd name="connsiteX816" fmla="*/ 8130085 w 8631545"/>
              <a:gd name="connsiteY816" fmla="*/ 796831 h 3619578"/>
              <a:gd name="connsiteX817" fmla="*/ 8129189 w 8631545"/>
              <a:gd name="connsiteY817" fmla="*/ 796658 h 3619578"/>
              <a:gd name="connsiteX818" fmla="*/ 8118015 w 8631545"/>
              <a:gd name="connsiteY818" fmla="*/ 794494 h 3619578"/>
              <a:gd name="connsiteX819" fmla="*/ 8122362 w 8631545"/>
              <a:gd name="connsiteY819" fmla="*/ 795336 h 3619578"/>
              <a:gd name="connsiteX820" fmla="*/ 8121350 w 8631545"/>
              <a:gd name="connsiteY820" fmla="*/ 795140 h 3619578"/>
              <a:gd name="connsiteX821" fmla="*/ 8118015 w 8631545"/>
              <a:gd name="connsiteY821" fmla="*/ 794494 h 3619578"/>
              <a:gd name="connsiteX822" fmla="*/ 8297560 w 8631545"/>
              <a:gd name="connsiteY822" fmla="*/ 575953 h 3619578"/>
              <a:gd name="connsiteX823" fmla="*/ 8317160 w 8631545"/>
              <a:gd name="connsiteY823" fmla="*/ 579663 h 3619578"/>
              <a:gd name="connsiteX824" fmla="*/ 8297560 w 8631545"/>
              <a:gd name="connsiteY824" fmla="*/ 575953 h 3619578"/>
              <a:gd name="connsiteX825" fmla="*/ 8444440 w 8631545"/>
              <a:gd name="connsiteY825" fmla="*/ 452525 h 3619578"/>
              <a:gd name="connsiteX826" fmla="*/ 8433823 w 8631545"/>
              <a:gd name="connsiteY826" fmla="*/ 453545 h 3619578"/>
              <a:gd name="connsiteX827" fmla="*/ 8424532 w 8631545"/>
              <a:gd name="connsiteY827" fmla="*/ 454437 h 3619578"/>
              <a:gd name="connsiteX828" fmla="*/ 8374150 w 8631545"/>
              <a:gd name="connsiteY828" fmla="*/ 459147 h 3619578"/>
              <a:gd name="connsiteX829" fmla="*/ 8288772 w 8631545"/>
              <a:gd name="connsiteY829" fmla="*/ 490546 h 3619578"/>
              <a:gd name="connsiteX830" fmla="*/ 8314845 w 8631545"/>
              <a:gd name="connsiteY830" fmla="*/ 493176 h 3619578"/>
              <a:gd name="connsiteX831" fmla="*/ 8288773 w 8631545"/>
              <a:gd name="connsiteY831" fmla="*/ 490546 h 3619578"/>
              <a:gd name="connsiteX832" fmla="*/ 8374151 w 8631545"/>
              <a:gd name="connsiteY832" fmla="*/ 459147 h 3619578"/>
              <a:gd name="connsiteX833" fmla="*/ 8424533 w 8631545"/>
              <a:gd name="connsiteY833" fmla="*/ 454437 h 3619578"/>
              <a:gd name="connsiteX834" fmla="*/ 8433823 w 8631545"/>
              <a:gd name="connsiteY834" fmla="*/ 453545 h 3619578"/>
              <a:gd name="connsiteX835" fmla="*/ 8444441 w 8631545"/>
              <a:gd name="connsiteY835" fmla="*/ 452525 h 3619578"/>
              <a:gd name="connsiteX836" fmla="*/ 8520364 w 8631545"/>
              <a:gd name="connsiteY836" fmla="*/ 446959 h 3619578"/>
              <a:gd name="connsiteX837" fmla="*/ 8522132 w 8631545"/>
              <a:gd name="connsiteY837" fmla="*/ 447205 h 3619578"/>
              <a:gd name="connsiteX838" fmla="*/ 8522489 w 8631545"/>
              <a:gd name="connsiteY838" fmla="*/ 447255 h 3619578"/>
              <a:gd name="connsiteX839" fmla="*/ 8499709 w 8631545"/>
              <a:gd name="connsiteY839" fmla="*/ 444076 h 3619578"/>
              <a:gd name="connsiteX840" fmla="*/ 8515210 w 8631545"/>
              <a:gd name="connsiteY840" fmla="*/ 446239 h 3619578"/>
              <a:gd name="connsiteX841" fmla="*/ 8520363 w 8631545"/>
              <a:gd name="connsiteY841" fmla="*/ 446959 h 3619578"/>
              <a:gd name="connsiteX842" fmla="*/ 8513945 w 8631545"/>
              <a:gd name="connsiteY842" fmla="*/ 446063 h 3619578"/>
              <a:gd name="connsiteX843" fmla="*/ 8499709 w 8631545"/>
              <a:gd name="connsiteY843" fmla="*/ 444076 h 3619578"/>
              <a:gd name="connsiteX844" fmla="*/ 8546402 w 8631545"/>
              <a:gd name="connsiteY844" fmla="*/ 425412 h 3619578"/>
              <a:gd name="connsiteX845" fmla="*/ 8561233 w 8631545"/>
              <a:gd name="connsiteY845" fmla="*/ 436540 h 3619578"/>
              <a:gd name="connsiteX846" fmla="*/ 8538632 w 8631545"/>
              <a:gd name="connsiteY846" fmla="*/ 429004 h 3619578"/>
              <a:gd name="connsiteX847" fmla="*/ 8546402 w 8631545"/>
              <a:gd name="connsiteY847" fmla="*/ 425412 h 3619578"/>
              <a:gd name="connsiteX848" fmla="*/ 7222788 w 8631545"/>
              <a:gd name="connsiteY848" fmla="*/ 381276 h 3619578"/>
              <a:gd name="connsiteX849" fmla="*/ 7221261 w 8631545"/>
              <a:gd name="connsiteY849" fmla="*/ 387637 h 3619578"/>
              <a:gd name="connsiteX850" fmla="*/ 7219477 w 8631545"/>
              <a:gd name="connsiteY850" fmla="*/ 395075 h 3619578"/>
              <a:gd name="connsiteX851" fmla="*/ 7219990 w 8631545"/>
              <a:gd name="connsiteY851" fmla="*/ 392936 h 3619578"/>
              <a:gd name="connsiteX852" fmla="*/ 7221261 w 8631545"/>
              <a:gd name="connsiteY852" fmla="*/ 387637 h 3619578"/>
              <a:gd name="connsiteX853" fmla="*/ 7221270 w 8631545"/>
              <a:gd name="connsiteY853" fmla="*/ 387600 h 3619578"/>
              <a:gd name="connsiteX854" fmla="*/ 7222788 w 8631545"/>
              <a:gd name="connsiteY854" fmla="*/ 381276 h 3619578"/>
              <a:gd name="connsiteX855" fmla="*/ 8008779 w 8631545"/>
              <a:gd name="connsiteY855" fmla="*/ 358669 h 3619578"/>
              <a:gd name="connsiteX856" fmla="*/ 8005600 w 8631545"/>
              <a:gd name="connsiteY856" fmla="*/ 368206 h 3619578"/>
              <a:gd name="connsiteX857" fmla="*/ 8008779 w 8631545"/>
              <a:gd name="connsiteY857" fmla="*/ 358669 h 3619578"/>
              <a:gd name="connsiteX858" fmla="*/ 7352485 w 8631545"/>
              <a:gd name="connsiteY858" fmla="*/ 349113 h 3619578"/>
              <a:gd name="connsiteX859" fmla="*/ 7352460 w 8631545"/>
              <a:gd name="connsiteY859" fmla="*/ 349192 h 3619578"/>
              <a:gd name="connsiteX860" fmla="*/ 7352387 w 8631545"/>
              <a:gd name="connsiteY860" fmla="*/ 349426 h 3619578"/>
              <a:gd name="connsiteX861" fmla="*/ 8522309 w 8631545"/>
              <a:gd name="connsiteY861" fmla="*/ 327270 h 3619578"/>
              <a:gd name="connsiteX862" fmla="*/ 8538631 w 8631545"/>
              <a:gd name="connsiteY862" fmla="*/ 334805 h 3619578"/>
              <a:gd name="connsiteX863" fmla="*/ 8522309 w 8631545"/>
              <a:gd name="connsiteY863" fmla="*/ 327270 h 3619578"/>
              <a:gd name="connsiteX864" fmla="*/ 7393546 w 8631545"/>
              <a:gd name="connsiteY864" fmla="*/ 327270 h 3619578"/>
              <a:gd name="connsiteX865" fmla="*/ 7409436 w 8631545"/>
              <a:gd name="connsiteY865" fmla="*/ 337866 h 3619578"/>
              <a:gd name="connsiteX866" fmla="*/ 7395798 w 8631545"/>
              <a:gd name="connsiteY866" fmla="*/ 334952 h 3619578"/>
              <a:gd name="connsiteX867" fmla="*/ 7393547 w 8631545"/>
              <a:gd name="connsiteY867" fmla="*/ 327270 h 3619578"/>
              <a:gd name="connsiteX868" fmla="*/ 8522309 w 8631545"/>
              <a:gd name="connsiteY868" fmla="*/ 295869 h 3619578"/>
              <a:gd name="connsiteX869" fmla="*/ 8538631 w 8631545"/>
              <a:gd name="connsiteY869" fmla="*/ 303405 h 3619578"/>
              <a:gd name="connsiteX870" fmla="*/ 8522309 w 8631545"/>
              <a:gd name="connsiteY870" fmla="*/ 295869 h 3619578"/>
              <a:gd name="connsiteX871" fmla="*/ 8342592 w 8631545"/>
              <a:gd name="connsiteY871" fmla="*/ 289325 h 3619578"/>
              <a:gd name="connsiteX872" fmla="*/ 8348734 w 8631545"/>
              <a:gd name="connsiteY872" fmla="*/ 290321 h 3619578"/>
              <a:gd name="connsiteX873" fmla="*/ 8356083 w 8631545"/>
              <a:gd name="connsiteY873" fmla="*/ 291513 h 3619578"/>
              <a:gd name="connsiteX874" fmla="*/ 8349823 w 8631545"/>
              <a:gd name="connsiteY874" fmla="*/ 290498 h 3619578"/>
              <a:gd name="connsiteX875" fmla="*/ 8336485 w 8631545"/>
              <a:gd name="connsiteY875" fmla="*/ 288334 h 3619578"/>
              <a:gd name="connsiteX876" fmla="*/ 8340466 w 8631545"/>
              <a:gd name="connsiteY876" fmla="*/ 288980 h 3619578"/>
              <a:gd name="connsiteX877" fmla="*/ 8342592 w 8631545"/>
              <a:gd name="connsiteY877" fmla="*/ 289325 h 3619578"/>
              <a:gd name="connsiteX878" fmla="*/ 8377878 w 8631545"/>
              <a:gd name="connsiteY878" fmla="*/ 269670 h 3619578"/>
              <a:gd name="connsiteX879" fmla="*/ 8398008 w 8631545"/>
              <a:gd name="connsiteY879" fmla="*/ 280798 h 3619578"/>
              <a:gd name="connsiteX880" fmla="*/ 8374150 w 8631545"/>
              <a:gd name="connsiteY880" fmla="*/ 273261 h 3619578"/>
              <a:gd name="connsiteX881" fmla="*/ 8377878 w 8631545"/>
              <a:gd name="connsiteY881" fmla="*/ 269670 h 3619578"/>
              <a:gd name="connsiteX882" fmla="*/ 8409269 w 8631545"/>
              <a:gd name="connsiteY882" fmla="*/ 261429 h 3619578"/>
              <a:gd name="connsiteX883" fmla="*/ 8417469 w 8631545"/>
              <a:gd name="connsiteY883" fmla="*/ 262743 h 3619578"/>
              <a:gd name="connsiteX884" fmla="*/ 8429396 w 8631545"/>
              <a:gd name="connsiteY884" fmla="*/ 273261 h 3619578"/>
              <a:gd name="connsiteX885" fmla="*/ 8405541 w 8631545"/>
              <a:gd name="connsiteY885" fmla="*/ 264470 h 3619578"/>
              <a:gd name="connsiteX886" fmla="*/ 8409269 w 8631545"/>
              <a:gd name="connsiteY886" fmla="*/ 261429 h 3619578"/>
              <a:gd name="connsiteX887" fmla="*/ 8440658 w 8631545"/>
              <a:gd name="connsiteY887" fmla="*/ 253873 h 3619578"/>
              <a:gd name="connsiteX888" fmla="*/ 8448858 w 8631545"/>
              <a:gd name="connsiteY888" fmla="*/ 255050 h 3619578"/>
              <a:gd name="connsiteX889" fmla="*/ 8460786 w 8631545"/>
              <a:gd name="connsiteY889" fmla="*/ 264470 h 3619578"/>
              <a:gd name="connsiteX890" fmla="*/ 8436930 w 8631545"/>
              <a:gd name="connsiteY890" fmla="*/ 256935 h 3619578"/>
              <a:gd name="connsiteX891" fmla="*/ 8440658 w 8631545"/>
              <a:gd name="connsiteY891" fmla="*/ 253873 h 3619578"/>
              <a:gd name="connsiteX892" fmla="*/ 8376702 w 8631545"/>
              <a:gd name="connsiteY892" fmla="*/ 199335 h 3619578"/>
              <a:gd name="connsiteX893" fmla="*/ 8390476 w 8631545"/>
              <a:gd name="connsiteY893" fmla="*/ 210463 h 3619578"/>
              <a:gd name="connsiteX894" fmla="*/ 8374151 w 8631545"/>
              <a:gd name="connsiteY894" fmla="*/ 202926 h 3619578"/>
              <a:gd name="connsiteX895" fmla="*/ 8376702 w 8631545"/>
              <a:gd name="connsiteY895" fmla="*/ 199335 h 3619578"/>
              <a:gd name="connsiteX896" fmla="*/ 8304467 w 8631545"/>
              <a:gd name="connsiteY896" fmla="*/ 1185 h 3619578"/>
              <a:gd name="connsiteX897" fmla="*/ 8320162 w 8631545"/>
              <a:gd name="connsiteY897" fmla="*/ 15785 h 3619578"/>
              <a:gd name="connsiteX898" fmla="*/ 8210925 w 8631545"/>
              <a:gd name="connsiteY898" fmla="*/ 69793 h 3619578"/>
              <a:gd name="connsiteX899" fmla="*/ 7876943 w 8631545"/>
              <a:gd name="connsiteY899" fmla="*/ 179063 h 3619578"/>
              <a:gd name="connsiteX900" fmla="*/ 7549238 w 8631545"/>
              <a:gd name="connsiteY900" fmla="*/ 288334 h 3619578"/>
              <a:gd name="connsiteX901" fmla="*/ 8499709 w 8631545"/>
              <a:gd name="connsiteY901" fmla="*/ 30858 h 3619578"/>
              <a:gd name="connsiteX902" fmla="*/ 8631545 w 8631545"/>
              <a:gd name="connsiteY902" fmla="*/ 23321 h 3619578"/>
              <a:gd name="connsiteX903" fmla="*/ 8553700 w 8631545"/>
              <a:gd name="connsiteY903" fmla="*/ 54720 h 3619578"/>
              <a:gd name="connsiteX904" fmla="*/ 8631545 w 8631545"/>
              <a:gd name="connsiteY904" fmla="*/ 47186 h 3619578"/>
              <a:gd name="connsiteX905" fmla="*/ 8538631 w 8631545"/>
              <a:gd name="connsiteY905" fmla="*/ 108729 h 3619578"/>
              <a:gd name="connsiteX906" fmla="*/ 8538631 w 8631545"/>
              <a:gd name="connsiteY906" fmla="*/ 117521 h 3619578"/>
              <a:gd name="connsiteX907" fmla="*/ 8468320 w 8631545"/>
              <a:gd name="connsiteY907" fmla="*/ 163991 h 3619578"/>
              <a:gd name="connsiteX908" fmla="*/ 8351550 w 8631545"/>
              <a:gd name="connsiteY908" fmla="*/ 202926 h 3619578"/>
              <a:gd name="connsiteX909" fmla="*/ 8366618 w 8631545"/>
              <a:gd name="connsiteY909" fmla="*/ 217999 h 3619578"/>
              <a:gd name="connsiteX910" fmla="*/ 8312628 w 8631545"/>
              <a:gd name="connsiteY910" fmla="*/ 241862 h 3619578"/>
              <a:gd name="connsiteX911" fmla="*/ 8210925 w 8631545"/>
              <a:gd name="connsiteY911" fmla="*/ 264470 h 3619578"/>
              <a:gd name="connsiteX912" fmla="*/ 8188326 w 8631545"/>
              <a:gd name="connsiteY912" fmla="*/ 303405 h 3619578"/>
              <a:gd name="connsiteX913" fmla="*/ 8071558 w 8631545"/>
              <a:gd name="connsiteY913" fmla="*/ 334805 h 3619578"/>
              <a:gd name="connsiteX914" fmla="*/ 8133080 w 8631545"/>
              <a:gd name="connsiteY914" fmla="*/ 327270 h 3619578"/>
              <a:gd name="connsiteX915" fmla="*/ 8336484 w 8631545"/>
              <a:gd name="connsiteY915" fmla="*/ 288334 h 3619578"/>
              <a:gd name="connsiteX916" fmla="*/ 8273705 w 8631545"/>
              <a:gd name="connsiteY916" fmla="*/ 319734 h 3619578"/>
              <a:gd name="connsiteX917" fmla="*/ 8266172 w 8631545"/>
              <a:gd name="connsiteY917" fmla="*/ 334805 h 3619578"/>
              <a:gd name="connsiteX918" fmla="*/ 8218458 w 8631545"/>
              <a:gd name="connsiteY918" fmla="*/ 327270 h 3619578"/>
              <a:gd name="connsiteX919" fmla="*/ 8234783 w 8631545"/>
              <a:gd name="connsiteY919" fmla="*/ 342341 h 3619578"/>
              <a:gd name="connsiteX920" fmla="*/ 7907076 w 8631545"/>
              <a:gd name="connsiteY920" fmla="*/ 444076 h 3619578"/>
              <a:gd name="connsiteX921" fmla="*/ 7946000 w 8631545"/>
              <a:gd name="connsiteY921" fmla="*/ 459147 h 3619578"/>
              <a:gd name="connsiteX922" fmla="*/ 8405541 w 8631545"/>
              <a:gd name="connsiteY922" fmla="*/ 327270 h 3619578"/>
              <a:gd name="connsiteX923" fmla="*/ 8444463 w 8631545"/>
              <a:gd name="connsiteY923" fmla="*/ 327270 h 3619578"/>
              <a:gd name="connsiteX924" fmla="*/ 8483386 w 8631545"/>
              <a:gd name="connsiteY924" fmla="*/ 342341 h 3619578"/>
              <a:gd name="connsiteX925" fmla="*/ 8413074 w 8631545"/>
              <a:gd name="connsiteY925" fmla="*/ 373741 h 3619578"/>
              <a:gd name="connsiteX926" fmla="*/ 8568765 w 8631545"/>
              <a:gd name="connsiteY926" fmla="*/ 366205 h 3619578"/>
              <a:gd name="connsiteX927" fmla="*/ 8405541 w 8631545"/>
              <a:gd name="connsiteY927" fmla="*/ 436540 h 3619578"/>
              <a:gd name="connsiteX928" fmla="*/ 8388573 w 8631545"/>
              <a:gd name="connsiteY928" fmla="*/ 441360 h 3619578"/>
              <a:gd name="connsiteX929" fmla="*/ 8386922 w 8631545"/>
              <a:gd name="connsiteY929" fmla="*/ 441779 h 3619578"/>
              <a:gd name="connsiteX930" fmla="*/ 8386924 w 8631545"/>
              <a:gd name="connsiteY930" fmla="*/ 441779 h 3619578"/>
              <a:gd name="connsiteX931" fmla="*/ 8388564 w 8631545"/>
              <a:gd name="connsiteY931" fmla="*/ 441362 h 3619578"/>
              <a:gd name="connsiteX932" fmla="*/ 8388573 w 8631545"/>
              <a:gd name="connsiteY932" fmla="*/ 441360 h 3619578"/>
              <a:gd name="connsiteX933" fmla="*/ 8399471 w 8631545"/>
              <a:gd name="connsiteY933" fmla="*/ 438593 h 3619578"/>
              <a:gd name="connsiteX934" fmla="*/ 8468320 w 8631545"/>
              <a:gd name="connsiteY934" fmla="*/ 444076 h 3619578"/>
              <a:gd name="connsiteX935" fmla="*/ 8457587 w 8631545"/>
              <a:gd name="connsiteY935" fmla="*/ 449342 h 3619578"/>
              <a:gd name="connsiteX936" fmla="*/ 8499709 w 8631545"/>
              <a:gd name="connsiteY936" fmla="*/ 444076 h 3619578"/>
              <a:gd name="connsiteX937" fmla="*/ 8281238 w 8631545"/>
              <a:gd name="connsiteY937" fmla="*/ 521946 h 3619578"/>
              <a:gd name="connsiteX938" fmla="*/ 8257383 w 8631545"/>
              <a:gd name="connsiteY938" fmla="*/ 553346 h 3619578"/>
              <a:gd name="connsiteX939" fmla="*/ 8141869 w 8631545"/>
              <a:gd name="connsiteY939" fmla="*/ 599817 h 3619578"/>
              <a:gd name="connsiteX940" fmla="*/ 8297560 w 8631545"/>
              <a:gd name="connsiteY940" fmla="*/ 575953 h 3619578"/>
              <a:gd name="connsiteX941" fmla="*/ 6273572 w 8631545"/>
              <a:gd name="connsiteY941" fmla="*/ 1191385 h 3619578"/>
              <a:gd name="connsiteX942" fmla="*/ 8312628 w 8631545"/>
              <a:gd name="connsiteY942" fmla="*/ 638753 h 3619578"/>
              <a:gd name="connsiteX943" fmla="*/ 8429396 w 8631545"/>
              <a:gd name="connsiteY943" fmla="*/ 622425 h 3619578"/>
              <a:gd name="connsiteX944" fmla="*/ 8444463 w 8631545"/>
              <a:gd name="connsiteY944" fmla="*/ 631217 h 3619578"/>
              <a:gd name="connsiteX945" fmla="*/ 8453251 w 8631545"/>
              <a:gd name="connsiteY945" fmla="*/ 661361 h 3619578"/>
              <a:gd name="connsiteX946" fmla="*/ 8273705 w 8631545"/>
              <a:gd name="connsiteY946" fmla="*/ 709088 h 3619578"/>
              <a:gd name="connsiteX947" fmla="*/ 8118014 w 8631545"/>
              <a:gd name="connsiteY947" fmla="*/ 770631 h 3619578"/>
              <a:gd name="connsiteX948" fmla="*/ 7977389 w 8631545"/>
              <a:gd name="connsiteY948" fmla="*/ 802031 h 3619578"/>
              <a:gd name="connsiteX949" fmla="*/ 7962322 w 8631545"/>
              <a:gd name="connsiteY949" fmla="*/ 817102 h 3619578"/>
              <a:gd name="connsiteX950" fmla="*/ 7821698 w 8631545"/>
              <a:gd name="connsiteY950" fmla="*/ 857294 h 3619578"/>
              <a:gd name="connsiteX951" fmla="*/ 7954788 w 8631545"/>
              <a:gd name="connsiteY951" fmla="*/ 833430 h 3619578"/>
              <a:gd name="connsiteX952" fmla="*/ 8118014 w 8631545"/>
              <a:gd name="connsiteY952" fmla="*/ 794494 h 3619578"/>
              <a:gd name="connsiteX953" fmla="*/ 7986178 w 8631545"/>
              <a:gd name="connsiteY953" fmla="*/ 848502 h 3619578"/>
              <a:gd name="connsiteX954" fmla="*/ 7915866 w 8631545"/>
              <a:gd name="connsiteY954" fmla="*/ 872365 h 3619578"/>
              <a:gd name="connsiteX955" fmla="*/ 7930933 w 8631545"/>
              <a:gd name="connsiteY955" fmla="*/ 887437 h 3619578"/>
              <a:gd name="connsiteX956" fmla="*/ 7752641 w 8631545"/>
              <a:gd name="connsiteY956" fmla="*/ 942701 h 3619578"/>
              <a:gd name="connsiteX957" fmla="*/ 6568632 w 8631545"/>
              <a:gd name="connsiteY957" fmla="*/ 1276791 h 3619578"/>
              <a:gd name="connsiteX958" fmla="*/ 7689862 w 8631545"/>
              <a:gd name="connsiteY958" fmla="*/ 989171 h 3619578"/>
              <a:gd name="connsiteX959" fmla="*/ 8008779 w 8631545"/>
              <a:gd name="connsiteY959" fmla="*/ 911301 h 3619578"/>
              <a:gd name="connsiteX960" fmla="*/ 7821698 w 8631545"/>
              <a:gd name="connsiteY960" fmla="*/ 972844 h 3619578"/>
              <a:gd name="connsiteX961" fmla="*/ 7721252 w 8631545"/>
              <a:gd name="connsiteY961" fmla="*/ 1004243 h 3619578"/>
              <a:gd name="connsiteX962" fmla="*/ 6607555 w 8631545"/>
              <a:gd name="connsiteY962" fmla="*/ 1332055 h 3619578"/>
              <a:gd name="connsiteX963" fmla="*/ 6514642 w 8631545"/>
              <a:gd name="connsiteY963" fmla="*/ 1362198 h 3619578"/>
              <a:gd name="connsiteX964" fmla="*/ 6413647 w 8631545"/>
              <a:gd name="connsiteY964" fmla="*/ 1395757 h 3619578"/>
              <a:gd name="connsiteX965" fmla="*/ 6397875 w 8631545"/>
              <a:gd name="connsiteY965" fmla="*/ 1409925 h 3619578"/>
              <a:gd name="connsiteX966" fmla="*/ 6397875 w 8631545"/>
              <a:gd name="connsiteY966" fmla="*/ 1409926 h 3619578"/>
              <a:gd name="connsiteX967" fmla="*/ 6397874 w 8631545"/>
              <a:gd name="connsiteY967" fmla="*/ 1409926 h 3619578"/>
              <a:gd name="connsiteX968" fmla="*/ 6149584 w 8631545"/>
              <a:gd name="connsiteY968" fmla="*/ 1494233 h 3619578"/>
              <a:gd name="connsiteX969" fmla="*/ 5884343 w 8631545"/>
              <a:gd name="connsiteY969" fmla="*/ 1549340 h 3619578"/>
              <a:gd name="connsiteX970" fmla="*/ 5860488 w 8631545"/>
              <a:gd name="connsiteY970" fmla="*/ 1541804 h 3619578"/>
              <a:gd name="connsiteX971" fmla="*/ 5876810 w 8631545"/>
              <a:gd name="connsiteY971" fmla="*/ 1549340 h 3619578"/>
              <a:gd name="connsiteX972" fmla="*/ 5852954 w 8631545"/>
              <a:gd name="connsiteY972" fmla="*/ 1556875 h 3619578"/>
              <a:gd name="connsiteX973" fmla="*/ 5847723 w 8631545"/>
              <a:gd name="connsiteY973" fmla="*/ 1549590 h 3619578"/>
              <a:gd name="connsiteX974" fmla="*/ 5845509 w 8631545"/>
              <a:gd name="connsiteY974" fmla="*/ 1549564 h 3619578"/>
              <a:gd name="connsiteX975" fmla="*/ 5844322 w 8631545"/>
              <a:gd name="connsiteY975" fmla="*/ 1548398 h 3619578"/>
              <a:gd name="connsiteX976" fmla="*/ 5836533 w 8631545"/>
              <a:gd name="connsiteY976" fmla="*/ 1549457 h 3619578"/>
              <a:gd name="connsiteX977" fmla="*/ 5845509 w 8631545"/>
              <a:gd name="connsiteY977" fmla="*/ 1549564 h 3619578"/>
              <a:gd name="connsiteX978" fmla="*/ 5852954 w 8631545"/>
              <a:gd name="connsiteY978" fmla="*/ 1556875 h 3619578"/>
              <a:gd name="connsiteX979" fmla="*/ 5839712 w 8631545"/>
              <a:gd name="connsiteY979" fmla="*/ 1560055 h 3619578"/>
              <a:gd name="connsiteX980" fmla="*/ 5829098 w 8631545"/>
              <a:gd name="connsiteY980" fmla="*/ 1556875 h 3619578"/>
              <a:gd name="connsiteX981" fmla="*/ 5816033 w 8631545"/>
              <a:gd name="connsiteY981" fmla="*/ 1573831 h 3619578"/>
              <a:gd name="connsiteX982" fmla="*/ 5790177 w 8631545"/>
              <a:gd name="connsiteY982" fmla="*/ 1573203 h 3619578"/>
              <a:gd name="connsiteX983" fmla="*/ 5790176 w 8631545"/>
              <a:gd name="connsiteY983" fmla="*/ 1573203 h 3619578"/>
              <a:gd name="connsiteX984" fmla="*/ 5786507 w 8631545"/>
              <a:gd name="connsiteY984" fmla="*/ 1580739 h 3619578"/>
              <a:gd name="connsiteX985" fmla="*/ 5758786 w 8631545"/>
              <a:gd name="connsiteY985" fmla="*/ 1580740 h 3619578"/>
              <a:gd name="connsiteX986" fmla="*/ 5738540 w 8631545"/>
              <a:gd name="connsiteY986" fmla="*/ 1574616 h 3619578"/>
              <a:gd name="connsiteX987" fmla="*/ 5738388 w 8631545"/>
              <a:gd name="connsiteY987" fmla="*/ 1576807 h 3619578"/>
              <a:gd name="connsiteX988" fmla="*/ 5749075 w 8631545"/>
              <a:gd name="connsiteY988" fmla="*/ 1571732 h 3619578"/>
              <a:gd name="connsiteX989" fmla="*/ 5758786 w 8631545"/>
              <a:gd name="connsiteY989" fmla="*/ 1580740 h 3619578"/>
              <a:gd name="connsiteX990" fmla="*/ 5728652 w 8631545"/>
              <a:gd name="connsiteY990" fmla="*/ 1588275 h 3619578"/>
              <a:gd name="connsiteX991" fmla="*/ 5689730 w 8631545"/>
              <a:gd name="connsiteY991" fmla="*/ 1588275 h 3619578"/>
              <a:gd name="connsiteX992" fmla="*/ 5709191 w 8631545"/>
              <a:gd name="connsiteY992" fmla="*/ 1582624 h 3619578"/>
              <a:gd name="connsiteX993" fmla="*/ 5728652 w 8631545"/>
              <a:gd name="connsiteY993" fmla="*/ 1588275 h 3619578"/>
              <a:gd name="connsiteX994" fmla="*/ 5712016 w 8631545"/>
              <a:gd name="connsiteY994" fmla="*/ 1598166 h 3619578"/>
              <a:gd name="connsiteX995" fmla="*/ 5689731 w 8631545"/>
              <a:gd name="connsiteY995" fmla="*/ 1595811 h 3619578"/>
              <a:gd name="connsiteX996" fmla="*/ 5676861 w 8631545"/>
              <a:gd name="connsiteY996" fmla="*/ 1608057 h 3619578"/>
              <a:gd name="connsiteX997" fmla="*/ 5658341 w 8631545"/>
              <a:gd name="connsiteY997" fmla="*/ 1595811 h 3619578"/>
              <a:gd name="connsiteX998" fmla="*/ 5658340 w 8631545"/>
              <a:gd name="connsiteY998" fmla="*/ 1595811 h 3619578"/>
              <a:gd name="connsiteX999" fmla="*/ 5495114 w 8631545"/>
              <a:gd name="connsiteY999" fmla="*/ 1643538 h 3619578"/>
              <a:gd name="connsiteX1000" fmla="*/ 5467282 w 8631545"/>
              <a:gd name="connsiteY1000" fmla="*/ 1648390 h 3619578"/>
              <a:gd name="connsiteX1001" fmla="*/ 5459706 w 8631545"/>
              <a:gd name="connsiteY1001" fmla="*/ 1649710 h 3619578"/>
              <a:gd name="connsiteX1002" fmla="*/ 5329378 w 8631545"/>
              <a:gd name="connsiteY1002" fmla="*/ 1672426 h 3619578"/>
              <a:gd name="connsiteX1003" fmla="*/ 5174943 w 8631545"/>
              <a:gd name="connsiteY1003" fmla="*/ 1712618 h 3619578"/>
              <a:gd name="connsiteX1004" fmla="*/ 5174944 w 8631545"/>
              <a:gd name="connsiteY1004" fmla="*/ 1712618 h 3619578"/>
              <a:gd name="connsiteX1005" fmla="*/ 5215121 w 8631545"/>
              <a:gd name="connsiteY1005" fmla="*/ 1712618 h 3619578"/>
              <a:gd name="connsiteX1006" fmla="*/ 5215122 w 8631545"/>
              <a:gd name="connsiteY1006" fmla="*/ 1712618 h 3619578"/>
              <a:gd name="connsiteX1007" fmla="*/ 5105887 w 8631545"/>
              <a:gd name="connsiteY1007" fmla="*/ 1736481 h 3619578"/>
              <a:gd name="connsiteX1008" fmla="*/ 5066964 w 8631545"/>
              <a:gd name="connsiteY1008" fmla="*/ 1744017 h 3619578"/>
              <a:gd name="connsiteX1009" fmla="*/ 5037311 w 8631545"/>
              <a:gd name="connsiteY1009" fmla="*/ 1743055 h 3619578"/>
              <a:gd name="connsiteX1010" fmla="*/ 5040832 w 8631545"/>
              <a:gd name="connsiteY1010" fmla="*/ 1744959 h 3619578"/>
              <a:gd name="connsiteX1011" fmla="*/ 5066963 w 8631545"/>
              <a:gd name="connsiteY1011" fmla="*/ 1744017 h 3619578"/>
              <a:gd name="connsiteX1012" fmla="*/ 5014229 w 8631545"/>
              <a:gd name="connsiteY1012" fmla="*/ 1759246 h 3619578"/>
              <a:gd name="connsiteX1013" fmla="*/ 4950196 w 8631545"/>
              <a:gd name="connsiteY1013" fmla="*/ 1767880 h 3619578"/>
              <a:gd name="connsiteX1014" fmla="*/ 4950195 w 8631545"/>
              <a:gd name="connsiteY1014" fmla="*/ 1767880 h 3619578"/>
              <a:gd name="connsiteX1015" fmla="*/ 4955708 w 8631545"/>
              <a:gd name="connsiteY1015" fmla="*/ 1757930 h 3619578"/>
              <a:gd name="connsiteX1016" fmla="*/ 4817103 w 8631545"/>
              <a:gd name="connsiteY1016" fmla="*/ 1775416 h 3619578"/>
              <a:gd name="connsiteX1017" fmla="*/ 3836499 w 8631545"/>
              <a:gd name="connsiteY1017" fmla="*/ 1931158 h 3619578"/>
              <a:gd name="connsiteX1018" fmla="*/ 2366220 w 8631545"/>
              <a:gd name="connsiteY1018" fmla="*/ 2101972 h 3619578"/>
              <a:gd name="connsiteX1019" fmla="*/ 1906678 w 8631545"/>
              <a:gd name="connsiteY1019" fmla="*/ 2118299 h 3619578"/>
              <a:gd name="connsiteX1020" fmla="*/ 1933692 w 8631545"/>
              <a:gd name="connsiteY1020" fmla="*/ 2118299 h 3619578"/>
              <a:gd name="connsiteX1021" fmla="*/ 2155283 w 8631545"/>
              <a:gd name="connsiteY1021" fmla="*/ 2118299 h 3619578"/>
              <a:gd name="connsiteX1022" fmla="*/ 3641884 w 8631545"/>
              <a:gd name="connsiteY1022" fmla="*/ 1977630 h 3619578"/>
              <a:gd name="connsiteX1023" fmla="*/ 4592356 w 8631545"/>
              <a:gd name="connsiteY1023" fmla="*/ 1829424 h 3619578"/>
              <a:gd name="connsiteX1024" fmla="*/ 4397741 w 8631545"/>
              <a:gd name="connsiteY1024" fmla="*/ 1875894 h 3619578"/>
              <a:gd name="connsiteX1025" fmla="*/ 3658207 w 8631545"/>
              <a:gd name="connsiteY1025" fmla="*/ 1977630 h 3619578"/>
              <a:gd name="connsiteX1026" fmla="*/ 2451598 w 8631545"/>
              <a:gd name="connsiteY1026" fmla="*/ 2125835 h 3619578"/>
              <a:gd name="connsiteX1027" fmla="*/ 2303440 w 8631545"/>
              <a:gd name="connsiteY1027" fmla="*/ 2133371 h 3619578"/>
              <a:gd name="connsiteX1028" fmla="*/ 2077437 w 8631545"/>
              <a:gd name="connsiteY1028" fmla="*/ 2148443 h 3619578"/>
              <a:gd name="connsiteX1029" fmla="*/ 2272051 w 8631545"/>
              <a:gd name="connsiteY1029" fmla="*/ 2140908 h 3619578"/>
              <a:gd name="connsiteX1030" fmla="*/ 3191132 w 8631545"/>
              <a:gd name="connsiteY1030" fmla="*/ 2071828 h 3619578"/>
              <a:gd name="connsiteX1031" fmla="*/ 4459265 w 8631545"/>
              <a:gd name="connsiteY1031" fmla="*/ 1892223 h 3619578"/>
              <a:gd name="connsiteX1032" fmla="*/ 5665873 w 8631545"/>
              <a:gd name="connsiteY1032" fmla="*/ 1651075 h 3619578"/>
              <a:gd name="connsiteX1033" fmla="*/ 7954788 w 8631545"/>
              <a:gd name="connsiteY1033" fmla="*/ 1035642 h 3619578"/>
              <a:gd name="connsiteX1034" fmla="*/ 8141869 w 8631545"/>
              <a:gd name="connsiteY1034" fmla="*/ 1004243 h 3619578"/>
              <a:gd name="connsiteX1035" fmla="*/ 8094158 w 8631545"/>
              <a:gd name="connsiteY1035" fmla="*/ 1043179 h 3619578"/>
              <a:gd name="connsiteX1036" fmla="*/ 7580626 w 8631545"/>
              <a:gd name="connsiteY1036" fmla="*/ 1206457 h 3619578"/>
              <a:gd name="connsiteX1037" fmla="*/ 7502780 w 8631545"/>
              <a:gd name="connsiteY1037" fmla="*/ 1237856 h 3619578"/>
              <a:gd name="connsiteX1038" fmla="*/ 7658472 w 8631545"/>
              <a:gd name="connsiteY1038" fmla="*/ 1215249 h 3619578"/>
              <a:gd name="connsiteX1039" fmla="*/ 7930933 w 8631545"/>
              <a:gd name="connsiteY1039" fmla="*/ 1128586 h 3619578"/>
              <a:gd name="connsiteX1040" fmla="*/ 8071558 w 8631545"/>
              <a:gd name="connsiteY1040" fmla="*/ 1098442 h 3619578"/>
              <a:gd name="connsiteX1041" fmla="*/ 8071558 w 8631545"/>
              <a:gd name="connsiteY1041" fmla="*/ 1128586 h 3619578"/>
              <a:gd name="connsiteX1042" fmla="*/ 8125547 w 8631545"/>
              <a:gd name="connsiteY1042" fmla="*/ 1144913 h 3619578"/>
              <a:gd name="connsiteX1043" fmla="*/ 8001246 w 8631545"/>
              <a:gd name="connsiteY1043" fmla="*/ 1176313 h 3619578"/>
              <a:gd name="connsiteX1044" fmla="*/ 7892008 w 8631545"/>
              <a:gd name="connsiteY1044" fmla="*/ 1215249 h 3619578"/>
              <a:gd name="connsiteX1045" fmla="*/ 8288772 w 8631545"/>
              <a:gd name="connsiteY1045" fmla="*/ 1121050 h 3619578"/>
              <a:gd name="connsiteX1046" fmla="*/ 8203392 w 8631545"/>
              <a:gd name="connsiteY1046" fmla="*/ 1159986 h 3619578"/>
              <a:gd name="connsiteX1047" fmla="*/ 8118014 w 8631545"/>
              <a:gd name="connsiteY1047" fmla="*/ 1198921 h 3619578"/>
              <a:gd name="connsiteX1048" fmla="*/ 8257383 w 8631545"/>
              <a:gd name="connsiteY1048" fmla="*/ 1206457 h 3619578"/>
              <a:gd name="connsiteX1049" fmla="*/ 8195859 w 8631545"/>
              <a:gd name="connsiteY1049" fmla="*/ 1245392 h 3619578"/>
              <a:gd name="connsiteX1050" fmla="*/ 8149402 w 8631545"/>
              <a:gd name="connsiteY1050" fmla="*/ 1276791 h 3619578"/>
              <a:gd name="connsiteX1051" fmla="*/ 8218458 w 8631545"/>
              <a:gd name="connsiteY1051" fmla="*/ 1293119 h 3619578"/>
              <a:gd name="connsiteX1052" fmla="*/ 8086624 w 8631545"/>
              <a:gd name="connsiteY1052" fmla="*/ 1332055 h 3619578"/>
              <a:gd name="connsiteX1053" fmla="*/ 8188326 w 8631545"/>
              <a:gd name="connsiteY1053" fmla="*/ 1332055 h 3619578"/>
              <a:gd name="connsiteX1054" fmla="*/ 8180792 w 8631545"/>
              <a:gd name="connsiteY1054" fmla="*/ 1354662 h 3619578"/>
              <a:gd name="connsiteX1055" fmla="*/ 8062768 w 8631545"/>
              <a:gd name="connsiteY1055" fmla="*/ 1386062 h 3619578"/>
              <a:gd name="connsiteX1056" fmla="*/ 8040168 w 8631545"/>
              <a:gd name="connsiteY1056" fmla="*/ 1417462 h 3619578"/>
              <a:gd name="connsiteX1057" fmla="*/ 7993712 w 8631545"/>
              <a:gd name="connsiteY1057" fmla="*/ 1440070 h 3619578"/>
              <a:gd name="connsiteX1058" fmla="*/ 8125547 w 8631545"/>
              <a:gd name="connsiteY1058" fmla="*/ 1409926 h 3619578"/>
              <a:gd name="connsiteX1059" fmla="*/ 8001246 w 8631545"/>
              <a:gd name="connsiteY1059" fmla="*/ 1456397 h 3619578"/>
              <a:gd name="connsiteX1060" fmla="*/ 7222788 w 8631545"/>
              <a:gd name="connsiteY1060" fmla="*/ 1690011 h 3619578"/>
              <a:gd name="connsiteX1061" fmla="*/ 7160009 w 8631545"/>
              <a:gd name="connsiteY1061" fmla="*/ 1720154 h 3619578"/>
              <a:gd name="connsiteX1062" fmla="*/ 7261710 w 8631545"/>
              <a:gd name="connsiteY1062" fmla="*/ 1720154 h 3619578"/>
              <a:gd name="connsiteX1063" fmla="*/ 6872481 w 8631545"/>
              <a:gd name="connsiteY1063" fmla="*/ 1838215 h 3619578"/>
              <a:gd name="connsiteX1064" fmla="*/ 6826496 w 8631545"/>
              <a:gd name="connsiteY1064" fmla="*/ 1850461 h 3619578"/>
              <a:gd name="connsiteX1065" fmla="*/ 6787102 w 8631545"/>
              <a:gd name="connsiteY1065" fmla="*/ 1868360 h 3619578"/>
              <a:gd name="connsiteX1066" fmla="*/ 6787104 w 8631545"/>
              <a:gd name="connsiteY1066" fmla="*/ 1868359 h 3619578"/>
              <a:gd name="connsiteX1067" fmla="*/ 6826497 w 8631545"/>
              <a:gd name="connsiteY1067" fmla="*/ 1850461 h 3619578"/>
              <a:gd name="connsiteX1068" fmla="*/ 6872480 w 8631545"/>
              <a:gd name="connsiteY1068" fmla="*/ 1838215 h 3619578"/>
              <a:gd name="connsiteX1069" fmla="*/ 6872481 w 8631545"/>
              <a:gd name="connsiteY1069" fmla="*/ 1838215 h 3619578"/>
              <a:gd name="connsiteX1070" fmla="*/ 7782775 w 8631545"/>
              <a:gd name="connsiteY1070" fmla="*/ 1604602 h 3619578"/>
              <a:gd name="connsiteX1071" fmla="*/ 8079090 w 8631545"/>
              <a:gd name="connsiteY1071" fmla="*/ 1541804 h 3619578"/>
              <a:gd name="connsiteX1072" fmla="*/ 8062768 w 8631545"/>
              <a:gd name="connsiteY1072" fmla="*/ 1556875 h 3619578"/>
              <a:gd name="connsiteX1073" fmla="*/ 8273705 w 8631545"/>
              <a:gd name="connsiteY1073" fmla="*/ 1549340 h 3619578"/>
              <a:gd name="connsiteX1074" fmla="*/ 8180792 w 8631545"/>
              <a:gd name="connsiteY1074" fmla="*/ 1573203 h 3619578"/>
              <a:gd name="connsiteX1075" fmla="*/ 8172003 w 8631545"/>
              <a:gd name="connsiteY1075" fmla="*/ 1619675 h 3619578"/>
              <a:gd name="connsiteX1076" fmla="*/ 8047701 w 8631545"/>
              <a:gd name="connsiteY1076" fmla="*/ 1666146 h 3619578"/>
              <a:gd name="connsiteX1077" fmla="*/ 8125547 w 8631545"/>
              <a:gd name="connsiteY1077" fmla="*/ 1658611 h 3619578"/>
              <a:gd name="connsiteX1078" fmla="*/ 7993712 w 8631545"/>
              <a:gd name="connsiteY1078" fmla="*/ 1690011 h 3619578"/>
              <a:gd name="connsiteX1079" fmla="*/ 7892008 w 8631545"/>
              <a:gd name="connsiteY1079" fmla="*/ 1736481 h 3619578"/>
              <a:gd name="connsiteX1080" fmla="*/ 7604483 w 8631545"/>
              <a:gd name="connsiteY1080" fmla="*/ 1821888 h 3619578"/>
              <a:gd name="connsiteX1081" fmla="*/ 7526636 w 8631545"/>
              <a:gd name="connsiteY1081" fmla="*/ 1860823 h 3619578"/>
              <a:gd name="connsiteX1082" fmla="*/ 7743852 w 8631545"/>
              <a:gd name="connsiteY1082" fmla="*/ 1799280 h 3619578"/>
              <a:gd name="connsiteX1083" fmla="*/ 8001246 w 8631545"/>
              <a:gd name="connsiteY1083" fmla="*/ 1744017 h 3619578"/>
              <a:gd name="connsiteX1084" fmla="*/ 8164470 w 8631545"/>
              <a:gd name="connsiteY1084" fmla="*/ 1705082 h 3619578"/>
              <a:gd name="connsiteX1085" fmla="*/ 8238045 w 8631545"/>
              <a:gd name="connsiteY1085" fmla="*/ 1727920 h 3619578"/>
              <a:gd name="connsiteX1086" fmla="*/ 8241294 w 8631545"/>
              <a:gd name="connsiteY1086" fmla="*/ 1728700 h 3619578"/>
              <a:gd name="connsiteX1087" fmla="*/ 8239708 w 8631545"/>
              <a:gd name="connsiteY1087" fmla="*/ 1731438 h 3619578"/>
              <a:gd name="connsiteX1088" fmla="*/ 8210925 w 8631545"/>
              <a:gd name="connsiteY1088" fmla="*/ 1775416 h 3619578"/>
              <a:gd name="connsiteX1089" fmla="*/ 8133080 w 8631545"/>
              <a:gd name="connsiteY1089" fmla="*/ 1790488 h 3619578"/>
              <a:gd name="connsiteX1090" fmla="*/ 8086624 w 8631545"/>
              <a:gd name="connsiteY1090" fmla="*/ 1829424 h 3619578"/>
              <a:gd name="connsiteX1091" fmla="*/ 8025101 w 8631545"/>
              <a:gd name="connsiteY1091" fmla="*/ 1845751 h 3619578"/>
              <a:gd name="connsiteX1092" fmla="*/ 7830487 w 8631545"/>
              <a:gd name="connsiteY1092" fmla="*/ 1931158 h 3619578"/>
              <a:gd name="connsiteX1093" fmla="*/ 7775242 w 8631545"/>
              <a:gd name="connsiteY1093" fmla="*/ 1946230 h 3619578"/>
              <a:gd name="connsiteX1094" fmla="*/ 7775243 w 8631545"/>
              <a:gd name="connsiteY1094" fmla="*/ 1946230 h 3619578"/>
              <a:gd name="connsiteX1095" fmla="*/ 7799569 w 8631545"/>
              <a:gd name="connsiteY1095" fmla="*/ 1933042 h 3619578"/>
              <a:gd name="connsiteX1096" fmla="*/ 7830487 w 8631545"/>
              <a:gd name="connsiteY1096" fmla="*/ 1931158 h 3619578"/>
              <a:gd name="connsiteX1097" fmla="*/ 8195859 w 8631545"/>
              <a:gd name="connsiteY1097" fmla="*/ 1892223 h 3619578"/>
              <a:gd name="connsiteX1098" fmla="*/ 8195862 w 8631545"/>
              <a:gd name="connsiteY1098" fmla="*/ 1892222 h 3619578"/>
              <a:gd name="connsiteX1099" fmla="*/ 8230545 w 8631545"/>
              <a:gd name="connsiteY1099" fmla="*/ 1885629 h 3619578"/>
              <a:gd name="connsiteX1100" fmla="*/ 8266172 w 8631545"/>
              <a:gd name="connsiteY1100" fmla="*/ 1884687 h 3619578"/>
              <a:gd name="connsiteX1101" fmla="*/ 8195859 w 8631545"/>
              <a:gd name="connsiteY1101" fmla="*/ 1892223 h 3619578"/>
              <a:gd name="connsiteX1102" fmla="*/ 8297560 w 8631545"/>
              <a:gd name="connsiteY1102" fmla="*/ 1884687 h 3619578"/>
              <a:gd name="connsiteX1103" fmla="*/ 8218458 w 8631545"/>
              <a:gd name="connsiteY1103" fmla="*/ 1907295 h 3619578"/>
              <a:gd name="connsiteX1104" fmla="*/ 8008779 w 8631545"/>
              <a:gd name="connsiteY1104" fmla="*/ 1962558 h 3619578"/>
              <a:gd name="connsiteX1105" fmla="*/ 8149402 w 8631545"/>
              <a:gd name="connsiteY1105" fmla="*/ 1946230 h 3619578"/>
              <a:gd name="connsiteX1106" fmla="*/ 8188326 w 8631545"/>
              <a:gd name="connsiteY1106" fmla="*/ 1946230 h 3619578"/>
              <a:gd name="connsiteX1107" fmla="*/ 8101692 w 8631545"/>
              <a:gd name="connsiteY1107" fmla="*/ 1962558 h 3619578"/>
              <a:gd name="connsiteX1108" fmla="*/ 7943842 w 8631545"/>
              <a:gd name="connsiteY1108" fmla="*/ 2012366 h 3619578"/>
              <a:gd name="connsiteX1109" fmla="*/ 7918192 w 8631545"/>
              <a:gd name="connsiteY1109" fmla="*/ 2030035 h 3619578"/>
              <a:gd name="connsiteX1110" fmla="*/ 7918103 w 8631545"/>
              <a:gd name="connsiteY1110" fmla="*/ 2029949 h 3619578"/>
              <a:gd name="connsiteX1111" fmla="*/ 7915866 w 8631545"/>
              <a:gd name="connsiteY1111" fmla="*/ 2031637 h 3619578"/>
              <a:gd name="connsiteX1112" fmla="*/ 7918192 w 8631545"/>
              <a:gd name="connsiteY1112" fmla="*/ 2030035 h 3619578"/>
              <a:gd name="connsiteX1113" fmla="*/ 7922458 w 8631545"/>
              <a:gd name="connsiteY1113" fmla="*/ 2034149 h 3619578"/>
              <a:gd name="connsiteX1114" fmla="*/ 7923400 w 8631545"/>
              <a:gd name="connsiteY1114" fmla="*/ 2047964 h 3619578"/>
              <a:gd name="connsiteX1115" fmla="*/ 8040168 w 8631545"/>
              <a:gd name="connsiteY1115" fmla="*/ 2047964 h 3619578"/>
              <a:gd name="connsiteX1116" fmla="*/ 7899543 w 8631545"/>
              <a:gd name="connsiteY1116" fmla="*/ 2101972 h 3619578"/>
              <a:gd name="connsiteX1117" fmla="*/ 7736318 w 8631545"/>
              <a:gd name="connsiteY1117" fmla="*/ 2179843 h 3619578"/>
              <a:gd name="connsiteX1118" fmla="*/ 7724663 w 8631545"/>
              <a:gd name="connsiteY1118" fmla="*/ 2179089 h 3619578"/>
              <a:gd name="connsiteX1119" fmla="*/ 7724138 w 8631545"/>
              <a:gd name="connsiteY1119" fmla="*/ 2180005 h 3619578"/>
              <a:gd name="connsiteX1120" fmla="*/ 7723077 w 8631545"/>
              <a:gd name="connsiteY1120" fmla="*/ 2180019 h 3619578"/>
              <a:gd name="connsiteX1121" fmla="*/ 7723395 w 8631545"/>
              <a:gd name="connsiteY1121" fmla="*/ 2181303 h 3619578"/>
              <a:gd name="connsiteX1122" fmla="*/ 7722525 w 8631545"/>
              <a:gd name="connsiteY1122" fmla="*/ 2182823 h 3619578"/>
              <a:gd name="connsiteX1123" fmla="*/ 7724007 w 8631545"/>
              <a:gd name="connsiteY1123" fmla="*/ 2183776 h 3619578"/>
              <a:gd name="connsiteX1124" fmla="*/ 7724549 w 8631545"/>
              <a:gd name="connsiteY1124" fmla="*/ 2185966 h 3619578"/>
              <a:gd name="connsiteX1125" fmla="*/ 7731902 w 8631545"/>
              <a:gd name="connsiteY1125" fmla="*/ 2188849 h 3619578"/>
              <a:gd name="connsiteX1126" fmla="*/ 7731904 w 8631545"/>
              <a:gd name="connsiteY1126" fmla="*/ 2188851 h 3619578"/>
              <a:gd name="connsiteX1127" fmla="*/ 7731904 w 8631545"/>
              <a:gd name="connsiteY1127" fmla="*/ 2188850 h 3619578"/>
              <a:gd name="connsiteX1128" fmla="*/ 7731902 w 8631545"/>
              <a:gd name="connsiteY1128" fmla="*/ 2188849 h 3619578"/>
              <a:gd name="connsiteX1129" fmla="*/ 7724007 w 8631545"/>
              <a:gd name="connsiteY1129" fmla="*/ 2183776 h 3619578"/>
              <a:gd name="connsiteX1130" fmla="*/ 7723395 w 8631545"/>
              <a:gd name="connsiteY1130" fmla="*/ 2181303 h 3619578"/>
              <a:gd name="connsiteX1131" fmla="*/ 7724138 w 8631545"/>
              <a:gd name="connsiteY1131" fmla="*/ 2180005 h 3619578"/>
              <a:gd name="connsiteX1132" fmla="*/ 7736318 w 8631545"/>
              <a:gd name="connsiteY1132" fmla="*/ 2179843 h 3619578"/>
              <a:gd name="connsiteX1133" fmla="*/ 7884476 w 8631545"/>
              <a:gd name="connsiteY1133" fmla="*/ 2157235 h 3619578"/>
              <a:gd name="connsiteX1134" fmla="*/ 7689862 w 8631545"/>
              <a:gd name="connsiteY1134" fmla="*/ 2227570 h 3619578"/>
              <a:gd name="connsiteX1135" fmla="*/ 7907076 w 8631545"/>
              <a:gd name="connsiteY1135" fmla="*/ 2172307 h 3619578"/>
              <a:gd name="connsiteX1136" fmla="*/ 7876943 w 8631545"/>
              <a:gd name="connsiteY1136" fmla="*/ 2211243 h 3619578"/>
              <a:gd name="connsiteX1137" fmla="*/ 7541704 w 8631545"/>
              <a:gd name="connsiteY1137" fmla="*/ 2304185 h 3619578"/>
              <a:gd name="connsiteX1138" fmla="*/ 7561655 w 8631545"/>
              <a:gd name="connsiteY1138" fmla="*/ 2324497 h 3619578"/>
              <a:gd name="connsiteX1139" fmla="*/ 7568691 w 8631545"/>
              <a:gd name="connsiteY1139" fmla="*/ 2323169 h 3619578"/>
              <a:gd name="connsiteX1140" fmla="*/ 7553848 w 8631545"/>
              <a:gd name="connsiteY1140" fmla="*/ 2332131 h 3619578"/>
              <a:gd name="connsiteX1141" fmla="*/ 7448792 w 8631545"/>
              <a:gd name="connsiteY1141" fmla="*/ 2374520 h 3619578"/>
              <a:gd name="connsiteX1142" fmla="*/ 7043240 w 8631545"/>
              <a:gd name="connsiteY1142" fmla="*/ 2491327 h 3619578"/>
              <a:gd name="connsiteX1143" fmla="*/ 5658340 w 8631545"/>
              <a:gd name="connsiteY1143" fmla="*/ 2865609 h 3619578"/>
              <a:gd name="connsiteX1144" fmla="*/ 5323100 w 8631545"/>
              <a:gd name="connsiteY1144" fmla="*/ 2927151 h 3619578"/>
              <a:gd name="connsiteX1145" fmla="*/ 4653878 w 8631545"/>
              <a:gd name="connsiteY1145" fmla="*/ 3067822 h 3619578"/>
              <a:gd name="connsiteX1146" fmla="*/ 3945733 w 8631545"/>
              <a:gd name="connsiteY1146" fmla="*/ 3153229 h 3619578"/>
              <a:gd name="connsiteX1147" fmla="*/ 3237589 w 8631545"/>
              <a:gd name="connsiteY1147" fmla="*/ 3237379 h 3619578"/>
              <a:gd name="connsiteX1148" fmla="*/ 2521910 w 8631545"/>
              <a:gd name="connsiteY1148" fmla="*/ 3324043 h 3619578"/>
              <a:gd name="connsiteX1149" fmla="*/ 1202437 w 8631545"/>
              <a:gd name="connsiteY1149" fmla="*/ 3359544 h 3619578"/>
              <a:gd name="connsiteX1150" fmla="*/ 731459 w 8631545"/>
              <a:gd name="connsiteY1150" fmla="*/ 3346650 h 3619578"/>
              <a:gd name="connsiteX1151" fmla="*/ 490388 w 8631545"/>
              <a:gd name="connsiteY1151" fmla="*/ 3324043 h 3619578"/>
              <a:gd name="connsiteX1152" fmla="*/ 155150 w 8631545"/>
              <a:gd name="connsiteY1152" fmla="*/ 3285108 h 3619578"/>
              <a:gd name="connsiteX1153" fmla="*/ 101158 w 8631545"/>
              <a:gd name="connsiteY1153" fmla="*/ 3244916 h 3619578"/>
              <a:gd name="connsiteX1154" fmla="*/ 77304 w 8631545"/>
              <a:gd name="connsiteY1154" fmla="*/ 3222308 h 3619578"/>
              <a:gd name="connsiteX1155" fmla="*/ 334697 w 8631545"/>
              <a:gd name="connsiteY1155" fmla="*/ 3261243 h 3619578"/>
              <a:gd name="connsiteX1156" fmla="*/ 629758 w 8631545"/>
              <a:gd name="connsiteY1156" fmla="*/ 3285108 h 3619578"/>
              <a:gd name="connsiteX1157" fmla="*/ 1782376 w 8631545"/>
              <a:gd name="connsiteY1157" fmla="*/ 3285108 h 3619578"/>
              <a:gd name="connsiteX1158" fmla="*/ 1899144 w 8631545"/>
              <a:gd name="connsiteY1158" fmla="*/ 3276315 h 3619578"/>
              <a:gd name="connsiteX1159" fmla="*/ 1587762 w 8631545"/>
              <a:gd name="connsiteY1159" fmla="*/ 3276315 h 3619578"/>
              <a:gd name="connsiteX1160" fmla="*/ 1298980 w 8631545"/>
              <a:gd name="connsiteY1160" fmla="*/ 3268779 h 3619578"/>
              <a:gd name="connsiteX1161" fmla="*/ 870829 w 8631545"/>
              <a:gd name="connsiteY1161" fmla="*/ 3268779 h 3619578"/>
              <a:gd name="connsiteX1162" fmla="*/ 201605 w 8631545"/>
              <a:gd name="connsiteY1162" fmla="*/ 3183372 h 3619578"/>
              <a:gd name="connsiteX1163" fmla="*/ 92370 w 8631545"/>
              <a:gd name="connsiteY1163" fmla="*/ 3130621 h 3619578"/>
              <a:gd name="connsiteX1164" fmla="*/ 155150 w 8631545"/>
              <a:gd name="connsiteY1164" fmla="*/ 3099221 h 3619578"/>
              <a:gd name="connsiteX1165" fmla="*/ 23313 w 8631545"/>
              <a:gd name="connsiteY1165" fmla="*/ 3067822 h 3619578"/>
              <a:gd name="connsiteX1166" fmla="*/ 62236 w 8631545"/>
              <a:gd name="connsiteY1166" fmla="*/ 3043959 h 3619578"/>
              <a:gd name="connsiteX1167" fmla="*/ 69772 w 8631545"/>
              <a:gd name="connsiteY1167" fmla="*/ 3028887 h 3619578"/>
              <a:gd name="connsiteX1168" fmla="*/ 38381 w 8631545"/>
              <a:gd name="connsiteY1168" fmla="*/ 3005023 h 3619578"/>
              <a:gd name="connsiteX1169" fmla="*/ 155150 w 8631545"/>
              <a:gd name="connsiteY1169" fmla="*/ 3021351 h 3619578"/>
              <a:gd name="connsiteX1170" fmla="*/ 209138 w 8631545"/>
              <a:gd name="connsiteY1170" fmla="*/ 2974880 h 3619578"/>
              <a:gd name="connsiteX1171" fmla="*/ 318375 w 8631545"/>
              <a:gd name="connsiteY1171" fmla="*/ 2974880 h 3619578"/>
              <a:gd name="connsiteX1172" fmla="*/ 170215 w 8631545"/>
              <a:gd name="connsiteY1172" fmla="*/ 2943480 h 3619578"/>
              <a:gd name="connsiteX1173" fmla="*/ 108692 w 8631545"/>
              <a:gd name="connsiteY1173" fmla="*/ 2880680 h 3619578"/>
              <a:gd name="connsiteX1174" fmla="*/ 53447 w 8631545"/>
              <a:gd name="connsiteY1174" fmla="*/ 2841745 h 3619578"/>
              <a:gd name="connsiteX1175" fmla="*/ 209138 w 8631545"/>
              <a:gd name="connsiteY1175" fmla="*/ 2826673 h 3619578"/>
              <a:gd name="connsiteX1176" fmla="*/ 123759 w 8631545"/>
              <a:gd name="connsiteY1176" fmla="*/ 2802810 h 3619578"/>
              <a:gd name="connsiteX1177" fmla="*/ 101158 w 8631545"/>
              <a:gd name="connsiteY1177" fmla="*/ 2732475 h 3619578"/>
              <a:gd name="connsiteX1178" fmla="*/ 155150 w 8631545"/>
              <a:gd name="connsiteY1178" fmla="*/ 2647068 h 3619578"/>
              <a:gd name="connsiteX1179" fmla="*/ 248061 w 8631545"/>
              <a:gd name="connsiteY1179" fmla="*/ 2654604 h 3619578"/>
              <a:gd name="connsiteX1180" fmla="*/ 271919 w 8631545"/>
              <a:gd name="connsiteY1180" fmla="*/ 2608132 h 3619578"/>
              <a:gd name="connsiteX1181" fmla="*/ 598368 w 8631545"/>
              <a:gd name="connsiteY1181" fmla="*/ 2647068 h 3619578"/>
              <a:gd name="connsiteX1182" fmla="*/ 715137 w 8631545"/>
              <a:gd name="connsiteY1182" fmla="*/ 2639532 h 3619578"/>
              <a:gd name="connsiteX1183" fmla="*/ 334697 w 8631545"/>
              <a:gd name="connsiteY1183" fmla="*/ 2593061 h 3619578"/>
              <a:gd name="connsiteX1184" fmla="*/ 217927 w 8631545"/>
              <a:gd name="connsiteY1184" fmla="*/ 2546589 h 3619578"/>
              <a:gd name="connsiteX1185" fmla="*/ 162682 w 8631545"/>
              <a:gd name="connsiteY1185" fmla="*/ 2507654 h 3619578"/>
              <a:gd name="connsiteX1186" fmla="*/ 201605 w 8631545"/>
              <a:gd name="connsiteY1186" fmla="*/ 2459926 h 3619578"/>
              <a:gd name="connsiteX1187" fmla="*/ 209138 w 8631545"/>
              <a:gd name="connsiteY1187" fmla="*/ 2420991 h 3619578"/>
              <a:gd name="connsiteX1188" fmla="*/ 170215 w 8631545"/>
              <a:gd name="connsiteY1188" fmla="*/ 2366983 h 3619578"/>
              <a:gd name="connsiteX1189" fmla="*/ 364830 w 8631545"/>
              <a:gd name="connsiteY1189" fmla="*/ 2383312 h 3619578"/>
              <a:gd name="connsiteX1190" fmla="*/ 334697 w 8631545"/>
              <a:gd name="connsiteY1190" fmla="*/ 2366983 h 3619578"/>
              <a:gd name="connsiteX1191" fmla="*/ 225464 w 8631545"/>
              <a:gd name="connsiteY1191" fmla="*/ 2328048 h 3619578"/>
              <a:gd name="connsiteX1192" fmla="*/ 170215 w 8631545"/>
              <a:gd name="connsiteY1192" fmla="*/ 2296649 h 3619578"/>
              <a:gd name="connsiteX1193" fmla="*/ 264383 w 8631545"/>
              <a:gd name="connsiteY1193" fmla="*/ 2289113 h 3619578"/>
              <a:gd name="connsiteX1194" fmla="*/ 209138 w 8631545"/>
              <a:gd name="connsiteY1194" fmla="*/ 2235106 h 3619578"/>
              <a:gd name="connsiteX1195" fmla="*/ 318375 w 8631545"/>
              <a:gd name="connsiteY1195" fmla="*/ 2211243 h 3619578"/>
              <a:gd name="connsiteX1196" fmla="*/ 248061 w 8631545"/>
              <a:gd name="connsiteY1196" fmla="*/ 2148443 h 3619578"/>
              <a:gd name="connsiteX1197" fmla="*/ 410007 w 8631545"/>
              <a:gd name="connsiteY1197" fmla="*/ 2166851 h 3619578"/>
              <a:gd name="connsiteX1198" fmla="*/ 427608 w 8631545"/>
              <a:gd name="connsiteY1198" fmla="*/ 2164771 h 3619578"/>
              <a:gd name="connsiteX1199" fmla="*/ 412542 w 8631545"/>
              <a:gd name="connsiteY1199" fmla="*/ 2110764 h 3619578"/>
              <a:gd name="connsiteX1200" fmla="*/ 271919 w 8631545"/>
              <a:gd name="connsiteY1200" fmla="*/ 2055500 h 3619578"/>
              <a:gd name="connsiteX1201" fmla="*/ 512989 w 8631545"/>
              <a:gd name="connsiteY1201" fmla="*/ 2101972 h 3619578"/>
              <a:gd name="connsiteX1202" fmla="*/ 700069 w 8631545"/>
              <a:gd name="connsiteY1202" fmla="*/ 2101972 h 3619578"/>
              <a:gd name="connsiteX1203" fmla="*/ 575766 w 8631545"/>
              <a:gd name="connsiteY1203" fmla="*/ 2086900 h 3619578"/>
              <a:gd name="connsiteX1204" fmla="*/ 271919 w 8631545"/>
              <a:gd name="connsiteY1204" fmla="*/ 2009030 h 3619578"/>
              <a:gd name="connsiteX1205" fmla="*/ 349765 w 8631545"/>
              <a:gd name="connsiteY1205" fmla="*/ 2016565 h 3619578"/>
              <a:gd name="connsiteX1206" fmla="*/ 505454 w 8631545"/>
              <a:gd name="connsiteY1206" fmla="*/ 2009030 h 3619578"/>
              <a:gd name="connsiteX1207" fmla="*/ 529311 w 8631545"/>
              <a:gd name="connsiteY1207" fmla="*/ 1992702 h 3619578"/>
              <a:gd name="connsiteX1208" fmla="*/ 770381 w 8631545"/>
              <a:gd name="connsiteY1208" fmla="*/ 2009030 h 3619578"/>
              <a:gd name="connsiteX1209" fmla="*/ 614689 w 8631545"/>
              <a:gd name="connsiteY1209" fmla="*/ 1992702 h 3619578"/>
              <a:gd name="connsiteX1210" fmla="*/ 497921 w 8631545"/>
              <a:gd name="connsiteY1210" fmla="*/ 1946230 h 3619578"/>
              <a:gd name="connsiteX1211" fmla="*/ 512989 w 8631545"/>
              <a:gd name="connsiteY1211" fmla="*/ 1931158 h 3619578"/>
              <a:gd name="connsiteX1212" fmla="*/ 303306 w 8631545"/>
              <a:gd name="connsiteY1212" fmla="*/ 1860823 h 3619578"/>
              <a:gd name="connsiteX1213" fmla="*/ 505454 w 8631545"/>
              <a:gd name="connsiteY1213" fmla="*/ 1845751 h 3619578"/>
              <a:gd name="connsiteX1214" fmla="*/ 692535 w 8631545"/>
              <a:gd name="connsiteY1214" fmla="*/ 1860823 h 3619578"/>
              <a:gd name="connsiteX1215" fmla="*/ 637291 w 8631545"/>
              <a:gd name="connsiteY1215" fmla="*/ 1829424 h 3619578"/>
              <a:gd name="connsiteX1216" fmla="*/ 505454 w 8631545"/>
              <a:gd name="connsiteY1216" fmla="*/ 1790488 h 3619578"/>
              <a:gd name="connsiteX1217" fmla="*/ 490388 w 8631545"/>
              <a:gd name="connsiteY1217" fmla="*/ 1767880 h 3619578"/>
              <a:gd name="connsiteX1218" fmla="*/ 334697 w 8631545"/>
              <a:gd name="connsiteY1218" fmla="*/ 1736481 h 3619578"/>
              <a:gd name="connsiteX1219" fmla="*/ 310842 w 8631545"/>
              <a:gd name="connsiteY1219" fmla="*/ 1697545 h 3619578"/>
              <a:gd name="connsiteX1220" fmla="*/ 490388 w 8631545"/>
              <a:gd name="connsiteY1220" fmla="*/ 1728946 h 3619578"/>
              <a:gd name="connsiteX1221" fmla="*/ 590835 w 8631545"/>
              <a:gd name="connsiteY1221" fmla="*/ 1705082 h 3619578"/>
              <a:gd name="connsiteX1222" fmla="*/ 490388 w 8631545"/>
              <a:gd name="connsiteY1222" fmla="*/ 1690011 h 3619578"/>
              <a:gd name="connsiteX1223" fmla="*/ 490388 w 8631545"/>
              <a:gd name="connsiteY1223" fmla="*/ 1651075 h 3619578"/>
              <a:gd name="connsiteX1224" fmla="*/ 373619 w 8631545"/>
              <a:gd name="connsiteY1224" fmla="*/ 1634747 h 3619578"/>
              <a:gd name="connsiteX1225" fmla="*/ 373619 w 8631545"/>
              <a:gd name="connsiteY1225" fmla="*/ 1573203 h 3619578"/>
              <a:gd name="connsiteX1226" fmla="*/ 481599 w 8631545"/>
              <a:gd name="connsiteY1226" fmla="*/ 1595811 h 3619578"/>
              <a:gd name="connsiteX1227" fmla="*/ 403753 w 8631545"/>
              <a:gd name="connsiteY1227" fmla="*/ 1541804 h 3619578"/>
              <a:gd name="connsiteX1228" fmla="*/ 544380 w 8631545"/>
              <a:gd name="connsiteY1228" fmla="*/ 1564411 h 3619578"/>
              <a:gd name="connsiteX1229" fmla="*/ 559445 w 8631545"/>
              <a:gd name="connsiteY1229" fmla="*/ 1549340 h 3619578"/>
              <a:gd name="connsiteX1230" fmla="*/ 559445 w 8631545"/>
              <a:gd name="connsiteY1230" fmla="*/ 1517940 h 3619578"/>
              <a:gd name="connsiteX1231" fmla="*/ 555052 w 8631545"/>
              <a:gd name="connsiteY1231" fmla="*/ 1494390 h 3619578"/>
              <a:gd name="connsiteX1232" fmla="*/ 614689 w 8631545"/>
              <a:gd name="connsiteY1232" fmla="*/ 1487797 h 3619578"/>
              <a:gd name="connsiteX1233" fmla="*/ 678724 w 8631545"/>
              <a:gd name="connsiteY1233" fmla="*/ 1489681 h 3619578"/>
              <a:gd name="connsiteX1234" fmla="*/ 731459 w 8631545"/>
              <a:gd name="connsiteY1234" fmla="*/ 1502868 h 3619578"/>
              <a:gd name="connsiteX1235" fmla="*/ 731472 w 8631545"/>
              <a:gd name="connsiteY1235" fmla="*/ 1502872 h 3619578"/>
              <a:gd name="connsiteX1236" fmla="*/ 731463 w 8631545"/>
              <a:gd name="connsiteY1236" fmla="*/ 1502868 h 3619578"/>
              <a:gd name="connsiteX1237" fmla="*/ 731459 w 8631545"/>
              <a:gd name="connsiteY1237" fmla="*/ 1502868 h 3619578"/>
              <a:gd name="connsiteX1238" fmla="*/ 614689 w 8631545"/>
              <a:gd name="connsiteY1238" fmla="*/ 1487797 h 3619578"/>
              <a:gd name="connsiteX1239" fmla="*/ 435143 w 8631545"/>
              <a:gd name="connsiteY1239" fmla="*/ 1417462 h 3619578"/>
              <a:gd name="connsiteX1240" fmla="*/ 490388 w 8631545"/>
              <a:gd name="connsiteY1240" fmla="*/ 1424997 h 3619578"/>
              <a:gd name="connsiteX1241" fmla="*/ 514242 w 8631545"/>
              <a:gd name="connsiteY1241" fmla="*/ 1430649 h 3619578"/>
              <a:gd name="connsiteX1242" fmla="*/ 514246 w 8631545"/>
              <a:gd name="connsiteY1242" fmla="*/ 1430650 h 3619578"/>
              <a:gd name="connsiteX1243" fmla="*/ 490388 w 8631545"/>
              <a:gd name="connsiteY1243" fmla="*/ 1424997 h 3619578"/>
              <a:gd name="connsiteX1244" fmla="*/ 551912 w 8631545"/>
              <a:gd name="connsiteY1244" fmla="*/ 1424997 h 3619578"/>
              <a:gd name="connsiteX1245" fmla="*/ 512989 w 8631545"/>
              <a:gd name="connsiteY1245" fmla="*/ 1393598 h 3619578"/>
              <a:gd name="connsiteX1246" fmla="*/ 466534 w 8631545"/>
              <a:gd name="connsiteY1246" fmla="*/ 1378527 h 3619578"/>
              <a:gd name="connsiteX1247" fmla="*/ 497921 w 8631545"/>
              <a:gd name="connsiteY1247" fmla="*/ 1347126 h 3619578"/>
              <a:gd name="connsiteX1248" fmla="*/ 536844 w 8631545"/>
              <a:gd name="connsiteY1248" fmla="*/ 1332055 h 3619578"/>
              <a:gd name="connsiteX1249" fmla="*/ 848227 w 8631545"/>
              <a:gd name="connsiteY1249" fmla="*/ 1347126 h 3619578"/>
              <a:gd name="connsiteX1250" fmla="*/ 2716524 w 8631545"/>
              <a:gd name="connsiteY1250" fmla="*/ 1315726 h 3619578"/>
              <a:gd name="connsiteX1251" fmla="*/ 2778048 w 8631545"/>
              <a:gd name="connsiteY1251" fmla="*/ 1308191 h 3619578"/>
              <a:gd name="connsiteX1252" fmla="*/ 2459131 w 8631545"/>
              <a:gd name="connsiteY1252" fmla="*/ 1323263 h 3619578"/>
              <a:gd name="connsiteX1253" fmla="*/ 1260056 w 8631545"/>
              <a:gd name="connsiteY1253" fmla="*/ 1347126 h 3619578"/>
              <a:gd name="connsiteX1254" fmla="*/ 770381 w 8631545"/>
              <a:gd name="connsiteY1254" fmla="*/ 1308191 h 3619578"/>
              <a:gd name="connsiteX1255" fmla="*/ 629758 w 8631545"/>
              <a:gd name="connsiteY1255" fmla="*/ 1284327 h 3619578"/>
              <a:gd name="connsiteX1256" fmla="*/ 536844 w 8631545"/>
              <a:gd name="connsiteY1256" fmla="*/ 1222784 h 3619578"/>
              <a:gd name="connsiteX1257" fmla="*/ 831906 w 8631545"/>
              <a:gd name="connsiteY1257" fmla="*/ 1245392 h 3619578"/>
              <a:gd name="connsiteX1258" fmla="*/ 2140215 w 8631545"/>
              <a:gd name="connsiteY1258" fmla="*/ 1254184 h 3619578"/>
              <a:gd name="connsiteX1259" fmla="*/ 4164204 w 8631545"/>
              <a:gd name="connsiteY1259" fmla="*/ 1028107 h 3619578"/>
              <a:gd name="connsiteX1260" fmla="*/ 4911272 w 8631545"/>
              <a:gd name="connsiteY1260" fmla="*/ 911301 h 3619578"/>
              <a:gd name="connsiteX1261" fmla="*/ 7674796 w 8631545"/>
              <a:gd name="connsiteY1261" fmla="*/ 186599 h 3619578"/>
              <a:gd name="connsiteX1262" fmla="*/ 8180792 w 8631545"/>
              <a:gd name="connsiteY1262" fmla="*/ 38393 h 3619578"/>
              <a:gd name="connsiteX1263" fmla="*/ 8266172 w 8631545"/>
              <a:gd name="connsiteY1263" fmla="*/ 15785 h 3619578"/>
              <a:gd name="connsiteX1264" fmla="*/ 8304467 w 8631545"/>
              <a:gd name="connsiteY1264" fmla="*/ 1185 h 3619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</a:cxnLst>
            <a:rect l="l" t="t" r="r" b="b"/>
            <a:pathLst>
              <a:path w="8631545" h="3619578">
                <a:moveTo>
                  <a:pt x="351648" y="3546980"/>
                </a:moveTo>
                <a:cubicBezTo>
                  <a:pt x="357298" y="3548863"/>
                  <a:pt x="361064" y="3552631"/>
                  <a:pt x="357298" y="3556400"/>
                </a:cubicBezTo>
                <a:lnTo>
                  <a:pt x="334700" y="3548863"/>
                </a:lnTo>
                <a:cubicBezTo>
                  <a:pt x="338464" y="3545095"/>
                  <a:pt x="345999" y="3545095"/>
                  <a:pt x="351648" y="3546980"/>
                </a:cubicBezTo>
                <a:close/>
                <a:moveTo>
                  <a:pt x="300228" y="3460277"/>
                </a:moveTo>
                <a:lnTo>
                  <a:pt x="299993" y="3460333"/>
                </a:lnTo>
                <a:lnTo>
                  <a:pt x="298756" y="3460631"/>
                </a:lnTo>
                <a:lnTo>
                  <a:pt x="297360" y="3460966"/>
                </a:lnTo>
                <a:lnTo>
                  <a:pt x="296919" y="3461072"/>
                </a:lnTo>
                <a:lnTo>
                  <a:pt x="293766" y="3461829"/>
                </a:lnTo>
                <a:lnTo>
                  <a:pt x="292714" y="3462082"/>
                </a:lnTo>
                <a:lnTo>
                  <a:pt x="291399" y="3462397"/>
                </a:lnTo>
                <a:cubicBezTo>
                  <a:pt x="288947" y="3462986"/>
                  <a:pt x="286985" y="3463457"/>
                  <a:pt x="286985" y="3463457"/>
                </a:cubicBezTo>
                <a:cubicBezTo>
                  <a:pt x="286985" y="3463457"/>
                  <a:pt x="288947" y="3462986"/>
                  <a:pt x="291399" y="3462397"/>
                </a:cubicBezTo>
                <a:lnTo>
                  <a:pt x="292714" y="3462082"/>
                </a:lnTo>
                <a:lnTo>
                  <a:pt x="296919" y="3461072"/>
                </a:lnTo>
                <a:lnTo>
                  <a:pt x="298758" y="3460631"/>
                </a:lnTo>
                <a:cubicBezTo>
                  <a:pt x="300721" y="3460159"/>
                  <a:pt x="301699" y="3459924"/>
                  <a:pt x="300228" y="3460277"/>
                </a:cubicBezTo>
                <a:close/>
                <a:moveTo>
                  <a:pt x="547792" y="3336053"/>
                </a:moveTo>
                <a:cubicBezTo>
                  <a:pt x="549794" y="3335817"/>
                  <a:pt x="552383" y="3336289"/>
                  <a:pt x="554737" y="3337231"/>
                </a:cubicBezTo>
                <a:cubicBezTo>
                  <a:pt x="559445" y="3339114"/>
                  <a:pt x="563211" y="3342882"/>
                  <a:pt x="559445" y="3346650"/>
                </a:cubicBezTo>
                <a:lnTo>
                  <a:pt x="544380" y="3339115"/>
                </a:lnTo>
                <a:cubicBezTo>
                  <a:pt x="544380" y="3337231"/>
                  <a:pt x="545792" y="3336288"/>
                  <a:pt x="547792" y="3336053"/>
                </a:cubicBezTo>
                <a:close/>
                <a:moveTo>
                  <a:pt x="2093759" y="3276315"/>
                </a:moveTo>
                <a:lnTo>
                  <a:pt x="2081329" y="3277593"/>
                </a:lnTo>
                <a:lnTo>
                  <a:pt x="2093759" y="3276315"/>
                </a:lnTo>
                <a:close/>
                <a:moveTo>
                  <a:pt x="1971929" y="3264834"/>
                </a:moveTo>
                <a:cubicBezTo>
                  <a:pt x="1956274" y="3264148"/>
                  <a:pt x="1943718" y="3265011"/>
                  <a:pt x="1938068" y="3268779"/>
                </a:cubicBezTo>
                <a:cubicBezTo>
                  <a:pt x="1938068" y="3268779"/>
                  <a:pt x="1957667" y="3273194"/>
                  <a:pt x="1983026" y="3277456"/>
                </a:cubicBezTo>
                <a:lnTo>
                  <a:pt x="1983027" y="3277456"/>
                </a:lnTo>
                <a:lnTo>
                  <a:pt x="1983027" y="3277456"/>
                </a:lnTo>
                <a:lnTo>
                  <a:pt x="1993496" y="3278476"/>
                </a:lnTo>
                <a:lnTo>
                  <a:pt x="2062546" y="3285205"/>
                </a:lnTo>
                <a:lnTo>
                  <a:pt x="2062547" y="3285205"/>
                </a:lnTo>
                <a:lnTo>
                  <a:pt x="1993496" y="3278476"/>
                </a:lnTo>
                <a:lnTo>
                  <a:pt x="1983027" y="3277456"/>
                </a:lnTo>
                <a:lnTo>
                  <a:pt x="1951039" y="3271519"/>
                </a:lnTo>
                <a:cubicBezTo>
                  <a:pt x="1942969" y="3269883"/>
                  <a:pt x="1938069" y="3268779"/>
                  <a:pt x="1938069" y="3268779"/>
                </a:cubicBezTo>
                <a:lnTo>
                  <a:pt x="1971930" y="3264834"/>
                </a:lnTo>
                <a:close/>
                <a:moveTo>
                  <a:pt x="2155283" y="3261243"/>
                </a:moveTo>
                <a:cubicBezTo>
                  <a:pt x="2151515" y="3268779"/>
                  <a:pt x="2194518" y="3270664"/>
                  <a:pt x="2227634" y="3269722"/>
                </a:cubicBezTo>
                <a:lnTo>
                  <a:pt x="2227635" y="3269722"/>
                </a:lnTo>
                <a:lnTo>
                  <a:pt x="2177628" y="3268661"/>
                </a:lnTo>
                <a:cubicBezTo>
                  <a:pt x="2163209" y="3267366"/>
                  <a:pt x="2153400" y="3265011"/>
                  <a:pt x="2155284" y="3261243"/>
                </a:cubicBezTo>
                <a:close/>
                <a:moveTo>
                  <a:pt x="5090377" y="3240248"/>
                </a:moveTo>
                <a:lnTo>
                  <a:pt x="5092919" y="3240559"/>
                </a:lnTo>
                <a:cubicBezTo>
                  <a:pt x="5094360" y="3240736"/>
                  <a:pt x="5094601" y="3240765"/>
                  <a:pt x="5094000" y="3240692"/>
                </a:cubicBezTo>
                <a:close/>
                <a:moveTo>
                  <a:pt x="5085021" y="3239592"/>
                </a:moveTo>
                <a:lnTo>
                  <a:pt x="5090035" y="3240206"/>
                </a:lnTo>
                <a:lnTo>
                  <a:pt x="5090377" y="3240248"/>
                </a:lnTo>
                <a:close/>
                <a:moveTo>
                  <a:pt x="5075755" y="3238456"/>
                </a:moveTo>
                <a:lnTo>
                  <a:pt x="5084629" y="3239543"/>
                </a:lnTo>
                <a:lnTo>
                  <a:pt x="5085022" y="3239592"/>
                </a:lnTo>
                <a:close/>
                <a:moveTo>
                  <a:pt x="5066964" y="3237379"/>
                </a:moveTo>
                <a:lnTo>
                  <a:pt x="5075755" y="3238456"/>
                </a:lnTo>
                <a:lnTo>
                  <a:pt x="5075616" y="3238439"/>
                </a:lnTo>
                <a:cubicBezTo>
                  <a:pt x="5070810" y="3237851"/>
                  <a:pt x="5066964" y="3237379"/>
                  <a:pt x="5066964" y="3237379"/>
                </a:cubicBezTo>
                <a:close/>
                <a:moveTo>
                  <a:pt x="4891234" y="3230106"/>
                </a:moveTo>
                <a:lnTo>
                  <a:pt x="4887893" y="3230175"/>
                </a:lnTo>
                <a:lnTo>
                  <a:pt x="4890144" y="3230786"/>
                </a:lnTo>
                <a:close/>
                <a:moveTo>
                  <a:pt x="4881316" y="3222308"/>
                </a:moveTo>
                <a:cubicBezTo>
                  <a:pt x="4877804" y="3223721"/>
                  <a:pt x="4877765" y="3226076"/>
                  <a:pt x="4879727" y="3227960"/>
                </a:cubicBezTo>
                <a:lnTo>
                  <a:pt x="4883565" y="3229001"/>
                </a:lnTo>
                <a:lnTo>
                  <a:pt x="4881316" y="3222308"/>
                </a:lnTo>
                <a:close/>
                <a:moveTo>
                  <a:pt x="4919904" y="3215714"/>
                </a:moveTo>
                <a:lnTo>
                  <a:pt x="4932872" y="3217009"/>
                </a:lnTo>
                <a:lnTo>
                  <a:pt x="4919905" y="3215714"/>
                </a:lnTo>
                <a:close/>
                <a:moveTo>
                  <a:pt x="4942661" y="3214772"/>
                </a:moveTo>
                <a:lnTo>
                  <a:pt x="4941877" y="3222308"/>
                </a:lnTo>
                <a:lnTo>
                  <a:pt x="4931675" y="3224192"/>
                </a:lnTo>
                <a:lnTo>
                  <a:pt x="4931676" y="3224192"/>
                </a:lnTo>
                <a:cubicBezTo>
                  <a:pt x="4940465" y="3224192"/>
                  <a:pt x="4946429" y="3222308"/>
                  <a:pt x="4942662" y="3214772"/>
                </a:cubicBezTo>
                <a:cubicBezTo>
                  <a:pt x="4948313" y="3214772"/>
                  <a:pt x="4956258" y="3215831"/>
                  <a:pt x="4963983" y="3216361"/>
                </a:cubicBezTo>
                <a:lnTo>
                  <a:pt x="4965356" y="3216252"/>
                </a:lnTo>
                <a:lnTo>
                  <a:pt x="4942662" y="3214772"/>
                </a:lnTo>
                <a:close/>
                <a:moveTo>
                  <a:pt x="5191265" y="3207236"/>
                </a:moveTo>
                <a:cubicBezTo>
                  <a:pt x="5198798" y="3207236"/>
                  <a:pt x="5215121" y="3214772"/>
                  <a:pt x="5206332" y="3214772"/>
                </a:cubicBezTo>
                <a:cubicBezTo>
                  <a:pt x="5206332" y="3214772"/>
                  <a:pt x="5191265" y="3214772"/>
                  <a:pt x="5191265" y="3207236"/>
                </a:cubicBezTo>
                <a:close/>
                <a:moveTo>
                  <a:pt x="4989119" y="3207236"/>
                </a:moveTo>
                <a:lnTo>
                  <a:pt x="4974974" y="3209296"/>
                </a:lnTo>
                <a:cubicBezTo>
                  <a:pt x="4980095" y="3209512"/>
                  <a:pt x="4985039" y="3209120"/>
                  <a:pt x="4989119" y="3207236"/>
                </a:cubicBezTo>
                <a:close/>
                <a:moveTo>
                  <a:pt x="4953058" y="3207199"/>
                </a:moveTo>
                <a:lnTo>
                  <a:pt x="4952311" y="3207743"/>
                </a:lnTo>
                <a:lnTo>
                  <a:pt x="4958432" y="3207713"/>
                </a:lnTo>
                <a:close/>
                <a:moveTo>
                  <a:pt x="5020508" y="3198444"/>
                </a:moveTo>
                <a:lnTo>
                  <a:pt x="5012955" y="3206706"/>
                </a:lnTo>
                <a:lnTo>
                  <a:pt x="5004342" y="3208963"/>
                </a:lnTo>
                <a:lnTo>
                  <a:pt x="5004343" y="3208963"/>
                </a:lnTo>
                <a:cubicBezTo>
                  <a:pt x="5010150" y="3208806"/>
                  <a:pt x="5016114" y="3206608"/>
                  <a:pt x="5020509" y="3198444"/>
                </a:cubicBezTo>
                <a:close/>
                <a:moveTo>
                  <a:pt x="5245685" y="3197303"/>
                </a:moveTo>
                <a:lnTo>
                  <a:pt x="5254046" y="3198444"/>
                </a:lnTo>
                <a:cubicBezTo>
                  <a:pt x="5254046" y="3198444"/>
                  <a:pt x="5250593" y="3197973"/>
                  <a:pt x="5246277" y="3197384"/>
                </a:cubicBezTo>
                <a:close/>
                <a:moveTo>
                  <a:pt x="5229564" y="3195105"/>
                </a:moveTo>
                <a:cubicBezTo>
                  <a:pt x="5230009" y="3195166"/>
                  <a:pt x="5232518" y="3195508"/>
                  <a:pt x="5238183" y="3196280"/>
                </a:cubicBezTo>
                <a:lnTo>
                  <a:pt x="5245684" y="3197303"/>
                </a:lnTo>
                <a:lnTo>
                  <a:pt x="5233328" y="3195619"/>
                </a:lnTo>
                <a:cubicBezTo>
                  <a:pt x="5230738" y="3195265"/>
                  <a:pt x="5229119" y="3195045"/>
                  <a:pt x="5229564" y="3195105"/>
                </a:cubicBezTo>
                <a:close/>
                <a:moveTo>
                  <a:pt x="5292968" y="3190908"/>
                </a:moveTo>
                <a:cubicBezTo>
                  <a:pt x="5292968" y="3199072"/>
                  <a:pt x="5285121" y="3200956"/>
                  <a:pt x="5276331" y="3200799"/>
                </a:cubicBezTo>
                <a:cubicBezTo>
                  <a:pt x="5267543" y="3200642"/>
                  <a:pt x="5257811" y="3198444"/>
                  <a:pt x="5254046" y="3198444"/>
                </a:cubicBezTo>
                <a:cubicBezTo>
                  <a:pt x="5245256" y="3183372"/>
                  <a:pt x="5276645" y="3198444"/>
                  <a:pt x="5292968" y="3190908"/>
                </a:cubicBezTo>
                <a:close/>
                <a:moveTo>
                  <a:pt x="5362025" y="3175837"/>
                </a:moveTo>
                <a:cubicBezTo>
                  <a:pt x="5346957" y="3190908"/>
                  <a:pt x="5323101" y="3190908"/>
                  <a:pt x="5292968" y="3190908"/>
                </a:cubicBezTo>
                <a:cubicBezTo>
                  <a:pt x="5308034" y="3175837"/>
                  <a:pt x="5330635" y="3175837"/>
                  <a:pt x="5362025" y="3175837"/>
                </a:cubicBezTo>
                <a:close/>
                <a:moveTo>
                  <a:pt x="5400946" y="3168300"/>
                </a:moveTo>
                <a:cubicBezTo>
                  <a:pt x="5400946" y="3183372"/>
                  <a:pt x="5378346" y="3168300"/>
                  <a:pt x="5362024" y="3175837"/>
                </a:cubicBezTo>
                <a:cubicBezTo>
                  <a:pt x="5362024" y="3160764"/>
                  <a:pt x="5393413" y="3175837"/>
                  <a:pt x="5400946" y="3168300"/>
                </a:cubicBezTo>
                <a:close/>
                <a:moveTo>
                  <a:pt x="5432336" y="3160764"/>
                </a:moveTo>
                <a:cubicBezTo>
                  <a:pt x="5432336" y="3168300"/>
                  <a:pt x="5417270" y="3168300"/>
                  <a:pt x="5400946" y="3168300"/>
                </a:cubicBezTo>
                <a:cubicBezTo>
                  <a:pt x="5409736" y="3160764"/>
                  <a:pt x="5424803" y="3160764"/>
                  <a:pt x="5432336" y="3160764"/>
                </a:cubicBezTo>
                <a:close/>
                <a:moveTo>
                  <a:pt x="5471258" y="3153229"/>
                </a:moveTo>
                <a:cubicBezTo>
                  <a:pt x="5463726" y="3160764"/>
                  <a:pt x="5448658" y="3160764"/>
                  <a:pt x="5432336" y="3160764"/>
                </a:cubicBezTo>
                <a:cubicBezTo>
                  <a:pt x="5439869" y="3153229"/>
                  <a:pt x="5456191" y="3153229"/>
                  <a:pt x="5471258" y="3153229"/>
                </a:cubicBezTo>
                <a:close/>
                <a:moveTo>
                  <a:pt x="3429377" y="3140512"/>
                </a:moveTo>
                <a:cubicBezTo>
                  <a:pt x="3425140" y="3140512"/>
                  <a:pt x="3420903" y="3141926"/>
                  <a:pt x="3417136" y="3145693"/>
                </a:cubicBezTo>
                <a:lnTo>
                  <a:pt x="3454803" y="3153229"/>
                </a:lnTo>
                <a:lnTo>
                  <a:pt x="3454803" y="3153228"/>
                </a:lnTo>
                <a:lnTo>
                  <a:pt x="3417137" y="3145693"/>
                </a:lnTo>
                <a:lnTo>
                  <a:pt x="3429378" y="3140512"/>
                </a:lnTo>
                <a:close/>
                <a:moveTo>
                  <a:pt x="5541572" y="3138157"/>
                </a:moveTo>
                <a:cubicBezTo>
                  <a:pt x="5526504" y="3145693"/>
                  <a:pt x="5495114" y="3153229"/>
                  <a:pt x="5471258" y="3153229"/>
                </a:cubicBezTo>
                <a:cubicBezTo>
                  <a:pt x="5486326" y="3138157"/>
                  <a:pt x="5510182" y="3138157"/>
                  <a:pt x="5541572" y="3138157"/>
                </a:cubicBezTo>
                <a:close/>
                <a:moveTo>
                  <a:pt x="5555382" y="3128266"/>
                </a:moveTo>
                <a:cubicBezTo>
                  <a:pt x="5563230" y="3128423"/>
                  <a:pt x="5572961" y="3130621"/>
                  <a:pt x="5580494" y="3130621"/>
                </a:cubicBezTo>
                <a:cubicBezTo>
                  <a:pt x="5580494" y="3145693"/>
                  <a:pt x="5549104" y="3130621"/>
                  <a:pt x="5541572" y="3138157"/>
                </a:cubicBezTo>
                <a:cubicBezTo>
                  <a:pt x="5541572" y="3129993"/>
                  <a:pt x="5547536" y="3128109"/>
                  <a:pt x="5555382" y="3128266"/>
                </a:cubicBezTo>
                <a:close/>
                <a:moveTo>
                  <a:pt x="5592892" y="3120102"/>
                </a:moveTo>
                <a:cubicBezTo>
                  <a:pt x="5599642" y="3119946"/>
                  <a:pt x="5607489" y="3121829"/>
                  <a:pt x="5611882" y="3121829"/>
                </a:cubicBezTo>
                <a:cubicBezTo>
                  <a:pt x="5611882" y="3130621"/>
                  <a:pt x="5595560" y="3130621"/>
                  <a:pt x="5580494" y="3130621"/>
                </a:cubicBezTo>
                <a:cubicBezTo>
                  <a:pt x="5580494" y="3122457"/>
                  <a:pt x="5586144" y="3120260"/>
                  <a:pt x="5592892" y="3120102"/>
                </a:cubicBezTo>
                <a:close/>
                <a:moveTo>
                  <a:pt x="3639138" y="3118787"/>
                </a:moveTo>
                <a:cubicBezTo>
                  <a:pt x="3636312" y="3119003"/>
                  <a:pt x="3634350" y="3119945"/>
                  <a:pt x="3634350" y="3121829"/>
                </a:cubicBezTo>
                <a:cubicBezTo>
                  <a:pt x="3626817" y="3121829"/>
                  <a:pt x="3649417" y="3130621"/>
                  <a:pt x="3658207" y="3130621"/>
                </a:cubicBezTo>
                <a:lnTo>
                  <a:pt x="3658207" y="3130620"/>
                </a:lnTo>
                <a:lnTo>
                  <a:pt x="3640159" y="3126225"/>
                </a:lnTo>
                <a:cubicBezTo>
                  <a:pt x="3634352" y="3124027"/>
                  <a:pt x="3630585" y="3121829"/>
                  <a:pt x="3634351" y="3121829"/>
                </a:cubicBezTo>
                <a:lnTo>
                  <a:pt x="3639139" y="3118787"/>
                </a:lnTo>
                <a:close/>
                <a:moveTo>
                  <a:pt x="5628049" y="3112410"/>
                </a:moveTo>
                <a:cubicBezTo>
                  <a:pt x="5636681" y="3112410"/>
                  <a:pt x="5646412" y="3114293"/>
                  <a:pt x="5650806" y="3114293"/>
                </a:cubicBezTo>
                <a:cubicBezTo>
                  <a:pt x="5650806" y="3130621"/>
                  <a:pt x="5626950" y="3114293"/>
                  <a:pt x="5611882" y="3121829"/>
                </a:cubicBezTo>
                <a:cubicBezTo>
                  <a:pt x="5611882" y="3114293"/>
                  <a:pt x="5619416" y="3112410"/>
                  <a:pt x="5628049" y="3112410"/>
                </a:cubicBezTo>
                <a:close/>
                <a:moveTo>
                  <a:pt x="3702034" y="3109113"/>
                </a:moveTo>
                <a:cubicBezTo>
                  <a:pt x="3697679" y="3109113"/>
                  <a:pt x="3693363" y="3110525"/>
                  <a:pt x="3689596" y="3114293"/>
                </a:cubicBezTo>
                <a:lnTo>
                  <a:pt x="3728519" y="3121829"/>
                </a:lnTo>
                <a:lnTo>
                  <a:pt x="3689597" y="3114293"/>
                </a:lnTo>
                <a:lnTo>
                  <a:pt x="3702035" y="3109113"/>
                </a:lnTo>
                <a:close/>
                <a:moveTo>
                  <a:pt x="5666030" y="3104873"/>
                </a:moveTo>
                <a:cubicBezTo>
                  <a:pt x="5671837" y="3104874"/>
                  <a:pt x="5677802" y="3106757"/>
                  <a:pt x="5682196" y="3106757"/>
                </a:cubicBezTo>
                <a:cubicBezTo>
                  <a:pt x="5682196" y="3114293"/>
                  <a:pt x="5665873" y="3114293"/>
                  <a:pt x="5650806" y="3114293"/>
                </a:cubicBezTo>
                <a:cubicBezTo>
                  <a:pt x="5654572" y="3106757"/>
                  <a:pt x="5660224" y="3104873"/>
                  <a:pt x="5666030" y="3104873"/>
                </a:cubicBezTo>
                <a:close/>
                <a:moveTo>
                  <a:pt x="5698363" y="3097338"/>
                </a:moveTo>
                <a:cubicBezTo>
                  <a:pt x="5705111" y="3097338"/>
                  <a:pt x="5712959" y="3099221"/>
                  <a:pt x="5721120" y="3099221"/>
                </a:cubicBezTo>
                <a:cubicBezTo>
                  <a:pt x="5712331" y="3106757"/>
                  <a:pt x="5697264" y="3106757"/>
                  <a:pt x="5682197" y="3106757"/>
                </a:cubicBezTo>
                <a:cubicBezTo>
                  <a:pt x="5685963" y="3099221"/>
                  <a:pt x="5691613" y="3097338"/>
                  <a:pt x="5698363" y="3097338"/>
                </a:cubicBezTo>
                <a:close/>
                <a:moveTo>
                  <a:pt x="5795650" y="3084131"/>
                </a:moveTo>
                <a:cubicBezTo>
                  <a:pt x="5801732" y="3085504"/>
                  <a:pt x="5810247" y="3087428"/>
                  <a:pt x="5806596" y="3086603"/>
                </a:cubicBezTo>
                <a:close/>
                <a:moveTo>
                  <a:pt x="5790177" y="3082894"/>
                </a:moveTo>
                <a:cubicBezTo>
                  <a:pt x="5775109" y="3091686"/>
                  <a:pt x="5743719" y="3099221"/>
                  <a:pt x="5721120" y="3099221"/>
                </a:cubicBezTo>
                <a:cubicBezTo>
                  <a:pt x="5736186" y="3082894"/>
                  <a:pt x="5758787" y="3082894"/>
                  <a:pt x="5790177" y="3082894"/>
                </a:cubicBezTo>
                <a:close/>
                <a:moveTo>
                  <a:pt x="5825175" y="3064761"/>
                </a:moveTo>
                <a:cubicBezTo>
                  <a:pt x="5827294" y="3064525"/>
                  <a:pt x="5830041" y="3064996"/>
                  <a:pt x="5832552" y="3065938"/>
                </a:cubicBezTo>
                <a:cubicBezTo>
                  <a:pt x="5837574" y="3067822"/>
                  <a:pt x="5841655" y="3071591"/>
                  <a:pt x="5837888" y="3075358"/>
                </a:cubicBezTo>
                <a:lnTo>
                  <a:pt x="5821565" y="3067822"/>
                </a:lnTo>
                <a:cubicBezTo>
                  <a:pt x="5821565" y="3065938"/>
                  <a:pt x="5823056" y="3064996"/>
                  <a:pt x="5825175" y="3064761"/>
                </a:cubicBezTo>
                <a:close/>
                <a:moveTo>
                  <a:pt x="117750" y="3004661"/>
                </a:moveTo>
                <a:lnTo>
                  <a:pt x="119993" y="3006436"/>
                </a:lnTo>
                <a:cubicBezTo>
                  <a:pt x="121876" y="3007927"/>
                  <a:pt x="122818" y="3008673"/>
                  <a:pt x="121405" y="3007554"/>
                </a:cubicBezTo>
                <a:close/>
                <a:moveTo>
                  <a:pt x="116898" y="3003983"/>
                </a:moveTo>
                <a:lnTo>
                  <a:pt x="117346" y="3004338"/>
                </a:lnTo>
                <a:lnTo>
                  <a:pt x="117751" y="3004661"/>
                </a:lnTo>
                <a:close/>
                <a:moveTo>
                  <a:pt x="108695" y="2997487"/>
                </a:moveTo>
                <a:lnTo>
                  <a:pt x="116898" y="3003983"/>
                </a:lnTo>
                <a:lnTo>
                  <a:pt x="112932" y="3000844"/>
                </a:lnTo>
                <a:cubicBezTo>
                  <a:pt x="110578" y="2998979"/>
                  <a:pt x="108695" y="2997487"/>
                  <a:pt x="108695" y="2997487"/>
                </a:cubicBezTo>
                <a:close/>
                <a:moveTo>
                  <a:pt x="69772" y="2989951"/>
                </a:moveTo>
                <a:cubicBezTo>
                  <a:pt x="84836" y="2997487"/>
                  <a:pt x="108692" y="2982416"/>
                  <a:pt x="108692" y="2997487"/>
                </a:cubicBezTo>
                <a:cubicBezTo>
                  <a:pt x="104925" y="2997487"/>
                  <a:pt x="95195" y="2999371"/>
                  <a:pt x="86406" y="2999371"/>
                </a:cubicBezTo>
                <a:cubicBezTo>
                  <a:pt x="77619" y="2999371"/>
                  <a:pt x="69772" y="2997487"/>
                  <a:pt x="69772" y="2989951"/>
                </a:cubicBezTo>
                <a:close/>
                <a:moveTo>
                  <a:pt x="50617" y="2977006"/>
                </a:moveTo>
                <a:lnTo>
                  <a:pt x="52349" y="2978176"/>
                </a:lnTo>
                <a:cubicBezTo>
                  <a:pt x="58155" y="2982101"/>
                  <a:pt x="69772" y="2989951"/>
                  <a:pt x="69772" y="2989951"/>
                </a:cubicBezTo>
                <a:cubicBezTo>
                  <a:pt x="63962" y="2986026"/>
                  <a:pt x="59607" y="2983083"/>
                  <a:pt x="56431" y="2980936"/>
                </a:cubicBezTo>
                <a:close/>
                <a:moveTo>
                  <a:pt x="49355" y="2976153"/>
                </a:moveTo>
                <a:lnTo>
                  <a:pt x="50617" y="2977006"/>
                </a:lnTo>
                <a:lnTo>
                  <a:pt x="50170" y="2976704"/>
                </a:lnTo>
                <a:cubicBezTo>
                  <a:pt x="49084" y="2975968"/>
                  <a:pt x="48902" y="2975846"/>
                  <a:pt x="49355" y="2976153"/>
                </a:cubicBezTo>
                <a:close/>
                <a:moveTo>
                  <a:pt x="205833" y="2971387"/>
                </a:moveTo>
                <a:lnTo>
                  <a:pt x="205962" y="2971523"/>
                </a:lnTo>
                <a:cubicBezTo>
                  <a:pt x="207727" y="2973388"/>
                  <a:pt x="209139" y="2974880"/>
                  <a:pt x="209139" y="2974880"/>
                </a:cubicBezTo>
                <a:close/>
                <a:moveTo>
                  <a:pt x="199124" y="2964305"/>
                </a:moveTo>
                <a:cubicBezTo>
                  <a:pt x="198941" y="2964112"/>
                  <a:pt x="199603" y="2964812"/>
                  <a:pt x="200664" y="2965930"/>
                </a:cubicBezTo>
                <a:lnTo>
                  <a:pt x="205833" y="2971387"/>
                </a:lnTo>
                <a:lnTo>
                  <a:pt x="202649" y="2968028"/>
                </a:lnTo>
                <a:cubicBezTo>
                  <a:pt x="200331" y="2965580"/>
                  <a:pt x="199306" y="2964498"/>
                  <a:pt x="199124" y="2964305"/>
                </a:cubicBezTo>
                <a:close/>
                <a:moveTo>
                  <a:pt x="275472" y="2837744"/>
                </a:moveTo>
                <a:lnTo>
                  <a:pt x="270134" y="2839652"/>
                </a:lnTo>
                <a:cubicBezTo>
                  <a:pt x="271805" y="2841863"/>
                  <a:pt x="279531" y="2845042"/>
                  <a:pt x="295773" y="2849281"/>
                </a:cubicBezTo>
                <a:lnTo>
                  <a:pt x="335190" y="2855875"/>
                </a:lnTo>
                <a:lnTo>
                  <a:pt x="295774" y="2849281"/>
                </a:lnTo>
                <a:cubicBezTo>
                  <a:pt x="279531" y="2845042"/>
                  <a:pt x="271808" y="2841863"/>
                  <a:pt x="270134" y="2839652"/>
                </a:cubicBezTo>
                <a:close/>
                <a:moveTo>
                  <a:pt x="3402167" y="2505122"/>
                </a:moveTo>
                <a:cubicBezTo>
                  <a:pt x="3403992" y="2504003"/>
                  <a:pt x="3402776" y="2504750"/>
                  <a:pt x="3400342" y="2506240"/>
                </a:cubicBezTo>
                <a:lnTo>
                  <a:pt x="3398744" y="2507222"/>
                </a:lnTo>
                <a:lnTo>
                  <a:pt x="3399307" y="2506877"/>
                </a:lnTo>
                <a:lnTo>
                  <a:pt x="3400343" y="2506240"/>
                </a:lnTo>
                <a:lnTo>
                  <a:pt x="3401470" y="2505549"/>
                </a:lnTo>
                <a:close/>
                <a:moveTo>
                  <a:pt x="3447270" y="2498862"/>
                </a:moveTo>
                <a:cubicBezTo>
                  <a:pt x="3443503" y="2503258"/>
                  <a:pt x="3470811" y="2505456"/>
                  <a:pt x="3489331" y="2505456"/>
                </a:cubicBezTo>
                <a:lnTo>
                  <a:pt x="3489332" y="2505456"/>
                </a:lnTo>
                <a:lnTo>
                  <a:pt x="3459944" y="2503807"/>
                </a:lnTo>
                <a:cubicBezTo>
                  <a:pt x="3451273" y="2502708"/>
                  <a:pt x="3445388" y="2501060"/>
                  <a:pt x="3447271" y="2498862"/>
                </a:cubicBezTo>
                <a:close/>
                <a:moveTo>
                  <a:pt x="7723388" y="2414045"/>
                </a:moveTo>
                <a:lnTo>
                  <a:pt x="7726608" y="2414927"/>
                </a:lnTo>
                <a:lnTo>
                  <a:pt x="7727063" y="2414504"/>
                </a:lnTo>
                <a:close/>
                <a:moveTo>
                  <a:pt x="7715977" y="2410658"/>
                </a:moveTo>
                <a:lnTo>
                  <a:pt x="7716073" y="2412042"/>
                </a:lnTo>
                <a:lnTo>
                  <a:pt x="7717382" y="2412400"/>
                </a:lnTo>
                <a:close/>
                <a:moveTo>
                  <a:pt x="7719240" y="2406065"/>
                </a:moveTo>
                <a:lnTo>
                  <a:pt x="7715661" y="2406095"/>
                </a:lnTo>
                <a:lnTo>
                  <a:pt x="7715753" y="2407418"/>
                </a:lnTo>
                <a:close/>
                <a:moveTo>
                  <a:pt x="8130329" y="2377301"/>
                </a:moveTo>
                <a:lnTo>
                  <a:pt x="8132613" y="2377816"/>
                </a:lnTo>
                <a:cubicBezTo>
                  <a:pt x="8135044" y="2378366"/>
                  <a:pt x="8136261" y="2378641"/>
                  <a:pt x="8134436" y="2378229"/>
                </a:cubicBezTo>
                <a:close/>
                <a:moveTo>
                  <a:pt x="8118015" y="2374520"/>
                </a:moveTo>
                <a:lnTo>
                  <a:pt x="8123488" y="2375756"/>
                </a:lnTo>
                <a:lnTo>
                  <a:pt x="8130328" y="2377301"/>
                </a:lnTo>
                <a:close/>
                <a:moveTo>
                  <a:pt x="7573093" y="2320513"/>
                </a:moveTo>
                <a:cubicBezTo>
                  <a:pt x="7573093" y="2321454"/>
                  <a:pt x="7571877" y="2322279"/>
                  <a:pt x="7569838" y="2322954"/>
                </a:cubicBezTo>
                <a:lnTo>
                  <a:pt x="7568691" y="2323169"/>
                </a:lnTo>
                <a:close/>
                <a:moveTo>
                  <a:pt x="8149403" y="2312977"/>
                </a:moveTo>
                <a:cubicBezTo>
                  <a:pt x="8141870" y="2366983"/>
                  <a:pt x="8025102" y="2366983"/>
                  <a:pt x="7969855" y="2398383"/>
                </a:cubicBezTo>
                <a:cubicBezTo>
                  <a:pt x="7923401" y="2420991"/>
                  <a:pt x="8008780" y="2390848"/>
                  <a:pt x="8032635" y="2390848"/>
                </a:cubicBezTo>
                <a:cubicBezTo>
                  <a:pt x="8047702" y="2387080"/>
                  <a:pt x="8061200" y="2382998"/>
                  <a:pt x="8074854" y="2379858"/>
                </a:cubicBezTo>
                <a:lnTo>
                  <a:pt x="8118014" y="2374520"/>
                </a:lnTo>
                <a:lnTo>
                  <a:pt x="8118015" y="2374520"/>
                </a:lnTo>
                <a:lnTo>
                  <a:pt x="7491404" y="2565390"/>
                </a:lnTo>
                <a:cubicBezTo>
                  <a:pt x="6857887" y="2749195"/>
                  <a:pt x="6206713" y="2914278"/>
                  <a:pt x="5565429" y="3082894"/>
                </a:cubicBezTo>
                <a:lnTo>
                  <a:pt x="5565424" y="3082895"/>
                </a:lnTo>
                <a:lnTo>
                  <a:pt x="5317608" y="3140197"/>
                </a:lnTo>
                <a:lnTo>
                  <a:pt x="5059436" y="3190907"/>
                </a:lnTo>
                <a:lnTo>
                  <a:pt x="5059431" y="3190908"/>
                </a:lnTo>
                <a:cubicBezTo>
                  <a:pt x="5237723" y="3160764"/>
                  <a:pt x="5400947" y="3121829"/>
                  <a:pt x="5565429" y="3082894"/>
                </a:cubicBezTo>
                <a:cubicBezTo>
                  <a:pt x="6164338" y="2951016"/>
                  <a:pt x="6748181" y="2780202"/>
                  <a:pt x="7347091" y="2624461"/>
                </a:cubicBezTo>
                <a:cubicBezTo>
                  <a:pt x="7386013" y="2608132"/>
                  <a:pt x="7526637" y="2585525"/>
                  <a:pt x="7409869" y="2624461"/>
                </a:cubicBezTo>
                <a:cubicBezTo>
                  <a:pt x="7052031" y="2741267"/>
                  <a:pt x="6670335" y="2802810"/>
                  <a:pt x="6288640" y="2919616"/>
                </a:cubicBezTo>
                <a:cubicBezTo>
                  <a:pt x="6273573" y="2927151"/>
                  <a:pt x="6273573" y="2927151"/>
                  <a:pt x="6257251" y="2935944"/>
                </a:cubicBezTo>
                <a:lnTo>
                  <a:pt x="6242184" y="2927151"/>
                </a:lnTo>
                <a:cubicBezTo>
                  <a:pt x="6234651" y="2927151"/>
                  <a:pt x="6242184" y="2943480"/>
                  <a:pt x="6234651" y="2943480"/>
                </a:cubicBezTo>
                <a:cubicBezTo>
                  <a:pt x="6225861" y="2943480"/>
                  <a:pt x="6186939" y="2927151"/>
                  <a:pt x="6171871" y="2943480"/>
                </a:cubicBezTo>
                <a:cubicBezTo>
                  <a:pt x="6171871" y="2943480"/>
                  <a:pt x="6186939" y="2958551"/>
                  <a:pt x="6179405" y="2958551"/>
                </a:cubicBezTo>
                <a:cubicBezTo>
                  <a:pt x="6171871" y="2958551"/>
                  <a:pt x="6156805" y="2951016"/>
                  <a:pt x="6140481" y="2951016"/>
                </a:cubicBezTo>
                <a:cubicBezTo>
                  <a:pt x="6125415" y="2951016"/>
                  <a:pt x="6062636" y="2974880"/>
                  <a:pt x="6032502" y="2982416"/>
                </a:cubicBezTo>
                <a:cubicBezTo>
                  <a:pt x="5984790" y="2997487"/>
                  <a:pt x="5930800" y="3005023"/>
                  <a:pt x="5884344" y="3021351"/>
                </a:cubicBezTo>
                <a:cubicBezTo>
                  <a:pt x="5876811" y="3028887"/>
                  <a:pt x="5884344" y="3036423"/>
                  <a:pt x="5852955" y="3043959"/>
                </a:cubicBezTo>
                <a:cubicBezTo>
                  <a:pt x="5743719" y="3091686"/>
                  <a:pt x="5595561" y="3106757"/>
                  <a:pt x="5456192" y="3138157"/>
                </a:cubicBezTo>
                <a:cubicBezTo>
                  <a:pt x="5362025" y="3160764"/>
                  <a:pt x="5245256" y="3190908"/>
                  <a:pt x="5128488" y="3214772"/>
                </a:cubicBezTo>
                <a:cubicBezTo>
                  <a:pt x="5082031" y="3229844"/>
                  <a:pt x="4972796" y="3237379"/>
                  <a:pt x="5066964" y="3237379"/>
                </a:cubicBezTo>
                <a:cubicBezTo>
                  <a:pt x="5043108" y="3253708"/>
                  <a:pt x="5004186" y="3253708"/>
                  <a:pt x="4965263" y="3253708"/>
                </a:cubicBezTo>
                <a:cubicBezTo>
                  <a:pt x="4019343" y="3409763"/>
                  <a:pt x="2738891" y="3608130"/>
                  <a:pt x="1536063" y="3619102"/>
                </a:cubicBezTo>
                <a:cubicBezTo>
                  <a:pt x="1364230" y="3620670"/>
                  <a:pt x="1193983" y="3618413"/>
                  <a:pt x="1026521" y="3611662"/>
                </a:cubicBezTo>
                <a:cubicBezTo>
                  <a:pt x="824373" y="3604126"/>
                  <a:pt x="622223" y="3611662"/>
                  <a:pt x="451469" y="3572728"/>
                </a:cubicBezTo>
                <a:cubicBezTo>
                  <a:pt x="412542" y="3565191"/>
                  <a:pt x="388688" y="3541328"/>
                  <a:pt x="357298" y="3541328"/>
                </a:cubicBezTo>
                <a:cubicBezTo>
                  <a:pt x="271919" y="3518720"/>
                  <a:pt x="186541" y="3509927"/>
                  <a:pt x="92373" y="3487320"/>
                </a:cubicBezTo>
                <a:cubicBezTo>
                  <a:pt x="92373" y="3487320"/>
                  <a:pt x="77304" y="3487320"/>
                  <a:pt x="69772" y="3479784"/>
                </a:cubicBezTo>
                <a:cubicBezTo>
                  <a:pt x="38381" y="3463457"/>
                  <a:pt x="108695" y="3487320"/>
                  <a:pt x="84837" y="3463457"/>
                </a:cubicBezTo>
                <a:cubicBezTo>
                  <a:pt x="77304" y="3455920"/>
                  <a:pt x="30849" y="3432057"/>
                  <a:pt x="53450" y="3424521"/>
                </a:cubicBezTo>
                <a:cubicBezTo>
                  <a:pt x="62239" y="3424521"/>
                  <a:pt x="131293" y="3440849"/>
                  <a:pt x="162682" y="3448384"/>
                </a:cubicBezTo>
                <a:cubicBezTo>
                  <a:pt x="201606" y="3455920"/>
                  <a:pt x="232996" y="3463457"/>
                  <a:pt x="271919" y="3463457"/>
                </a:cubicBezTo>
                <a:cubicBezTo>
                  <a:pt x="186541" y="3455920"/>
                  <a:pt x="108695" y="3378050"/>
                  <a:pt x="225464" y="3362978"/>
                </a:cubicBezTo>
                <a:cubicBezTo>
                  <a:pt x="248062" y="3354187"/>
                  <a:pt x="279451" y="3370514"/>
                  <a:pt x="310842" y="3370514"/>
                </a:cubicBezTo>
                <a:cubicBezTo>
                  <a:pt x="349765" y="3362978"/>
                  <a:pt x="357298" y="3346650"/>
                  <a:pt x="381153" y="3346650"/>
                </a:cubicBezTo>
                <a:cubicBezTo>
                  <a:pt x="420076" y="3339115"/>
                  <a:pt x="481599" y="3354187"/>
                  <a:pt x="544380" y="3362978"/>
                </a:cubicBezTo>
                <a:cubicBezTo>
                  <a:pt x="637291" y="3370514"/>
                  <a:pt x="722674" y="3378050"/>
                  <a:pt x="801772" y="3385586"/>
                </a:cubicBezTo>
                <a:cubicBezTo>
                  <a:pt x="948675" y="3393122"/>
                  <a:pt x="1120688" y="3378050"/>
                  <a:pt x="1291446" y="3385586"/>
                </a:cubicBezTo>
                <a:cubicBezTo>
                  <a:pt x="1532518" y="3393122"/>
                  <a:pt x="1804978" y="3424521"/>
                  <a:pt x="2077438" y="3400657"/>
                </a:cubicBezTo>
                <a:cubicBezTo>
                  <a:pt x="2233130" y="3385586"/>
                  <a:pt x="2405143" y="3385586"/>
                  <a:pt x="2568367" y="3378050"/>
                </a:cubicBezTo>
                <a:cubicBezTo>
                  <a:pt x="2794372" y="3362978"/>
                  <a:pt x="3026653" y="3331578"/>
                  <a:pt x="3245122" y="3307715"/>
                </a:cubicBezTo>
                <a:cubicBezTo>
                  <a:pt x="3906812" y="3222308"/>
                  <a:pt x="4560967" y="3145693"/>
                  <a:pt x="5167410" y="3005023"/>
                </a:cubicBezTo>
                <a:cubicBezTo>
                  <a:pt x="5884344" y="2849281"/>
                  <a:pt x="6553565" y="2670932"/>
                  <a:pt x="7246645" y="2483791"/>
                </a:cubicBezTo>
                <a:cubicBezTo>
                  <a:pt x="7347091" y="2459926"/>
                  <a:pt x="7441259" y="2413456"/>
                  <a:pt x="7534172" y="2405919"/>
                </a:cubicBezTo>
                <a:cubicBezTo>
                  <a:pt x="7573094" y="2398383"/>
                  <a:pt x="7604484" y="2405919"/>
                  <a:pt x="7634617" y="2405919"/>
                </a:cubicBezTo>
                <a:cubicBezTo>
                  <a:pt x="7666007" y="2398383"/>
                  <a:pt x="7721253" y="2366983"/>
                  <a:pt x="7736319" y="2405919"/>
                </a:cubicBezTo>
                <a:lnTo>
                  <a:pt x="7736318" y="2405919"/>
                </a:lnTo>
                <a:lnTo>
                  <a:pt x="7736312" y="2405925"/>
                </a:lnTo>
                <a:lnTo>
                  <a:pt x="7736319" y="2405919"/>
                </a:lnTo>
                <a:cubicBezTo>
                  <a:pt x="7869411" y="2374520"/>
                  <a:pt x="8008780" y="2343120"/>
                  <a:pt x="8149403" y="2312977"/>
                </a:cubicBezTo>
                <a:close/>
                <a:moveTo>
                  <a:pt x="8149403" y="2312977"/>
                </a:moveTo>
                <a:cubicBezTo>
                  <a:pt x="8149403" y="2312977"/>
                  <a:pt x="8153643" y="2317215"/>
                  <a:pt x="8152582" y="2316155"/>
                </a:cubicBezTo>
                <a:cubicBezTo>
                  <a:pt x="8152229" y="2315802"/>
                  <a:pt x="8151287" y="2314861"/>
                  <a:pt x="8149403" y="2312977"/>
                </a:cubicBezTo>
                <a:close/>
                <a:moveTo>
                  <a:pt x="4740087" y="2311766"/>
                </a:moveTo>
                <a:cubicBezTo>
                  <a:pt x="4734608" y="2311525"/>
                  <a:pt x="4724662" y="2311878"/>
                  <a:pt x="4709124" y="2312977"/>
                </a:cubicBezTo>
                <a:cubicBezTo>
                  <a:pt x="4658273" y="2318628"/>
                  <a:pt x="4602635" y="2326321"/>
                  <a:pt x="4545467" y="2335152"/>
                </a:cubicBezTo>
                <a:lnTo>
                  <a:pt x="4481658" y="2345861"/>
                </a:lnTo>
                <a:lnTo>
                  <a:pt x="4458976" y="2349140"/>
                </a:lnTo>
                <a:lnTo>
                  <a:pt x="4423306" y="2355653"/>
                </a:lnTo>
                <a:lnTo>
                  <a:pt x="4372629" y="2364158"/>
                </a:lnTo>
                <a:cubicBezTo>
                  <a:pt x="4258686" y="2384568"/>
                  <a:pt x="4151648" y="2405919"/>
                  <a:pt x="4077568" y="2420991"/>
                </a:cubicBezTo>
                <a:lnTo>
                  <a:pt x="4077567" y="2420991"/>
                </a:lnTo>
                <a:lnTo>
                  <a:pt x="4032260" y="2425479"/>
                </a:lnTo>
                <a:lnTo>
                  <a:pt x="3933335" y="2435278"/>
                </a:lnTo>
                <a:cubicBezTo>
                  <a:pt x="3887664" y="2441087"/>
                  <a:pt x="3844660" y="2448622"/>
                  <a:pt x="3805109" y="2459926"/>
                </a:cubicBezTo>
                <a:lnTo>
                  <a:pt x="3805111" y="2459926"/>
                </a:lnTo>
                <a:lnTo>
                  <a:pt x="3933336" y="2435278"/>
                </a:lnTo>
                <a:lnTo>
                  <a:pt x="4032260" y="2425479"/>
                </a:lnTo>
                <a:lnTo>
                  <a:pt x="4077568" y="2420991"/>
                </a:lnTo>
                <a:lnTo>
                  <a:pt x="4077571" y="2420990"/>
                </a:lnTo>
                <a:lnTo>
                  <a:pt x="4210151" y="2394576"/>
                </a:lnTo>
                <a:lnTo>
                  <a:pt x="4423306" y="2355653"/>
                </a:lnTo>
                <a:lnTo>
                  <a:pt x="4481658" y="2345861"/>
                </a:lnTo>
                <a:lnTo>
                  <a:pt x="4709125" y="2312977"/>
                </a:lnTo>
                <a:close/>
                <a:moveTo>
                  <a:pt x="646080" y="2250178"/>
                </a:moveTo>
                <a:lnTo>
                  <a:pt x="677697" y="2252934"/>
                </a:lnTo>
                <a:lnTo>
                  <a:pt x="677698" y="2252934"/>
                </a:lnTo>
                <a:lnTo>
                  <a:pt x="678084" y="2253018"/>
                </a:lnTo>
                <a:lnTo>
                  <a:pt x="677697" y="2252934"/>
                </a:lnTo>
                <a:lnTo>
                  <a:pt x="677694" y="2252933"/>
                </a:lnTo>
                <a:lnTo>
                  <a:pt x="646093" y="2250179"/>
                </a:lnTo>
                <a:close/>
                <a:moveTo>
                  <a:pt x="738992" y="2242642"/>
                </a:moveTo>
                <a:cubicBezTo>
                  <a:pt x="809304" y="2250178"/>
                  <a:pt x="909752" y="2257713"/>
                  <a:pt x="1003919" y="2257713"/>
                </a:cubicBezTo>
                <a:cubicBezTo>
                  <a:pt x="909752" y="2257713"/>
                  <a:pt x="809304" y="2250178"/>
                  <a:pt x="738992" y="2242642"/>
                </a:cubicBezTo>
                <a:close/>
                <a:moveTo>
                  <a:pt x="7682417" y="2235197"/>
                </a:moveTo>
                <a:lnTo>
                  <a:pt x="7684388" y="2235871"/>
                </a:lnTo>
                <a:lnTo>
                  <a:pt x="7684827" y="2235206"/>
                </a:lnTo>
                <a:close/>
                <a:moveTo>
                  <a:pt x="7673441" y="2227040"/>
                </a:moveTo>
                <a:cubicBezTo>
                  <a:pt x="7671616" y="2228394"/>
                  <a:pt x="7672833" y="2230788"/>
                  <a:pt x="7675266" y="2232751"/>
                </a:cubicBezTo>
                <a:lnTo>
                  <a:pt x="7678626" y="2233900"/>
                </a:lnTo>
                <a:close/>
                <a:moveTo>
                  <a:pt x="434717" y="2162882"/>
                </a:moveTo>
                <a:lnTo>
                  <a:pt x="435143" y="2164771"/>
                </a:lnTo>
                <a:cubicBezTo>
                  <a:pt x="435143" y="2168539"/>
                  <a:pt x="435143" y="2170894"/>
                  <a:pt x="435025" y="2172189"/>
                </a:cubicBezTo>
                <a:lnTo>
                  <a:pt x="434202" y="2173248"/>
                </a:lnTo>
                <a:lnTo>
                  <a:pt x="434202" y="2173249"/>
                </a:lnTo>
                <a:cubicBezTo>
                  <a:pt x="435143" y="2174191"/>
                  <a:pt x="435143" y="2172307"/>
                  <a:pt x="435143" y="2164771"/>
                </a:cubicBezTo>
                <a:lnTo>
                  <a:pt x="435143" y="2164769"/>
                </a:lnTo>
                <a:close/>
                <a:moveTo>
                  <a:pt x="580742" y="2131298"/>
                </a:moveTo>
                <a:lnTo>
                  <a:pt x="575766" y="2133371"/>
                </a:lnTo>
                <a:lnTo>
                  <a:pt x="609129" y="2139831"/>
                </a:lnTo>
                <a:lnTo>
                  <a:pt x="575767" y="2133371"/>
                </a:lnTo>
                <a:close/>
                <a:moveTo>
                  <a:pt x="427608" y="2125835"/>
                </a:moveTo>
                <a:lnTo>
                  <a:pt x="427609" y="2125836"/>
                </a:lnTo>
                <a:lnTo>
                  <a:pt x="427624" y="2125919"/>
                </a:lnTo>
                <a:close/>
                <a:moveTo>
                  <a:pt x="533903" y="2122774"/>
                </a:moveTo>
                <a:lnTo>
                  <a:pt x="533903" y="2122774"/>
                </a:lnTo>
                <a:lnTo>
                  <a:pt x="543435" y="2123951"/>
                </a:lnTo>
                <a:cubicBezTo>
                  <a:pt x="550029" y="2125835"/>
                  <a:pt x="555679" y="2129604"/>
                  <a:pt x="551912" y="2133371"/>
                </a:cubicBezTo>
                <a:lnTo>
                  <a:pt x="551912" y="2133370"/>
                </a:lnTo>
                <a:lnTo>
                  <a:pt x="543435" y="2123951"/>
                </a:lnTo>
                <a:cubicBezTo>
                  <a:pt x="540140" y="2123009"/>
                  <a:pt x="536608" y="2122539"/>
                  <a:pt x="533903" y="2122774"/>
                </a:cubicBezTo>
                <a:close/>
                <a:moveTo>
                  <a:pt x="1034053" y="2118299"/>
                </a:moveTo>
                <a:lnTo>
                  <a:pt x="1050375" y="2125835"/>
                </a:lnTo>
                <a:lnTo>
                  <a:pt x="1050375" y="2125834"/>
                </a:lnTo>
                <a:close/>
                <a:moveTo>
                  <a:pt x="996391" y="2118299"/>
                </a:moveTo>
                <a:lnTo>
                  <a:pt x="1016827" y="2118888"/>
                </a:lnTo>
                <a:lnTo>
                  <a:pt x="1015706" y="2119200"/>
                </a:lnTo>
                <a:lnTo>
                  <a:pt x="1008170" y="2119821"/>
                </a:lnTo>
                <a:lnTo>
                  <a:pt x="966329" y="2121429"/>
                </a:lnTo>
                <a:lnTo>
                  <a:pt x="966308" y="2121429"/>
                </a:lnTo>
                <a:lnTo>
                  <a:pt x="928938" y="2121479"/>
                </a:lnTo>
                <a:cubicBezTo>
                  <a:pt x="939504" y="2121744"/>
                  <a:pt x="953005" y="2121678"/>
                  <a:pt x="966311" y="2121429"/>
                </a:cubicBezTo>
                <a:lnTo>
                  <a:pt x="966329" y="2121429"/>
                </a:lnTo>
                <a:lnTo>
                  <a:pt x="1002522" y="2120286"/>
                </a:lnTo>
                <a:lnTo>
                  <a:pt x="1008170" y="2119821"/>
                </a:lnTo>
                <a:lnTo>
                  <a:pt x="1014330" y="2119584"/>
                </a:lnTo>
                <a:lnTo>
                  <a:pt x="1015706" y="2119200"/>
                </a:lnTo>
                <a:lnTo>
                  <a:pt x="1018806" y="2118945"/>
                </a:lnTo>
                <a:lnTo>
                  <a:pt x="1016827" y="2118888"/>
                </a:lnTo>
                <a:lnTo>
                  <a:pt x="1017563" y="2118683"/>
                </a:lnTo>
                <a:close/>
                <a:moveTo>
                  <a:pt x="970455" y="2116414"/>
                </a:moveTo>
                <a:lnTo>
                  <a:pt x="988393" y="2117653"/>
                </a:lnTo>
                <a:cubicBezTo>
                  <a:pt x="993341" y="2118034"/>
                  <a:pt x="996387" y="2118299"/>
                  <a:pt x="996387" y="2118299"/>
                </a:cubicBezTo>
                <a:cubicBezTo>
                  <a:pt x="996387" y="2118299"/>
                  <a:pt x="993341" y="2118034"/>
                  <a:pt x="988393" y="2117653"/>
                </a:cubicBezTo>
                <a:close/>
                <a:moveTo>
                  <a:pt x="5962189" y="2079364"/>
                </a:moveTo>
                <a:cubicBezTo>
                  <a:pt x="5955598" y="2085016"/>
                  <a:pt x="5967368" y="2090668"/>
                  <a:pt x="5976844" y="2089961"/>
                </a:cubicBezTo>
                <a:lnTo>
                  <a:pt x="5963492" y="2087047"/>
                </a:lnTo>
                <a:lnTo>
                  <a:pt x="5962190" y="2079364"/>
                </a:lnTo>
                <a:close/>
                <a:moveTo>
                  <a:pt x="6023712" y="2063036"/>
                </a:moveTo>
                <a:cubicBezTo>
                  <a:pt x="6018062" y="2069631"/>
                  <a:pt x="6030068" y="2075517"/>
                  <a:pt x="6036425" y="2074870"/>
                </a:cubicBezTo>
                <a:lnTo>
                  <a:pt x="6025567" y="2071669"/>
                </a:lnTo>
                <a:lnTo>
                  <a:pt x="6023713" y="2063036"/>
                </a:lnTo>
                <a:close/>
                <a:moveTo>
                  <a:pt x="6276750" y="1991426"/>
                </a:moveTo>
                <a:cubicBezTo>
                  <a:pt x="6277103" y="1990307"/>
                  <a:pt x="6276868" y="1991053"/>
                  <a:pt x="6276397" y="1992544"/>
                </a:cubicBezTo>
                <a:lnTo>
                  <a:pt x="6274847" y="1997454"/>
                </a:lnTo>
                <a:lnTo>
                  <a:pt x="6273572" y="2001494"/>
                </a:lnTo>
                <a:cubicBezTo>
                  <a:pt x="6273572" y="2001494"/>
                  <a:pt x="6274042" y="2000002"/>
                  <a:pt x="6274632" y="1998137"/>
                </a:cubicBezTo>
                <a:lnTo>
                  <a:pt x="6274847" y="1997454"/>
                </a:lnTo>
                <a:close/>
                <a:moveTo>
                  <a:pt x="6335096" y="1977630"/>
                </a:moveTo>
                <a:lnTo>
                  <a:pt x="6351418" y="1985165"/>
                </a:lnTo>
                <a:lnTo>
                  <a:pt x="6351416" y="1985163"/>
                </a:lnTo>
                <a:lnTo>
                  <a:pt x="6335100" y="1977631"/>
                </a:lnTo>
                <a:close/>
                <a:moveTo>
                  <a:pt x="7638344" y="1975628"/>
                </a:moveTo>
                <a:cubicBezTo>
                  <a:pt x="7636108" y="1975275"/>
                  <a:pt x="7634616" y="1975746"/>
                  <a:pt x="7634616" y="1977630"/>
                </a:cubicBezTo>
                <a:cubicBezTo>
                  <a:pt x="7628966" y="1983281"/>
                  <a:pt x="7640972" y="1988933"/>
                  <a:pt x="7650507" y="1988227"/>
                </a:cubicBezTo>
                <a:lnTo>
                  <a:pt x="7636868" y="1985312"/>
                </a:lnTo>
                <a:cubicBezTo>
                  <a:pt x="7633381" y="1983281"/>
                  <a:pt x="7631792" y="1980455"/>
                  <a:pt x="7634617" y="1977630"/>
                </a:cubicBezTo>
                <a:lnTo>
                  <a:pt x="7638345" y="1975628"/>
                </a:lnTo>
                <a:close/>
                <a:moveTo>
                  <a:pt x="6460652" y="1946230"/>
                </a:moveTo>
                <a:cubicBezTo>
                  <a:pt x="6451864" y="1946230"/>
                  <a:pt x="6468186" y="1955022"/>
                  <a:pt x="6475719" y="1955022"/>
                </a:cubicBezTo>
                <a:lnTo>
                  <a:pt x="6475719" y="1955021"/>
                </a:lnTo>
                <a:lnTo>
                  <a:pt x="6462066" y="1950626"/>
                </a:lnTo>
                <a:lnTo>
                  <a:pt x="6460653" y="1946230"/>
                </a:lnTo>
                <a:close/>
                <a:moveTo>
                  <a:pt x="470260" y="1935633"/>
                </a:moveTo>
                <a:cubicBezTo>
                  <a:pt x="472496" y="1935397"/>
                  <a:pt x="475479" y="1935868"/>
                  <a:pt x="478460" y="1936810"/>
                </a:cubicBezTo>
                <a:cubicBezTo>
                  <a:pt x="484425" y="1938694"/>
                  <a:pt x="490388" y="1942462"/>
                  <a:pt x="490388" y="1946230"/>
                </a:cubicBezTo>
                <a:cubicBezTo>
                  <a:pt x="481599" y="1946230"/>
                  <a:pt x="458999" y="1938694"/>
                  <a:pt x="466534" y="1938694"/>
                </a:cubicBezTo>
                <a:cubicBezTo>
                  <a:pt x="466534" y="1936810"/>
                  <a:pt x="468026" y="1935868"/>
                  <a:pt x="470260" y="1935633"/>
                </a:cubicBezTo>
                <a:close/>
                <a:moveTo>
                  <a:pt x="8195859" y="1931158"/>
                </a:moveTo>
                <a:cubicBezTo>
                  <a:pt x="8195859" y="1931158"/>
                  <a:pt x="8210925" y="1931158"/>
                  <a:pt x="8210925" y="1938694"/>
                </a:cubicBezTo>
                <a:cubicBezTo>
                  <a:pt x="8210925" y="1938694"/>
                  <a:pt x="8188326" y="1931158"/>
                  <a:pt x="8195859" y="1931158"/>
                </a:cubicBezTo>
                <a:close/>
                <a:moveTo>
                  <a:pt x="6652598" y="1897875"/>
                </a:moveTo>
                <a:cubicBezTo>
                  <a:pt x="6648675" y="1895991"/>
                  <a:pt x="6642710" y="1895991"/>
                  <a:pt x="6638943" y="1899759"/>
                </a:cubicBezTo>
                <a:lnTo>
                  <a:pt x="6654012" y="1907295"/>
                </a:lnTo>
                <a:lnTo>
                  <a:pt x="6654012" y="1907294"/>
                </a:lnTo>
                <a:lnTo>
                  <a:pt x="6638944" y="1899759"/>
                </a:lnTo>
                <a:close/>
                <a:moveTo>
                  <a:pt x="6768721" y="1874885"/>
                </a:moveTo>
                <a:lnTo>
                  <a:pt x="6772447" y="1876307"/>
                </a:lnTo>
                <a:lnTo>
                  <a:pt x="6773135" y="1875934"/>
                </a:lnTo>
                <a:close/>
                <a:moveTo>
                  <a:pt x="1727131" y="1874168"/>
                </a:moveTo>
                <a:cubicBezTo>
                  <a:pt x="1723364" y="1872127"/>
                  <a:pt x="1719596" y="1872127"/>
                  <a:pt x="1719596" y="1875894"/>
                </a:cubicBezTo>
                <a:cubicBezTo>
                  <a:pt x="1712064" y="1875894"/>
                  <a:pt x="1734664" y="1884687"/>
                  <a:pt x="1734664" y="1884687"/>
                </a:cubicBezTo>
                <a:lnTo>
                  <a:pt x="1734664" y="1884686"/>
                </a:lnTo>
                <a:lnTo>
                  <a:pt x="1724307" y="1880290"/>
                </a:lnTo>
                <a:cubicBezTo>
                  <a:pt x="1719598" y="1878092"/>
                  <a:pt x="1715831" y="1875894"/>
                  <a:pt x="1719597" y="1875894"/>
                </a:cubicBezTo>
                <a:close/>
                <a:moveTo>
                  <a:pt x="6760552" y="1870188"/>
                </a:moveTo>
                <a:lnTo>
                  <a:pt x="6760264" y="1871656"/>
                </a:lnTo>
                <a:lnTo>
                  <a:pt x="6761780" y="1872235"/>
                </a:lnTo>
                <a:close/>
                <a:moveTo>
                  <a:pt x="6761500" y="1865357"/>
                </a:moveTo>
                <a:lnTo>
                  <a:pt x="6761225" y="1866758"/>
                </a:lnTo>
                <a:lnTo>
                  <a:pt x="6765938" y="1865877"/>
                </a:lnTo>
                <a:close/>
                <a:moveTo>
                  <a:pt x="2292431" y="1857271"/>
                </a:moveTo>
                <a:cubicBezTo>
                  <a:pt x="2280858" y="1857876"/>
                  <a:pt x="2288329" y="1868638"/>
                  <a:pt x="2298084" y="1868772"/>
                </a:cubicBezTo>
                <a:lnTo>
                  <a:pt x="2298085" y="1868771"/>
                </a:lnTo>
                <a:lnTo>
                  <a:pt x="2287261" y="1863198"/>
                </a:lnTo>
                <a:cubicBezTo>
                  <a:pt x="2285620" y="1860416"/>
                  <a:pt x="2286646" y="1857574"/>
                  <a:pt x="2292432" y="1857272"/>
                </a:cubicBezTo>
                <a:lnTo>
                  <a:pt x="2304199" y="1859525"/>
                </a:lnTo>
                <a:close/>
                <a:moveTo>
                  <a:pt x="4688305" y="1812878"/>
                </a:moveTo>
                <a:lnTo>
                  <a:pt x="4691685" y="1813292"/>
                </a:lnTo>
                <a:cubicBezTo>
                  <a:pt x="4696491" y="1813881"/>
                  <a:pt x="4700336" y="1814352"/>
                  <a:pt x="4700336" y="1814352"/>
                </a:cubicBezTo>
                <a:close/>
                <a:moveTo>
                  <a:pt x="4678048" y="1811622"/>
                </a:moveTo>
                <a:lnTo>
                  <a:pt x="4682672" y="1812188"/>
                </a:lnTo>
                <a:lnTo>
                  <a:pt x="4688305" y="1812878"/>
                </a:lnTo>
                <a:close/>
                <a:moveTo>
                  <a:pt x="4676331" y="1811412"/>
                </a:moveTo>
                <a:lnTo>
                  <a:pt x="4678047" y="1811622"/>
                </a:lnTo>
                <a:lnTo>
                  <a:pt x="4677263" y="1811527"/>
                </a:lnTo>
                <a:close/>
                <a:moveTo>
                  <a:pt x="4673299" y="1811040"/>
                </a:moveTo>
                <a:cubicBezTo>
                  <a:pt x="4672698" y="1810966"/>
                  <a:pt x="4672939" y="1810995"/>
                  <a:pt x="4674381" y="1811172"/>
                </a:cubicBezTo>
                <a:lnTo>
                  <a:pt x="4676332" y="1811412"/>
                </a:lnTo>
                <a:close/>
                <a:moveTo>
                  <a:pt x="2848359" y="1806816"/>
                </a:moveTo>
                <a:cubicBezTo>
                  <a:pt x="2816970" y="1814352"/>
                  <a:pt x="2638678" y="1829424"/>
                  <a:pt x="2707735" y="1829424"/>
                </a:cubicBezTo>
                <a:cubicBezTo>
                  <a:pt x="2723430" y="1831622"/>
                  <a:pt x="2740067" y="1831779"/>
                  <a:pt x="2756919" y="1830660"/>
                </a:cubicBezTo>
                <a:lnTo>
                  <a:pt x="2756920" y="1830660"/>
                </a:lnTo>
                <a:lnTo>
                  <a:pt x="2707736" y="1829424"/>
                </a:lnTo>
                <a:cubicBezTo>
                  <a:pt x="2638679" y="1829424"/>
                  <a:pt x="2816971" y="1814352"/>
                  <a:pt x="2848360" y="1806816"/>
                </a:cubicBezTo>
                <a:close/>
                <a:moveTo>
                  <a:pt x="4848799" y="1793398"/>
                </a:moveTo>
                <a:lnTo>
                  <a:pt x="4850847" y="1793785"/>
                </a:lnTo>
                <a:cubicBezTo>
                  <a:pt x="4853751" y="1794335"/>
                  <a:pt x="4855203" y="1794609"/>
                  <a:pt x="4853026" y="1794197"/>
                </a:cubicBezTo>
                <a:close/>
                <a:moveTo>
                  <a:pt x="4843067" y="1792312"/>
                </a:moveTo>
                <a:lnTo>
                  <a:pt x="4846765" y="1793012"/>
                </a:lnTo>
                <a:lnTo>
                  <a:pt x="4848800" y="1793398"/>
                </a:lnTo>
                <a:close/>
                <a:moveTo>
                  <a:pt x="4833427" y="1790488"/>
                </a:moveTo>
                <a:lnTo>
                  <a:pt x="4773003" y="1808543"/>
                </a:lnTo>
                <a:cubicBezTo>
                  <a:pt x="4751501" y="1812468"/>
                  <a:pt x="4727959" y="1814352"/>
                  <a:pt x="4700336" y="1814352"/>
                </a:cubicBezTo>
                <a:close/>
                <a:moveTo>
                  <a:pt x="4833427" y="1790488"/>
                </a:moveTo>
                <a:lnTo>
                  <a:pt x="4843066" y="1792312"/>
                </a:lnTo>
                <a:lnTo>
                  <a:pt x="4839960" y="1791725"/>
                </a:lnTo>
                <a:close/>
                <a:moveTo>
                  <a:pt x="4879882" y="1775416"/>
                </a:moveTo>
                <a:cubicBezTo>
                  <a:pt x="4887416" y="1775416"/>
                  <a:pt x="4911272" y="1782952"/>
                  <a:pt x="4903738" y="1782952"/>
                </a:cubicBezTo>
                <a:cubicBezTo>
                  <a:pt x="4903738" y="1784837"/>
                  <a:pt x="4902248" y="1785778"/>
                  <a:pt x="4900011" y="1786014"/>
                </a:cubicBezTo>
                <a:cubicBezTo>
                  <a:pt x="4893302" y="1786720"/>
                  <a:pt x="4879882" y="1781068"/>
                  <a:pt x="4879882" y="1775416"/>
                </a:cubicBezTo>
                <a:close/>
                <a:moveTo>
                  <a:pt x="4942185" y="1766580"/>
                </a:moveTo>
                <a:lnTo>
                  <a:pt x="4950195" y="1767880"/>
                </a:lnTo>
                <a:lnTo>
                  <a:pt x="4943663" y="1766821"/>
                </a:lnTo>
                <a:close/>
                <a:moveTo>
                  <a:pt x="4936714" y="1765693"/>
                </a:moveTo>
                <a:lnTo>
                  <a:pt x="4936858" y="1765716"/>
                </a:lnTo>
                <a:lnTo>
                  <a:pt x="4942185" y="1766580"/>
                </a:lnTo>
                <a:close/>
                <a:moveTo>
                  <a:pt x="4929609" y="1764542"/>
                </a:moveTo>
                <a:cubicBezTo>
                  <a:pt x="4929235" y="1764481"/>
                  <a:pt x="4930596" y="1764701"/>
                  <a:pt x="4932775" y="1765054"/>
                </a:cubicBezTo>
                <a:lnTo>
                  <a:pt x="4936713" y="1765693"/>
                </a:lnTo>
                <a:close/>
                <a:moveTo>
                  <a:pt x="5040832" y="1735539"/>
                </a:moveTo>
                <a:cubicBezTo>
                  <a:pt x="5035025" y="1736481"/>
                  <a:pt x="5032122" y="1738365"/>
                  <a:pt x="5032122" y="1740249"/>
                </a:cubicBezTo>
                <a:lnTo>
                  <a:pt x="5035214" y="1741921"/>
                </a:lnTo>
                <a:lnTo>
                  <a:pt x="5040833" y="1735539"/>
                </a:lnTo>
                <a:close/>
                <a:moveTo>
                  <a:pt x="5083600" y="1729416"/>
                </a:moveTo>
                <a:cubicBezTo>
                  <a:pt x="5079205" y="1728867"/>
                  <a:pt x="5075046" y="1728592"/>
                  <a:pt x="5071986" y="1729475"/>
                </a:cubicBezTo>
                <a:lnTo>
                  <a:pt x="5066963" y="1736481"/>
                </a:lnTo>
                <a:lnTo>
                  <a:pt x="5066964" y="1736481"/>
                </a:lnTo>
                <a:cubicBezTo>
                  <a:pt x="5066964" y="1732399"/>
                  <a:pt x="5068926" y="1730358"/>
                  <a:pt x="5071987" y="1729475"/>
                </a:cubicBezTo>
                <a:close/>
                <a:moveTo>
                  <a:pt x="8241638" y="1728109"/>
                </a:moveTo>
                <a:cubicBezTo>
                  <a:pt x="8242080" y="1727631"/>
                  <a:pt x="8242316" y="1727846"/>
                  <a:pt x="8242316" y="1728946"/>
                </a:cubicBezTo>
                <a:lnTo>
                  <a:pt x="8241294" y="1728700"/>
                </a:lnTo>
                <a:close/>
                <a:moveTo>
                  <a:pt x="5153285" y="1710734"/>
                </a:moveTo>
                <a:cubicBezTo>
                  <a:pt x="5144809" y="1710734"/>
                  <a:pt x="5137276" y="1712618"/>
                  <a:pt x="5137276" y="1720154"/>
                </a:cubicBezTo>
                <a:cubicBezTo>
                  <a:pt x="5137276" y="1728946"/>
                  <a:pt x="5120954" y="1728946"/>
                  <a:pt x="5105886" y="1728946"/>
                </a:cubicBezTo>
                <a:lnTo>
                  <a:pt x="5096627" y="1731006"/>
                </a:lnTo>
                <a:lnTo>
                  <a:pt x="5096628" y="1731006"/>
                </a:lnTo>
                <a:cubicBezTo>
                  <a:pt x="5100630" y="1731222"/>
                  <a:pt x="5104004" y="1730830"/>
                  <a:pt x="5105887" y="1728946"/>
                </a:cubicBezTo>
                <a:cubicBezTo>
                  <a:pt x="5120955" y="1728946"/>
                  <a:pt x="5137277" y="1728946"/>
                  <a:pt x="5137277" y="1720154"/>
                </a:cubicBezTo>
                <a:cubicBezTo>
                  <a:pt x="5137277" y="1716386"/>
                  <a:pt x="5139160" y="1714031"/>
                  <a:pt x="5142103" y="1712618"/>
                </a:cubicBezTo>
                <a:lnTo>
                  <a:pt x="5153285" y="1710734"/>
                </a:lnTo>
                <a:close/>
                <a:moveTo>
                  <a:pt x="5254045" y="1705082"/>
                </a:moveTo>
                <a:cubicBezTo>
                  <a:pt x="5245255" y="1712618"/>
                  <a:pt x="5230188" y="1712618"/>
                  <a:pt x="5215121" y="1712618"/>
                </a:cubicBezTo>
                <a:cubicBezTo>
                  <a:pt x="5222655" y="1705082"/>
                  <a:pt x="5237722" y="1705082"/>
                  <a:pt x="5254045" y="1705082"/>
                </a:cubicBezTo>
                <a:close/>
                <a:moveTo>
                  <a:pt x="5301174" y="1698877"/>
                </a:moveTo>
                <a:lnTo>
                  <a:pt x="5310388" y="1700371"/>
                </a:lnTo>
                <a:cubicBezTo>
                  <a:pt x="5313292" y="1700842"/>
                  <a:pt x="5314744" y="1701077"/>
                  <a:pt x="5312565" y="1700725"/>
                </a:cubicBezTo>
                <a:cubicBezTo>
                  <a:pt x="5311476" y="1700548"/>
                  <a:pt x="5309481" y="1700225"/>
                  <a:pt x="5306305" y="1699710"/>
                </a:cubicBezTo>
                <a:close/>
                <a:moveTo>
                  <a:pt x="5292968" y="1697545"/>
                </a:moveTo>
                <a:lnTo>
                  <a:pt x="5301175" y="1698877"/>
                </a:lnTo>
                <a:lnTo>
                  <a:pt x="5299501" y="1698606"/>
                </a:lnTo>
                <a:cubicBezTo>
                  <a:pt x="5295871" y="1698016"/>
                  <a:pt x="5292968" y="1697545"/>
                  <a:pt x="5292968" y="1697545"/>
                </a:cubicBezTo>
                <a:close/>
                <a:moveTo>
                  <a:pt x="5264090" y="1695662"/>
                </a:moveTo>
                <a:cubicBezTo>
                  <a:pt x="5272879" y="1695662"/>
                  <a:pt x="5284807" y="1697545"/>
                  <a:pt x="5292968" y="1697545"/>
                </a:cubicBezTo>
                <a:cubicBezTo>
                  <a:pt x="5292968" y="1712618"/>
                  <a:pt x="5261579" y="1697545"/>
                  <a:pt x="5254046" y="1705082"/>
                </a:cubicBezTo>
                <a:cubicBezTo>
                  <a:pt x="5249651" y="1697546"/>
                  <a:pt x="5255301" y="1695662"/>
                  <a:pt x="5264090" y="1695662"/>
                </a:cubicBezTo>
                <a:close/>
                <a:moveTo>
                  <a:pt x="5365634" y="1670640"/>
                </a:moveTo>
                <a:cubicBezTo>
                  <a:pt x="5367752" y="1670424"/>
                  <a:pt x="5370499" y="1670935"/>
                  <a:pt x="5373010" y="1671955"/>
                </a:cubicBezTo>
                <a:cubicBezTo>
                  <a:pt x="5378032" y="1673996"/>
                  <a:pt x="5382112" y="1678078"/>
                  <a:pt x="5378346" y="1682474"/>
                </a:cubicBezTo>
                <a:lnTo>
                  <a:pt x="5362024" y="1673682"/>
                </a:lnTo>
                <a:cubicBezTo>
                  <a:pt x="5362024" y="1671798"/>
                  <a:pt x="5363515" y="1670856"/>
                  <a:pt x="5365634" y="1670640"/>
                </a:cubicBezTo>
                <a:close/>
                <a:moveTo>
                  <a:pt x="5410991" y="1664262"/>
                </a:moveTo>
                <a:cubicBezTo>
                  <a:pt x="5416954" y="1666146"/>
                  <a:pt x="5421036" y="1669914"/>
                  <a:pt x="5417270" y="1673682"/>
                </a:cubicBezTo>
                <a:lnTo>
                  <a:pt x="5393413" y="1666146"/>
                </a:lnTo>
                <a:cubicBezTo>
                  <a:pt x="5397180" y="1662378"/>
                  <a:pt x="5405027" y="1662378"/>
                  <a:pt x="5410991" y="1664262"/>
                </a:cubicBezTo>
                <a:close/>
                <a:moveTo>
                  <a:pt x="5442382" y="1656726"/>
                </a:moveTo>
                <a:cubicBezTo>
                  <a:pt x="5448345" y="1658611"/>
                  <a:pt x="5452426" y="1662378"/>
                  <a:pt x="5448659" y="1666146"/>
                </a:cubicBezTo>
                <a:lnTo>
                  <a:pt x="5424804" y="1658611"/>
                </a:lnTo>
                <a:cubicBezTo>
                  <a:pt x="5428570" y="1654842"/>
                  <a:pt x="5436417" y="1654842"/>
                  <a:pt x="5442382" y="1656726"/>
                </a:cubicBezTo>
                <a:close/>
                <a:moveTo>
                  <a:pt x="5467283" y="1648390"/>
                </a:moveTo>
                <a:lnTo>
                  <a:pt x="5474085" y="1649190"/>
                </a:lnTo>
                <a:cubicBezTo>
                  <a:pt x="5480677" y="1651075"/>
                  <a:pt x="5486327" y="1654842"/>
                  <a:pt x="5486327" y="1658611"/>
                </a:cubicBezTo>
                <a:cubicBezTo>
                  <a:pt x="5478793" y="1658611"/>
                  <a:pt x="5456192" y="1651075"/>
                  <a:pt x="5456192" y="1651075"/>
                </a:cubicBezTo>
                <a:lnTo>
                  <a:pt x="5459707" y="1649710"/>
                </a:lnTo>
                <a:close/>
                <a:moveTo>
                  <a:pt x="5498147" y="1648089"/>
                </a:moveTo>
                <a:lnTo>
                  <a:pt x="5499440" y="1650029"/>
                </a:lnTo>
                <a:cubicBezTo>
                  <a:pt x="5500471" y="1651575"/>
                  <a:pt x="5501118" y="1652546"/>
                  <a:pt x="5501471" y="1653076"/>
                </a:cubicBezTo>
                <a:cubicBezTo>
                  <a:pt x="5502178" y="1654136"/>
                  <a:pt x="5501706" y="1653429"/>
                  <a:pt x="5500764" y="1652017"/>
                </a:cubicBezTo>
                <a:close/>
                <a:moveTo>
                  <a:pt x="5495115" y="1643538"/>
                </a:moveTo>
                <a:cubicBezTo>
                  <a:pt x="5495115" y="1643538"/>
                  <a:pt x="5496057" y="1644950"/>
                  <a:pt x="5497234" y="1646717"/>
                </a:cubicBezTo>
                <a:lnTo>
                  <a:pt x="5498148" y="1648089"/>
                </a:lnTo>
                <a:close/>
                <a:moveTo>
                  <a:pt x="6064445" y="1639189"/>
                </a:moveTo>
                <a:cubicBezTo>
                  <a:pt x="6056475" y="1640084"/>
                  <a:pt x="6045998" y="1641497"/>
                  <a:pt x="6032501" y="1643538"/>
                </a:cubicBezTo>
                <a:cubicBezTo>
                  <a:pt x="5923266" y="1658611"/>
                  <a:pt x="5814031" y="1697545"/>
                  <a:pt x="5712330" y="1720154"/>
                </a:cubicBezTo>
                <a:cubicBezTo>
                  <a:pt x="4911272" y="1923623"/>
                  <a:pt x="4031113" y="2040429"/>
                  <a:pt x="3135887" y="2157235"/>
                </a:cubicBezTo>
                <a:cubicBezTo>
                  <a:pt x="3089430" y="2164771"/>
                  <a:pt x="2941272" y="2187378"/>
                  <a:pt x="2941272" y="2187378"/>
                </a:cubicBezTo>
                <a:cubicBezTo>
                  <a:pt x="2945353" y="2191460"/>
                  <a:pt x="2956183" y="2193030"/>
                  <a:pt x="2971112" y="2192971"/>
                </a:cubicBezTo>
                <a:lnTo>
                  <a:pt x="2971113" y="2192971"/>
                </a:lnTo>
                <a:lnTo>
                  <a:pt x="2941273" y="2187378"/>
                </a:lnTo>
                <a:cubicBezTo>
                  <a:pt x="2941273" y="2187378"/>
                  <a:pt x="3089431" y="2164771"/>
                  <a:pt x="3135888" y="2157235"/>
                </a:cubicBezTo>
                <a:cubicBezTo>
                  <a:pt x="4031114" y="2040429"/>
                  <a:pt x="4911273" y="1923623"/>
                  <a:pt x="5712331" y="1720154"/>
                </a:cubicBezTo>
                <a:cubicBezTo>
                  <a:pt x="5814032" y="1697545"/>
                  <a:pt x="5923267" y="1658611"/>
                  <a:pt x="6032502" y="1643538"/>
                </a:cubicBezTo>
                <a:lnTo>
                  <a:pt x="6064446" y="1639189"/>
                </a:lnTo>
                <a:close/>
                <a:moveTo>
                  <a:pt x="5541571" y="1633020"/>
                </a:moveTo>
                <a:cubicBezTo>
                  <a:pt x="5545338" y="1635060"/>
                  <a:pt x="5549104" y="1639142"/>
                  <a:pt x="5549104" y="1643538"/>
                </a:cubicBezTo>
                <a:cubicBezTo>
                  <a:pt x="5549104" y="1643538"/>
                  <a:pt x="5526504" y="1634747"/>
                  <a:pt x="5534038" y="1634747"/>
                </a:cubicBezTo>
                <a:cubicBezTo>
                  <a:pt x="5534038" y="1630979"/>
                  <a:pt x="5537804" y="1630979"/>
                  <a:pt x="5541571" y="1633020"/>
                </a:cubicBezTo>
                <a:close/>
                <a:moveTo>
                  <a:pt x="5572962" y="1625327"/>
                </a:moveTo>
                <a:cubicBezTo>
                  <a:pt x="5576729" y="1627210"/>
                  <a:pt x="5580495" y="1630979"/>
                  <a:pt x="5580495" y="1634747"/>
                </a:cubicBezTo>
                <a:cubicBezTo>
                  <a:pt x="5580495" y="1634747"/>
                  <a:pt x="5556639" y="1627210"/>
                  <a:pt x="5565429" y="1627210"/>
                </a:cubicBezTo>
                <a:cubicBezTo>
                  <a:pt x="5565429" y="1623443"/>
                  <a:pt x="5569195" y="1623443"/>
                  <a:pt x="5572962" y="1625327"/>
                </a:cubicBezTo>
                <a:close/>
                <a:moveTo>
                  <a:pt x="5613139" y="1617790"/>
                </a:moveTo>
                <a:cubicBezTo>
                  <a:pt x="5619104" y="1619675"/>
                  <a:pt x="5623185" y="1623443"/>
                  <a:pt x="5619418" y="1627210"/>
                </a:cubicBezTo>
                <a:lnTo>
                  <a:pt x="5595561" y="1619675"/>
                </a:lnTo>
                <a:cubicBezTo>
                  <a:pt x="5599329" y="1615907"/>
                  <a:pt x="5607176" y="1615907"/>
                  <a:pt x="5613139" y="1617790"/>
                </a:cubicBezTo>
                <a:close/>
                <a:moveTo>
                  <a:pt x="5626950" y="1604602"/>
                </a:moveTo>
                <a:cubicBezTo>
                  <a:pt x="5634484" y="1604602"/>
                  <a:pt x="5658340" y="1612139"/>
                  <a:pt x="5650806" y="1619675"/>
                </a:cubicBezTo>
                <a:cubicBezTo>
                  <a:pt x="5650806" y="1619675"/>
                  <a:pt x="5626950" y="1612139"/>
                  <a:pt x="5626950" y="1604602"/>
                </a:cubicBezTo>
                <a:close/>
                <a:moveTo>
                  <a:pt x="5738217" y="1579278"/>
                </a:moveTo>
                <a:lnTo>
                  <a:pt x="5738128" y="1580563"/>
                </a:lnTo>
                <a:lnTo>
                  <a:pt x="5739784" y="1580577"/>
                </a:lnTo>
                <a:close/>
                <a:moveTo>
                  <a:pt x="5769606" y="1571742"/>
                </a:moveTo>
                <a:lnTo>
                  <a:pt x="5769517" y="1573027"/>
                </a:lnTo>
                <a:lnTo>
                  <a:pt x="5771174" y="1573041"/>
                </a:lnTo>
                <a:close/>
                <a:moveTo>
                  <a:pt x="5780464" y="1564196"/>
                </a:moveTo>
                <a:cubicBezTo>
                  <a:pt x="5776482" y="1563666"/>
                  <a:pt x="5772362" y="1565118"/>
                  <a:pt x="5769929" y="1567081"/>
                </a:cubicBezTo>
                <a:lnTo>
                  <a:pt x="5769777" y="1569272"/>
                </a:lnTo>
                <a:lnTo>
                  <a:pt x="5780465" y="1564196"/>
                </a:lnTo>
                <a:close/>
                <a:moveTo>
                  <a:pt x="2136792" y="1528075"/>
                </a:moveTo>
                <a:lnTo>
                  <a:pt x="2146140" y="1529774"/>
                </a:lnTo>
                <a:lnTo>
                  <a:pt x="2146141" y="1529774"/>
                </a:lnTo>
                <a:close/>
                <a:moveTo>
                  <a:pt x="1853276" y="1523867"/>
                </a:moveTo>
                <a:cubicBezTo>
                  <a:pt x="1848660" y="1524289"/>
                  <a:pt x="1845430" y="1525201"/>
                  <a:pt x="1843900" y="1526732"/>
                </a:cubicBezTo>
                <a:lnTo>
                  <a:pt x="1843914" y="1526728"/>
                </a:lnTo>
                <a:lnTo>
                  <a:pt x="1853277" y="1523867"/>
                </a:lnTo>
                <a:close/>
                <a:moveTo>
                  <a:pt x="5953400" y="1517940"/>
                </a:moveTo>
                <a:cubicBezTo>
                  <a:pt x="5950575" y="1521237"/>
                  <a:pt x="5952164" y="1524357"/>
                  <a:pt x="5955651" y="1526573"/>
                </a:cubicBezTo>
                <a:lnTo>
                  <a:pt x="5955652" y="1526573"/>
                </a:lnTo>
                <a:lnTo>
                  <a:pt x="5953401" y="1517940"/>
                </a:lnTo>
                <a:close/>
                <a:moveTo>
                  <a:pt x="840695" y="1517940"/>
                </a:moveTo>
                <a:lnTo>
                  <a:pt x="836969" y="1521530"/>
                </a:lnTo>
                <a:lnTo>
                  <a:pt x="836969" y="1521531"/>
                </a:lnTo>
                <a:cubicBezTo>
                  <a:pt x="839203" y="1521237"/>
                  <a:pt x="840695" y="1520137"/>
                  <a:pt x="840695" y="1517940"/>
                </a:cubicBezTo>
                <a:close/>
                <a:moveTo>
                  <a:pt x="2128797" y="1516135"/>
                </a:moveTo>
                <a:cubicBezTo>
                  <a:pt x="2125854" y="1515664"/>
                  <a:pt x="2123893" y="1516057"/>
                  <a:pt x="2123893" y="1517940"/>
                </a:cubicBezTo>
                <a:cubicBezTo>
                  <a:pt x="2121068" y="1521237"/>
                  <a:pt x="2123716" y="1524357"/>
                  <a:pt x="2128528" y="1526573"/>
                </a:cubicBezTo>
                <a:lnTo>
                  <a:pt x="2128529" y="1526573"/>
                </a:lnTo>
                <a:lnTo>
                  <a:pt x="2123894" y="1517940"/>
                </a:lnTo>
                <a:lnTo>
                  <a:pt x="2128798" y="1516135"/>
                </a:lnTo>
                <a:close/>
                <a:moveTo>
                  <a:pt x="2189301" y="1514761"/>
                </a:moveTo>
                <a:cubicBezTo>
                  <a:pt x="2180237" y="1515114"/>
                  <a:pt x="2173488" y="1516057"/>
                  <a:pt x="2171604" y="1517940"/>
                </a:cubicBezTo>
                <a:cubicBezTo>
                  <a:pt x="2165484" y="1524063"/>
                  <a:pt x="2190085" y="1526830"/>
                  <a:pt x="2218328" y="1527433"/>
                </a:cubicBezTo>
                <a:lnTo>
                  <a:pt x="2218329" y="1527433"/>
                </a:lnTo>
                <a:lnTo>
                  <a:pt x="2182081" y="1524756"/>
                </a:lnTo>
                <a:cubicBezTo>
                  <a:pt x="2173166" y="1523224"/>
                  <a:pt x="2168545" y="1521001"/>
                  <a:pt x="2171605" y="1517940"/>
                </a:cubicBezTo>
                <a:lnTo>
                  <a:pt x="2189302" y="1514761"/>
                </a:lnTo>
                <a:close/>
                <a:moveTo>
                  <a:pt x="763845" y="1510994"/>
                </a:moveTo>
                <a:lnTo>
                  <a:pt x="757542" y="1511453"/>
                </a:lnTo>
                <a:lnTo>
                  <a:pt x="758826" y="1511876"/>
                </a:lnTo>
                <a:close/>
                <a:moveTo>
                  <a:pt x="5984789" y="1510404"/>
                </a:moveTo>
                <a:cubicBezTo>
                  <a:pt x="5977256" y="1517940"/>
                  <a:pt x="5993579" y="1517940"/>
                  <a:pt x="6001112" y="1517940"/>
                </a:cubicBezTo>
                <a:lnTo>
                  <a:pt x="5987302" y="1516998"/>
                </a:lnTo>
                <a:lnTo>
                  <a:pt x="5984790" y="1510404"/>
                </a:lnTo>
                <a:close/>
                <a:moveTo>
                  <a:pt x="773974" y="1507606"/>
                </a:moveTo>
                <a:lnTo>
                  <a:pt x="773206" y="1509350"/>
                </a:lnTo>
                <a:lnTo>
                  <a:pt x="775249" y="1508991"/>
                </a:lnTo>
                <a:close/>
                <a:moveTo>
                  <a:pt x="2328983" y="1507225"/>
                </a:moveTo>
                <a:cubicBezTo>
                  <a:pt x="2319685" y="1507578"/>
                  <a:pt x="2312857" y="1508520"/>
                  <a:pt x="2310973" y="1510404"/>
                </a:cubicBezTo>
                <a:cubicBezTo>
                  <a:pt x="2308148" y="1516527"/>
                  <a:pt x="2333750" y="1519118"/>
                  <a:pt x="2362354" y="1519566"/>
                </a:cubicBezTo>
                <a:lnTo>
                  <a:pt x="2362355" y="1519566"/>
                </a:lnTo>
                <a:lnTo>
                  <a:pt x="2324879" y="1517113"/>
                </a:lnTo>
                <a:cubicBezTo>
                  <a:pt x="2315256" y="1515644"/>
                  <a:pt x="2309562" y="1513465"/>
                  <a:pt x="2310974" y="1510404"/>
                </a:cubicBezTo>
                <a:lnTo>
                  <a:pt x="2328984" y="1507225"/>
                </a:lnTo>
                <a:close/>
                <a:moveTo>
                  <a:pt x="763134" y="1503014"/>
                </a:moveTo>
                <a:lnTo>
                  <a:pt x="770991" y="1504367"/>
                </a:lnTo>
                <a:lnTo>
                  <a:pt x="769774" y="1503044"/>
                </a:lnTo>
                <a:close/>
                <a:moveTo>
                  <a:pt x="2476474" y="1497688"/>
                </a:moveTo>
                <a:cubicBezTo>
                  <a:pt x="2469176" y="1497688"/>
                  <a:pt x="2462899" y="1499100"/>
                  <a:pt x="2459131" y="1502868"/>
                </a:cubicBezTo>
                <a:lnTo>
                  <a:pt x="2463266" y="1503054"/>
                </a:lnTo>
                <a:lnTo>
                  <a:pt x="2482703" y="1503928"/>
                </a:lnTo>
                <a:lnTo>
                  <a:pt x="2484705" y="1504370"/>
                </a:lnTo>
                <a:lnTo>
                  <a:pt x="2516338" y="1511347"/>
                </a:lnTo>
                <a:lnTo>
                  <a:pt x="2516339" y="1511347"/>
                </a:lnTo>
                <a:lnTo>
                  <a:pt x="2484705" y="1504370"/>
                </a:lnTo>
                <a:lnTo>
                  <a:pt x="2482704" y="1503928"/>
                </a:lnTo>
                <a:lnTo>
                  <a:pt x="2463266" y="1503054"/>
                </a:lnTo>
                <a:lnTo>
                  <a:pt x="2459132" y="1502868"/>
                </a:lnTo>
                <a:lnTo>
                  <a:pt x="2476475" y="1497688"/>
                </a:lnTo>
                <a:close/>
                <a:moveTo>
                  <a:pt x="359483" y="1493301"/>
                </a:moveTo>
                <a:cubicBezTo>
                  <a:pt x="375209" y="1497231"/>
                  <a:pt x="366082" y="1515468"/>
                  <a:pt x="352884" y="1515821"/>
                </a:cubicBezTo>
                <a:cubicBezTo>
                  <a:pt x="347020" y="1515978"/>
                  <a:pt x="340347" y="1512602"/>
                  <a:pt x="334700" y="1502868"/>
                </a:cubicBezTo>
                <a:lnTo>
                  <a:pt x="334700" y="1495332"/>
                </a:lnTo>
                <a:cubicBezTo>
                  <a:pt x="346234" y="1492271"/>
                  <a:pt x="354237" y="1491992"/>
                  <a:pt x="359483" y="1493301"/>
                </a:cubicBezTo>
                <a:close/>
                <a:moveTo>
                  <a:pt x="5876810" y="1471469"/>
                </a:moveTo>
                <a:cubicBezTo>
                  <a:pt x="5541572" y="1549340"/>
                  <a:pt x="5183731" y="1634747"/>
                  <a:pt x="4840960" y="1705082"/>
                </a:cubicBezTo>
                <a:cubicBezTo>
                  <a:pt x="4791521" y="1716856"/>
                  <a:pt x="4779162" y="1721919"/>
                  <a:pt x="4787129" y="1722854"/>
                </a:cubicBezTo>
                <a:lnTo>
                  <a:pt x="4787130" y="1722854"/>
                </a:lnTo>
                <a:lnTo>
                  <a:pt x="4792519" y="1718032"/>
                </a:lnTo>
                <a:cubicBezTo>
                  <a:pt x="4800792" y="1715178"/>
                  <a:pt x="4816242" y="1710969"/>
                  <a:pt x="4840961" y="1705082"/>
                </a:cubicBezTo>
                <a:cubicBezTo>
                  <a:pt x="5012347" y="1669914"/>
                  <a:pt x="5187500" y="1630979"/>
                  <a:pt x="5361711" y="1591101"/>
                </a:cubicBezTo>
                <a:lnTo>
                  <a:pt x="5876802" y="1471471"/>
                </a:lnTo>
                <a:close/>
                <a:moveTo>
                  <a:pt x="5979296" y="1438343"/>
                </a:moveTo>
                <a:cubicBezTo>
                  <a:pt x="5973489" y="1438500"/>
                  <a:pt x="5969722" y="1440697"/>
                  <a:pt x="5969722" y="1448861"/>
                </a:cubicBezTo>
                <a:cubicBezTo>
                  <a:pt x="5969722" y="1440698"/>
                  <a:pt x="5973489" y="1438500"/>
                  <a:pt x="5979296" y="1438343"/>
                </a:cubicBezTo>
                <a:close/>
                <a:moveTo>
                  <a:pt x="6384950" y="1408463"/>
                </a:moveTo>
                <a:lnTo>
                  <a:pt x="6384632" y="1409749"/>
                </a:lnTo>
                <a:lnTo>
                  <a:pt x="6385695" y="1409763"/>
                </a:lnTo>
                <a:close/>
                <a:moveTo>
                  <a:pt x="6089905" y="1406334"/>
                </a:moveTo>
                <a:cubicBezTo>
                  <a:pt x="6087904" y="1406629"/>
                  <a:pt x="6086492" y="1407728"/>
                  <a:pt x="6086492" y="1409926"/>
                </a:cubicBezTo>
                <a:lnTo>
                  <a:pt x="6101558" y="1417462"/>
                </a:lnTo>
                <a:lnTo>
                  <a:pt x="6101558" y="1417461"/>
                </a:lnTo>
                <a:lnTo>
                  <a:pt x="6086493" y="1409926"/>
                </a:lnTo>
                <a:lnTo>
                  <a:pt x="6089906" y="1406334"/>
                </a:lnTo>
                <a:close/>
                <a:moveTo>
                  <a:pt x="6393460" y="1400918"/>
                </a:moveTo>
                <a:cubicBezTo>
                  <a:pt x="6391008" y="1400388"/>
                  <a:pt x="6388065" y="1401840"/>
                  <a:pt x="6386103" y="1403803"/>
                </a:cubicBezTo>
                <a:lnTo>
                  <a:pt x="6385561" y="1405995"/>
                </a:lnTo>
                <a:lnTo>
                  <a:pt x="6393460" y="1400918"/>
                </a:lnTo>
                <a:close/>
                <a:moveTo>
                  <a:pt x="6186624" y="1384178"/>
                </a:moveTo>
                <a:cubicBezTo>
                  <a:pt x="6181601" y="1382294"/>
                  <a:pt x="6175637" y="1382294"/>
                  <a:pt x="6171870" y="1386062"/>
                </a:cubicBezTo>
                <a:cubicBezTo>
                  <a:pt x="6171870" y="1386062"/>
                  <a:pt x="6186938" y="1393598"/>
                  <a:pt x="6195727" y="1393598"/>
                </a:cubicBezTo>
                <a:lnTo>
                  <a:pt x="6195727" y="1393597"/>
                </a:lnTo>
                <a:lnTo>
                  <a:pt x="6180504" y="1389830"/>
                </a:lnTo>
                <a:cubicBezTo>
                  <a:pt x="6175638" y="1387946"/>
                  <a:pt x="6171871" y="1386062"/>
                  <a:pt x="6171871" y="1386062"/>
                </a:cubicBezTo>
                <a:close/>
                <a:moveTo>
                  <a:pt x="6234650" y="1362198"/>
                </a:moveTo>
                <a:cubicBezTo>
                  <a:pt x="6228057" y="1368792"/>
                  <a:pt x="6235590" y="1374679"/>
                  <a:pt x="6242948" y="1374032"/>
                </a:cubicBezTo>
                <a:lnTo>
                  <a:pt x="6233568" y="1370830"/>
                </a:lnTo>
                <a:lnTo>
                  <a:pt x="6234651" y="1362198"/>
                </a:lnTo>
                <a:close/>
                <a:moveTo>
                  <a:pt x="7098485" y="1339591"/>
                </a:moveTo>
                <a:cubicBezTo>
                  <a:pt x="7098485" y="1345243"/>
                  <a:pt x="7111198" y="1350895"/>
                  <a:pt x="7117554" y="1350187"/>
                </a:cubicBezTo>
                <a:lnTo>
                  <a:pt x="7105637" y="1347274"/>
                </a:lnTo>
                <a:lnTo>
                  <a:pt x="7098486" y="1339591"/>
                </a:lnTo>
                <a:close/>
                <a:moveTo>
                  <a:pt x="6312495" y="1339591"/>
                </a:moveTo>
                <a:cubicBezTo>
                  <a:pt x="6312495" y="1345243"/>
                  <a:pt x="6325208" y="1350895"/>
                  <a:pt x="6331564" y="1350187"/>
                </a:cubicBezTo>
                <a:lnTo>
                  <a:pt x="6319647" y="1347274"/>
                </a:lnTo>
                <a:lnTo>
                  <a:pt x="6312496" y="1339591"/>
                </a:lnTo>
                <a:close/>
                <a:moveTo>
                  <a:pt x="7129875" y="1332055"/>
                </a:moveTo>
                <a:cubicBezTo>
                  <a:pt x="7129875" y="1337706"/>
                  <a:pt x="7138350" y="1343359"/>
                  <a:pt x="7145766" y="1342653"/>
                </a:cubicBezTo>
                <a:lnTo>
                  <a:pt x="7135041" y="1339738"/>
                </a:lnTo>
                <a:lnTo>
                  <a:pt x="7129876" y="1332055"/>
                </a:lnTo>
                <a:close/>
                <a:moveTo>
                  <a:pt x="7191398" y="1315726"/>
                </a:moveTo>
                <a:cubicBezTo>
                  <a:pt x="7185748" y="1321379"/>
                  <a:pt x="7197754" y="1327737"/>
                  <a:pt x="7207289" y="1326855"/>
                </a:cubicBezTo>
                <a:lnTo>
                  <a:pt x="7193650" y="1323741"/>
                </a:lnTo>
                <a:lnTo>
                  <a:pt x="7191399" y="1315726"/>
                </a:lnTo>
                <a:close/>
                <a:moveTo>
                  <a:pt x="4548371" y="1242350"/>
                </a:moveTo>
                <a:cubicBezTo>
                  <a:pt x="4546134" y="1242566"/>
                  <a:pt x="4544643" y="1243508"/>
                  <a:pt x="4544643" y="1245392"/>
                </a:cubicBezTo>
                <a:cubicBezTo>
                  <a:pt x="4538993" y="1245392"/>
                  <a:pt x="4551000" y="1254576"/>
                  <a:pt x="4560534" y="1255989"/>
                </a:cubicBezTo>
                <a:lnTo>
                  <a:pt x="4560535" y="1255989"/>
                </a:lnTo>
                <a:lnTo>
                  <a:pt x="4546896" y="1250160"/>
                </a:lnTo>
                <a:cubicBezTo>
                  <a:pt x="4543409" y="1247688"/>
                  <a:pt x="4541819" y="1245392"/>
                  <a:pt x="4544644" y="1245392"/>
                </a:cubicBezTo>
                <a:lnTo>
                  <a:pt x="4548372" y="1242350"/>
                </a:lnTo>
                <a:close/>
                <a:moveTo>
                  <a:pt x="4597707" y="1237102"/>
                </a:moveTo>
                <a:cubicBezTo>
                  <a:pt x="4581979" y="1239213"/>
                  <a:pt x="4591105" y="1248056"/>
                  <a:pt x="4604303" y="1246864"/>
                </a:cubicBezTo>
                <a:lnTo>
                  <a:pt x="4604304" y="1246864"/>
                </a:lnTo>
                <a:lnTo>
                  <a:pt x="4590159" y="1243222"/>
                </a:lnTo>
                <a:cubicBezTo>
                  <a:pt x="4588194" y="1240897"/>
                  <a:pt x="4589844" y="1238158"/>
                  <a:pt x="4597708" y="1237103"/>
                </a:cubicBezTo>
                <a:lnTo>
                  <a:pt x="4621010" y="1237811"/>
                </a:lnTo>
                <a:close/>
                <a:moveTo>
                  <a:pt x="6095907" y="1235972"/>
                </a:moveTo>
                <a:cubicBezTo>
                  <a:pt x="6090258" y="1234088"/>
                  <a:pt x="6082724" y="1234088"/>
                  <a:pt x="6078958" y="1237856"/>
                </a:cubicBezTo>
                <a:lnTo>
                  <a:pt x="6101558" y="1245392"/>
                </a:lnTo>
                <a:lnTo>
                  <a:pt x="6101558" y="1245391"/>
                </a:lnTo>
                <a:lnTo>
                  <a:pt x="6078959" y="1237856"/>
                </a:lnTo>
                <a:close/>
                <a:moveTo>
                  <a:pt x="6117849" y="1229566"/>
                </a:moveTo>
                <a:lnTo>
                  <a:pt x="6116870" y="1230482"/>
                </a:lnTo>
                <a:lnTo>
                  <a:pt x="6115469" y="1230496"/>
                </a:lnTo>
                <a:lnTo>
                  <a:pt x="6115482" y="1231780"/>
                </a:lnTo>
                <a:lnTo>
                  <a:pt x="6113857" y="1233300"/>
                </a:lnTo>
                <a:lnTo>
                  <a:pt x="6115506" y="1234253"/>
                </a:lnTo>
                <a:lnTo>
                  <a:pt x="6115528" y="1236443"/>
                </a:lnTo>
                <a:lnTo>
                  <a:pt x="6124294" y="1239327"/>
                </a:lnTo>
                <a:lnTo>
                  <a:pt x="6124296" y="1239328"/>
                </a:lnTo>
                <a:lnTo>
                  <a:pt x="6124296" y="1239327"/>
                </a:lnTo>
                <a:lnTo>
                  <a:pt x="6124294" y="1239327"/>
                </a:lnTo>
                <a:lnTo>
                  <a:pt x="6115506" y="1234253"/>
                </a:lnTo>
                <a:lnTo>
                  <a:pt x="6115482" y="1231780"/>
                </a:lnTo>
                <a:lnTo>
                  <a:pt x="6116870" y="1230482"/>
                </a:lnTo>
                <a:lnTo>
                  <a:pt x="6132948" y="1230320"/>
                </a:lnTo>
                <a:cubicBezTo>
                  <a:pt x="6125650" y="1228907"/>
                  <a:pt x="6120824" y="1228863"/>
                  <a:pt x="6117849" y="1229566"/>
                </a:cubicBezTo>
                <a:close/>
                <a:moveTo>
                  <a:pt x="7876919" y="1222875"/>
                </a:moveTo>
                <a:lnTo>
                  <a:pt x="7879120" y="1223550"/>
                </a:lnTo>
                <a:lnTo>
                  <a:pt x="7880154" y="1222884"/>
                </a:lnTo>
                <a:close/>
                <a:moveTo>
                  <a:pt x="7870292" y="1214719"/>
                </a:moveTo>
                <a:cubicBezTo>
                  <a:pt x="7866937" y="1216073"/>
                  <a:pt x="7866976" y="1218467"/>
                  <a:pt x="7868938" y="1220429"/>
                </a:cubicBezTo>
                <a:lnTo>
                  <a:pt x="7872689" y="1221579"/>
                </a:lnTo>
                <a:close/>
                <a:moveTo>
                  <a:pt x="6172969" y="1212894"/>
                </a:moveTo>
                <a:cubicBezTo>
                  <a:pt x="6166221" y="1212737"/>
                  <a:pt x="6160571" y="1214620"/>
                  <a:pt x="6156804" y="1222784"/>
                </a:cubicBezTo>
                <a:lnTo>
                  <a:pt x="6156805" y="1222784"/>
                </a:lnTo>
                <a:lnTo>
                  <a:pt x="6163769" y="1214719"/>
                </a:lnTo>
                <a:lnTo>
                  <a:pt x="6172970" y="1212894"/>
                </a:lnTo>
                <a:close/>
                <a:moveTo>
                  <a:pt x="4740984" y="1211657"/>
                </a:moveTo>
                <a:cubicBezTo>
                  <a:pt x="4736982" y="1211951"/>
                  <a:pt x="4733607" y="1213051"/>
                  <a:pt x="4731724" y="1215249"/>
                </a:cubicBezTo>
                <a:cubicBezTo>
                  <a:pt x="4731724" y="1215249"/>
                  <a:pt x="4749381" y="1223726"/>
                  <a:pt x="4761388" y="1224786"/>
                </a:cubicBezTo>
                <a:lnTo>
                  <a:pt x="4761389" y="1224786"/>
                </a:lnTo>
                <a:lnTo>
                  <a:pt x="4742055" y="1219620"/>
                </a:lnTo>
                <a:cubicBezTo>
                  <a:pt x="4736139" y="1217368"/>
                  <a:pt x="4731725" y="1215249"/>
                  <a:pt x="4731725" y="1215249"/>
                </a:cubicBezTo>
                <a:lnTo>
                  <a:pt x="4740985" y="1211657"/>
                </a:lnTo>
                <a:close/>
                <a:moveTo>
                  <a:pt x="6218326" y="1206457"/>
                </a:moveTo>
                <a:cubicBezTo>
                  <a:pt x="6210793" y="1206457"/>
                  <a:pt x="6205143" y="1206457"/>
                  <a:pt x="6201377" y="1207556"/>
                </a:cubicBezTo>
                <a:lnTo>
                  <a:pt x="6195727" y="1215249"/>
                </a:lnTo>
                <a:lnTo>
                  <a:pt x="6195728" y="1215249"/>
                </a:lnTo>
                <a:lnTo>
                  <a:pt x="6201378" y="1207556"/>
                </a:lnTo>
                <a:close/>
                <a:moveTo>
                  <a:pt x="7160637" y="1197037"/>
                </a:moveTo>
                <a:cubicBezTo>
                  <a:pt x="7164718" y="1198921"/>
                  <a:pt x="7168799" y="1202688"/>
                  <a:pt x="7168799" y="1206457"/>
                </a:cubicBezTo>
                <a:cubicBezTo>
                  <a:pt x="7160010" y="1206457"/>
                  <a:pt x="7144943" y="1198921"/>
                  <a:pt x="7152477" y="1198921"/>
                </a:cubicBezTo>
                <a:cubicBezTo>
                  <a:pt x="7152477" y="1195152"/>
                  <a:pt x="7156557" y="1195152"/>
                  <a:pt x="7160637" y="1197037"/>
                </a:cubicBezTo>
                <a:close/>
                <a:moveTo>
                  <a:pt x="4835015" y="1195859"/>
                </a:moveTo>
                <a:cubicBezTo>
                  <a:pt x="4831150" y="1196094"/>
                  <a:pt x="4827776" y="1197037"/>
                  <a:pt x="4825893" y="1198921"/>
                </a:cubicBezTo>
                <a:cubicBezTo>
                  <a:pt x="4817103" y="1198921"/>
                  <a:pt x="4848493" y="1206457"/>
                  <a:pt x="4856027" y="1206457"/>
                </a:cubicBezTo>
                <a:lnTo>
                  <a:pt x="4834840" y="1202689"/>
                </a:lnTo>
                <a:cubicBezTo>
                  <a:pt x="4827149" y="1200805"/>
                  <a:pt x="4821499" y="1198921"/>
                  <a:pt x="4825894" y="1198921"/>
                </a:cubicBezTo>
                <a:lnTo>
                  <a:pt x="4835016" y="1195859"/>
                </a:lnTo>
                <a:close/>
                <a:moveTo>
                  <a:pt x="8158245" y="1193097"/>
                </a:moveTo>
                <a:lnTo>
                  <a:pt x="8159667" y="1193372"/>
                </a:lnTo>
                <a:cubicBezTo>
                  <a:pt x="8164456" y="1194299"/>
                  <a:pt x="8168561" y="1195094"/>
                  <a:pt x="8165824" y="1194564"/>
                </a:cubicBezTo>
                <a:close/>
                <a:moveTo>
                  <a:pt x="8149402" y="1191385"/>
                </a:moveTo>
                <a:lnTo>
                  <a:pt x="8158244" y="1193097"/>
                </a:lnTo>
                <a:lnTo>
                  <a:pt x="8152738" y="1192031"/>
                </a:lnTo>
                <a:cubicBezTo>
                  <a:pt x="8150770" y="1191650"/>
                  <a:pt x="8149402" y="1191385"/>
                  <a:pt x="8149402" y="1191385"/>
                </a:cubicBezTo>
                <a:close/>
                <a:moveTo>
                  <a:pt x="8127586" y="1189501"/>
                </a:moveTo>
                <a:cubicBezTo>
                  <a:pt x="8133394" y="1189501"/>
                  <a:pt x="8141241" y="1191385"/>
                  <a:pt x="8149402" y="1191385"/>
                </a:cubicBezTo>
                <a:cubicBezTo>
                  <a:pt x="8141869" y="1198921"/>
                  <a:pt x="8125547" y="1198921"/>
                  <a:pt x="8118014" y="1198921"/>
                </a:cubicBezTo>
                <a:cubicBezTo>
                  <a:pt x="8118014" y="1191385"/>
                  <a:pt x="8121780" y="1189501"/>
                  <a:pt x="8127586" y="1189501"/>
                </a:cubicBezTo>
                <a:close/>
                <a:moveTo>
                  <a:pt x="7183867" y="1189501"/>
                </a:moveTo>
                <a:cubicBezTo>
                  <a:pt x="7187633" y="1191385"/>
                  <a:pt x="7191399" y="1195152"/>
                  <a:pt x="7191399" y="1198921"/>
                </a:cubicBezTo>
                <a:cubicBezTo>
                  <a:pt x="7183865" y="1198921"/>
                  <a:pt x="7168799" y="1191385"/>
                  <a:pt x="7176332" y="1191385"/>
                </a:cubicBezTo>
                <a:cubicBezTo>
                  <a:pt x="7176332" y="1187617"/>
                  <a:pt x="7180099" y="1187617"/>
                  <a:pt x="7183867" y="1189501"/>
                </a:cubicBezTo>
                <a:close/>
                <a:moveTo>
                  <a:pt x="7215255" y="1181965"/>
                </a:moveTo>
                <a:cubicBezTo>
                  <a:pt x="7219023" y="1183849"/>
                  <a:pt x="7222789" y="1187617"/>
                  <a:pt x="7222789" y="1191385"/>
                </a:cubicBezTo>
                <a:cubicBezTo>
                  <a:pt x="7222789" y="1191385"/>
                  <a:pt x="7198932" y="1183849"/>
                  <a:pt x="7207721" y="1183849"/>
                </a:cubicBezTo>
                <a:cubicBezTo>
                  <a:pt x="7207721" y="1180081"/>
                  <a:pt x="7211489" y="1180081"/>
                  <a:pt x="7215255" y="1181965"/>
                </a:cubicBezTo>
                <a:close/>
                <a:moveTo>
                  <a:pt x="8184324" y="1172721"/>
                </a:moveTo>
                <a:cubicBezTo>
                  <a:pt x="8190680" y="1171839"/>
                  <a:pt x="8203392" y="1178197"/>
                  <a:pt x="8203392" y="1183849"/>
                </a:cubicBezTo>
                <a:cubicBezTo>
                  <a:pt x="8195859" y="1183849"/>
                  <a:pt x="8172003" y="1176313"/>
                  <a:pt x="8180792" y="1176313"/>
                </a:cubicBezTo>
                <a:cubicBezTo>
                  <a:pt x="8180792" y="1174115"/>
                  <a:pt x="8182205" y="1173017"/>
                  <a:pt x="8184324" y="1172721"/>
                </a:cubicBezTo>
                <a:close/>
                <a:moveTo>
                  <a:pt x="8215713" y="1164480"/>
                </a:moveTo>
                <a:cubicBezTo>
                  <a:pt x="8218539" y="1164263"/>
                  <a:pt x="8222227" y="1164774"/>
                  <a:pt x="8225681" y="1165794"/>
                </a:cubicBezTo>
                <a:cubicBezTo>
                  <a:pt x="8232587" y="1167836"/>
                  <a:pt x="8238550" y="1171916"/>
                  <a:pt x="8234784" y="1176313"/>
                </a:cubicBezTo>
                <a:cubicBezTo>
                  <a:pt x="8234784" y="1176313"/>
                  <a:pt x="8203393" y="1167522"/>
                  <a:pt x="8210926" y="1167522"/>
                </a:cubicBezTo>
                <a:cubicBezTo>
                  <a:pt x="8210926" y="1165637"/>
                  <a:pt x="8212888" y="1164695"/>
                  <a:pt x="8215713" y="1164480"/>
                </a:cubicBezTo>
                <a:close/>
                <a:moveTo>
                  <a:pt x="7573094" y="1074578"/>
                </a:moveTo>
                <a:cubicBezTo>
                  <a:pt x="7580627" y="1074578"/>
                  <a:pt x="7596951" y="1082114"/>
                  <a:pt x="7588162" y="1082114"/>
                </a:cubicBezTo>
                <a:cubicBezTo>
                  <a:pt x="7588162" y="1083999"/>
                  <a:pt x="7587220" y="1084941"/>
                  <a:pt x="7585807" y="1085176"/>
                </a:cubicBezTo>
                <a:cubicBezTo>
                  <a:pt x="7581569" y="1085882"/>
                  <a:pt x="7573094" y="1080230"/>
                  <a:pt x="7573094" y="1074578"/>
                </a:cubicBezTo>
                <a:close/>
                <a:moveTo>
                  <a:pt x="7537760" y="939109"/>
                </a:moveTo>
                <a:cubicBezTo>
                  <a:pt x="7535662" y="939403"/>
                  <a:pt x="7534171" y="940503"/>
                  <a:pt x="7534171" y="942701"/>
                </a:cubicBezTo>
                <a:lnTo>
                  <a:pt x="7549238" y="950237"/>
                </a:lnTo>
                <a:lnTo>
                  <a:pt x="7549238" y="950236"/>
                </a:lnTo>
                <a:lnTo>
                  <a:pt x="7534172" y="942701"/>
                </a:lnTo>
                <a:lnTo>
                  <a:pt x="7537761" y="939109"/>
                </a:lnTo>
                <a:close/>
                <a:moveTo>
                  <a:pt x="7658472" y="909417"/>
                </a:moveTo>
                <a:cubicBezTo>
                  <a:pt x="7654706" y="907533"/>
                  <a:pt x="7650938" y="907533"/>
                  <a:pt x="7650938" y="911301"/>
                </a:cubicBezTo>
                <a:cubicBezTo>
                  <a:pt x="7643406" y="911301"/>
                  <a:pt x="7658472" y="918837"/>
                  <a:pt x="7666006" y="918837"/>
                </a:cubicBezTo>
                <a:lnTo>
                  <a:pt x="7666006" y="918836"/>
                </a:lnTo>
                <a:lnTo>
                  <a:pt x="7652823" y="915069"/>
                </a:lnTo>
                <a:cubicBezTo>
                  <a:pt x="7649057" y="913185"/>
                  <a:pt x="7647173" y="911301"/>
                  <a:pt x="7650939" y="911301"/>
                </a:cubicBezTo>
                <a:close/>
                <a:moveTo>
                  <a:pt x="7677150" y="900173"/>
                </a:moveTo>
                <a:cubicBezTo>
                  <a:pt x="7675738" y="900469"/>
                  <a:pt x="7674796" y="901567"/>
                  <a:pt x="7674796" y="903765"/>
                </a:cubicBezTo>
                <a:cubicBezTo>
                  <a:pt x="7666006" y="903765"/>
                  <a:pt x="7682328" y="911301"/>
                  <a:pt x="7689862" y="911301"/>
                </a:cubicBezTo>
                <a:lnTo>
                  <a:pt x="7689862" y="911300"/>
                </a:lnTo>
                <a:lnTo>
                  <a:pt x="7676209" y="907533"/>
                </a:lnTo>
                <a:cubicBezTo>
                  <a:pt x="7672285" y="905649"/>
                  <a:pt x="7670402" y="903765"/>
                  <a:pt x="7674797" y="903765"/>
                </a:cubicBezTo>
                <a:lnTo>
                  <a:pt x="7677151" y="900173"/>
                </a:lnTo>
                <a:close/>
                <a:moveTo>
                  <a:pt x="7760174" y="872365"/>
                </a:moveTo>
                <a:cubicBezTo>
                  <a:pt x="7760174" y="875191"/>
                  <a:pt x="7762293" y="878017"/>
                  <a:pt x="7764941" y="880048"/>
                </a:cubicBezTo>
                <a:lnTo>
                  <a:pt x="7764942" y="880048"/>
                </a:lnTo>
                <a:lnTo>
                  <a:pt x="7760175" y="872365"/>
                </a:lnTo>
                <a:close/>
                <a:moveTo>
                  <a:pt x="8130085" y="796831"/>
                </a:moveTo>
                <a:lnTo>
                  <a:pt x="8134179" y="797624"/>
                </a:lnTo>
                <a:cubicBezTo>
                  <a:pt x="8135463" y="797872"/>
                  <a:pt x="8135805" y="797939"/>
                  <a:pt x="8134436" y="797674"/>
                </a:cubicBezTo>
                <a:close/>
                <a:moveTo>
                  <a:pt x="8122362" y="795336"/>
                </a:moveTo>
                <a:lnTo>
                  <a:pt x="8128279" y="796481"/>
                </a:lnTo>
                <a:lnTo>
                  <a:pt x="8130085" y="796831"/>
                </a:lnTo>
                <a:lnTo>
                  <a:pt x="8129189" y="796658"/>
                </a:lnTo>
                <a:close/>
                <a:moveTo>
                  <a:pt x="8118015" y="794494"/>
                </a:moveTo>
                <a:lnTo>
                  <a:pt x="8122362" y="795336"/>
                </a:lnTo>
                <a:lnTo>
                  <a:pt x="8121350" y="795140"/>
                </a:lnTo>
                <a:cubicBezTo>
                  <a:pt x="8119383" y="794759"/>
                  <a:pt x="8118015" y="794494"/>
                  <a:pt x="8118015" y="794494"/>
                </a:cubicBezTo>
                <a:close/>
                <a:moveTo>
                  <a:pt x="8297560" y="575953"/>
                </a:moveTo>
                <a:cubicBezTo>
                  <a:pt x="8309176" y="578151"/>
                  <a:pt x="8314983" y="579251"/>
                  <a:pt x="8317160" y="579663"/>
                </a:cubicBezTo>
                <a:cubicBezTo>
                  <a:pt x="8323692" y="580900"/>
                  <a:pt x="8297560" y="575953"/>
                  <a:pt x="8297560" y="575953"/>
                </a:cubicBezTo>
                <a:close/>
                <a:moveTo>
                  <a:pt x="8444440" y="452525"/>
                </a:moveTo>
                <a:lnTo>
                  <a:pt x="8433823" y="453545"/>
                </a:lnTo>
                <a:lnTo>
                  <a:pt x="8424532" y="454437"/>
                </a:lnTo>
                <a:cubicBezTo>
                  <a:pt x="8403972" y="455379"/>
                  <a:pt x="8382313" y="455379"/>
                  <a:pt x="8374150" y="459147"/>
                </a:cubicBezTo>
                <a:cubicBezTo>
                  <a:pt x="8351550" y="459147"/>
                  <a:pt x="8288772" y="490546"/>
                  <a:pt x="8288772" y="490546"/>
                </a:cubicBezTo>
                <a:cubicBezTo>
                  <a:pt x="8294736" y="494314"/>
                  <a:pt x="8304074" y="494706"/>
                  <a:pt x="8314845" y="493176"/>
                </a:cubicBezTo>
                <a:lnTo>
                  <a:pt x="8288773" y="490546"/>
                </a:lnTo>
                <a:cubicBezTo>
                  <a:pt x="8288773" y="490546"/>
                  <a:pt x="8351551" y="459147"/>
                  <a:pt x="8374151" y="459147"/>
                </a:cubicBezTo>
                <a:cubicBezTo>
                  <a:pt x="8382314" y="455379"/>
                  <a:pt x="8403973" y="455379"/>
                  <a:pt x="8424533" y="454437"/>
                </a:cubicBezTo>
                <a:lnTo>
                  <a:pt x="8433823" y="453545"/>
                </a:lnTo>
                <a:lnTo>
                  <a:pt x="8444441" y="452525"/>
                </a:lnTo>
                <a:close/>
                <a:moveTo>
                  <a:pt x="8520364" y="446959"/>
                </a:moveTo>
                <a:lnTo>
                  <a:pt x="8522132" y="447205"/>
                </a:lnTo>
                <a:cubicBezTo>
                  <a:pt x="8523912" y="447454"/>
                  <a:pt x="8524387" y="447520"/>
                  <a:pt x="8522489" y="447255"/>
                </a:cubicBezTo>
                <a:close/>
                <a:moveTo>
                  <a:pt x="8499709" y="444076"/>
                </a:moveTo>
                <a:cubicBezTo>
                  <a:pt x="8506458" y="445018"/>
                  <a:pt x="8511519" y="445724"/>
                  <a:pt x="8515210" y="446239"/>
                </a:cubicBezTo>
                <a:lnTo>
                  <a:pt x="8520363" y="446959"/>
                </a:lnTo>
                <a:lnTo>
                  <a:pt x="8513945" y="446063"/>
                </a:lnTo>
                <a:cubicBezTo>
                  <a:pt x="8507301" y="445136"/>
                  <a:pt x="8499709" y="444076"/>
                  <a:pt x="8499709" y="444076"/>
                </a:cubicBezTo>
                <a:close/>
                <a:moveTo>
                  <a:pt x="8546402" y="425412"/>
                </a:moveTo>
                <a:cubicBezTo>
                  <a:pt x="8555583" y="424529"/>
                  <a:pt x="8566883" y="430887"/>
                  <a:pt x="8561233" y="436540"/>
                </a:cubicBezTo>
                <a:lnTo>
                  <a:pt x="8538632" y="429004"/>
                </a:lnTo>
                <a:cubicBezTo>
                  <a:pt x="8540516" y="426806"/>
                  <a:pt x="8543341" y="425706"/>
                  <a:pt x="8546402" y="425412"/>
                </a:cubicBezTo>
                <a:close/>
                <a:moveTo>
                  <a:pt x="7222788" y="381276"/>
                </a:moveTo>
                <a:lnTo>
                  <a:pt x="7221261" y="387637"/>
                </a:lnTo>
                <a:lnTo>
                  <a:pt x="7219477" y="395075"/>
                </a:lnTo>
                <a:cubicBezTo>
                  <a:pt x="7219366" y="395535"/>
                  <a:pt x="7219487" y="395029"/>
                  <a:pt x="7219990" y="392936"/>
                </a:cubicBezTo>
                <a:lnTo>
                  <a:pt x="7221261" y="387637"/>
                </a:lnTo>
                <a:lnTo>
                  <a:pt x="7221270" y="387600"/>
                </a:lnTo>
                <a:cubicBezTo>
                  <a:pt x="7222052" y="384342"/>
                  <a:pt x="7222788" y="381276"/>
                  <a:pt x="7222788" y="381276"/>
                </a:cubicBezTo>
                <a:close/>
                <a:moveTo>
                  <a:pt x="8008779" y="358669"/>
                </a:moveTo>
                <a:cubicBezTo>
                  <a:pt x="8006896" y="364321"/>
                  <a:pt x="8005954" y="367146"/>
                  <a:pt x="8005600" y="368206"/>
                </a:cubicBezTo>
                <a:cubicBezTo>
                  <a:pt x="8004542" y="371386"/>
                  <a:pt x="8008779" y="358669"/>
                  <a:pt x="8008779" y="358669"/>
                </a:cubicBezTo>
                <a:close/>
                <a:moveTo>
                  <a:pt x="7352485" y="349113"/>
                </a:moveTo>
                <a:lnTo>
                  <a:pt x="7352460" y="349192"/>
                </a:lnTo>
                <a:lnTo>
                  <a:pt x="7352387" y="349426"/>
                </a:lnTo>
                <a:close/>
                <a:moveTo>
                  <a:pt x="8522309" y="327270"/>
                </a:moveTo>
                <a:cubicBezTo>
                  <a:pt x="8529842" y="327270"/>
                  <a:pt x="8546166" y="334805"/>
                  <a:pt x="8538631" y="334805"/>
                </a:cubicBezTo>
                <a:cubicBezTo>
                  <a:pt x="8538631" y="334805"/>
                  <a:pt x="8522309" y="334805"/>
                  <a:pt x="8522309" y="327270"/>
                </a:cubicBezTo>
                <a:close/>
                <a:moveTo>
                  <a:pt x="7393546" y="327270"/>
                </a:moveTo>
                <a:cubicBezTo>
                  <a:pt x="7387896" y="332922"/>
                  <a:pt x="7399902" y="338573"/>
                  <a:pt x="7409436" y="337866"/>
                </a:cubicBezTo>
                <a:lnTo>
                  <a:pt x="7395798" y="334952"/>
                </a:lnTo>
                <a:lnTo>
                  <a:pt x="7393547" y="327270"/>
                </a:lnTo>
                <a:close/>
                <a:moveTo>
                  <a:pt x="8522309" y="295869"/>
                </a:moveTo>
                <a:cubicBezTo>
                  <a:pt x="8529842" y="295869"/>
                  <a:pt x="8546166" y="303405"/>
                  <a:pt x="8538631" y="303405"/>
                </a:cubicBezTo>
                <a:cubicBezTo>
                  <a:pt x="8538631" y="303405"/>
                  <a:pt x="8522309" y="303405"/>
                  <a:pt x="8522309" y="295869"/>
                </a:cubicBezTo>
                <a:close/>
                <a:moveTo>
                  <a:pt x="8342592" y="289325"/>
                </a:moveTo>
                <a:lnTo>
                  <a:pt x="8348734" y="290321"/>
                </a:lnTo>
                <a:cubicBezTo>
                  <a:pt x="8354451" y="291248"/>
                  <a:pt x="8359350" y="292043"/>
                  <a:pt x="8356083" y="291513"/>
                </a:cubicBezTo>
                <a:cubicBezTo>
                  <a:pt x="8354994" y="291337"/>
                  <a:pt x="8352998" y="291013"/>
                  <a:pt x="8349823" y="290498"/>
                </a:cubicBezTo>
                <a:close/>
                <a:moveTo>
                  <a:pt x="8336485" y="288334"/>
                </a:moveTo>
                <a:cubicBezTo>
                  <a:pt x="8336485" y="288334"/>
                  <a:pt x="8338118" y="288599"/>
                  <a:pt x="8340466" y="288980"/>
                </a:cubicBezTo>
                <a:lnTo>
                  <a:pt x="8342592" y="289325"/>
                </a:lnTo>
                <a:close/>
                <a:moveTo>
                  <a:pt x="8377878" y="269670"/>
                </a:moveTo>
                <a:cubicBezTo>
                  <a:pt x="8384588" y="268787"/>
                  <a:pt x="8398008" y="275146"/>
                  <a:pt x="8398008" y="280798"/>
                </a:cubicBezTo>
                <a:cubicBezTo>
                  <a:pt x="8390475" y="280798"/>
                  <a:pt x="8366618" y="273261"/>
                  <a:pt x="8374150" y="273261"/>
                </a:cubicBezTo>
                <a:cubicBezTo>
                  <a:pt x="8374150" y="271063"/>
                  <a:pt x="8375641" y="269965"/>
                  <a:pt x="8377878" y="269670"/>
                </a:cubicBezTo>
                <a:close/>
                <a:moveTo>
                  <a:pt x="8409269" y="261429"/>
                </a:moveTo>
                <a:cubicBezTo>
                  <a:pt x="8411505" y="261213"/>
                  <a:pt x="8414487" y="261723"/>
                  <a:pt x="8417469" y="262743"/>
                </a:cubicBezTo>
                <a:cubicBezTo>
                  <a:pt x="8423432" y="264784"/>
                  <a:pt x="8429396" y="268866"/>
                  <a:pt x="8429396" y="273261"/>
                </a:cubicBezTo>
                <a:cubicBezTo>
                  <a:pt x="8421864" y="273261"/>
                  <a:pt x="8398008" y="264470"/>
                  <a:pt x="8405541" y="264470"/>
                </a:cubicBezTo>
                <a:cubicBezTo>
                  <a:pt x="8405541" y="262587"/>
                  <a:pt x="8407032" y="261645"/>
                  <a:pt x="8409269" y="261429"/>
                </a:cubicBezTo>
                <a:close/>
                <a:moveTo>
                  <a:pt x="8440658" y="253873"/>
                </a:moveTo>
                <a:cubicBezTo>
                  <a:pt x="8442895" y="253637"/>
                  <a:pt x="8445877" y="254108"/>
                  <a:pt x="8448858" y="255050"/>
                </a:cubicBezTo>
                <a:cubicBezTo>
                  <a:pt x="8454822" y="256934"/>
                  <a:pt x="8460786" y="260703"/>
                  <a:pt x="8460786" y="264470"/>
                </a:cubicBezTo>
                <a:cubicBezTo>
                  <a:pt x="8453252" y="264470"/>
                  <a:pt x="8429397" y="256935"/>
                  <a:pt x="8436930" y="256935"/>
                </a:cubicBezTo>
                <a:cubicBezTo>
                  <a:pt x="8436930" y="255051"/>
                  <a:pt x="8438421" y="254108"/>
                  <a:pt x="8440658" y="253873"/>
                </a:cubicBezTo>
                <a:close/>
                <a:moveTo>
                  <a:pt x="8376702" y="199335"/>
                </a:moveTo>
                <a:cubicBezTo>
                  <a:pt x="8381293" y="198451"/>
                  <a:pt x="8390476" y="204811"/>
                  <a:pt x="8390476" y="210463"/>
                </a:cubicBezTo>
                <a:cubicBezTo>
                  <a:pt x="8382941" y="210463"/>
                  <a:pt x="8366619" y="202926"/>
                  <a:pt x="8374151" y="202926"/>
                </a:cubicBezTo>
                <a:cubicBezTo>
                  <a:pt x="8374151" y="200729"/>
                  <a:pt x="8375171" y="199630"/>
                  <a:pt x="8376702" y="199335"/>
                </a:cubicBezTo>
                <a:close/>
                <a:moveTo>
                  <a:pt x="8304467" y="1185"/>
                </a:moveTo>
                <a:cubicBezTo>
                  <a:pt x="8316082" y="-1798"/>
                  <a:pt x="8323929" y="85"/>
                  <a:pt x="8320162" y="15785"/>
                </a:cubicBezTo>
                <a:cubicBezTo>
                  <a:pt x="8320162" y="15785"/>
                  <a:pt x="8218458" y="62257"/>
                  <a:pt x="8210925" y="69793"/>
                </a:cubicBezTo>
                <a:cubicBezTo>
                  <a:pt x="8125547" y="117521"/>
                  <a:pt x="7993712" y="140128"/>
                  <a:pt x="7876943" y="179063"/>
                </a:cubicBezTo>
                <a:cubicBezTo>
                  <a:pt x="7760174" y="210463"/>
                  <a:pt x="7650938" y="249398"/>
                  <a:pt x="7549238" y="288334"/>
                </a:cubicBezTo>
                <a:cubicBezTo>
                  <a:pt x="7821698" y="217999"/>
                  <a:pt x="8180792" y="108729"/>
                  <a:pt x="8499709" y="30858"/>
                </a:cubicBezTo>
                <a:cubicBezTo>
                  <a:pt x="8514775" y="30858"/>
                  <a:pt x="8616476" y="-15615"/>
                  <a:pt x="8631545" y="23321"/>
                </a:cubicBezTo>
                <a:lnTo>
                  <a:pt x="8553700" y="54720"/>
                </a:lnTo>
                <a:cubicBezTo>
                  <a:pt x="8577554" y="69793"/>
                  <a:pt x="8600154" y="30858"/>
                  <a:pt x="8631545" y="47186"/>
                </a:cubicBezTo>
                <a:cubicBezTo>
                  <a:pt x="8585088" y="78586"/>
                  <a:pt x="8436929" y="108729"/>
                  <a:pt x="8538631" y="108729"/>
                </a:cubicBezTo>
                <a:cubicBezTo>
                  <a:pt x="8561232" y="108729"/>
                  <a:pt x="8585088" y="101193"/>
                  <a:pt x="8538631" y="117521"/>
                </a:cubicBezTo>
                <a:cubicBezTo>
                  <a:pt x="8522309" y="125056"/>
                  <a:pt x="8490920" y="156456"/>
                  <a:pt x="8468320" y="163991"/>
                </a:cubicBezTo>
                <a:cubicBezTo>
                  <a:pt x="8421864" y="186599"/>
                  <a:pt x="8374150" y="186599"/>
                  <a:pt x="8351550" y="202926"/>
                </a:cubicBezTo>
                <a:cubicBezTo>
                  <a:pt x="8344018" y="202926"/>
                  <a:pt x="8366618" y="210463"/>
                  <a:pt x="8366618" y="217999"/>
                </a:cubicBezTo>
                <a:cubicBezTo>
                  <a:pt x="8366618" y="210463"/>
                  <a:pt x="8327694" y="234326"/>
                  <a:pt x="8312628" y="241862"/>
                </a:cubicBezTo>
                <a:cubicBezTo>
                  <a:pt x="8281238" y="249398"/>
                  <a:pt x="8242316" y="249398"/>
                  <a:pt x="8210925" y="264470"/>
                </a:cubicBezTo>
                <a:cubicBezTo>
                  <a:pt x="8210925" y="264470"/>
                  <a:pt x="8203392" y="295869"/>
                  <a:pt x="8188326" y="303405"/>
                </a:cubicBezTo>
                <a:cubicBezTo>
                  <a:pt x="8164470" y="319734"/>
                  <a:pt x="8110480" y="327270"/>
                  <a:pt x="8071558" y="334805"/>
                </a:cubicBezTo>
                <a:cubicBezTo>
                  <a:pt x="7986178" y="366205"/>
                  <a:pt x="8110480" y="334805"/>
                  <a:pt x="8133080" y="327270"/>
                </a:cubicBezTo>
                <a:cubicBezTo>
                  <a:pt x="8156937" y="319734"/>
                  <a:pt x="8249850" y="310941"/>
                  <a:pt x="8336484" y="288334"/>
                </a:cubicBezTo>
                <a:cubicBezTo>
                  <a:pt x="8327694" y="303405"/>
                  <a:pt x="8288772" y="295869"/>
                  <a:pt x="8273705" y="319734"/>
                </a:cubicBezTo>
                <a:cubicBezTo>
                  <a:pt x="8249850" y="303405"/>
                  <a:pt x="8257383" y="342341"/>
                  <a:pt x="8266172" y="334805"/>
                </a:cubicBezTo>
                <a:cubicBezTo>
                  <a:pt x="8234783" y="349877"/>
                  <a:pt x="8249850" y="319734"/>
                  <a:pt x="8218458" y="327270"/>
                </a:cubicBezTo>
                <a:cubicBezTo>
                  <a:pt x="8218458" y="327270"/>
                  <a:pt x="8242316" y="342341"/>
                  <a:pt x="8234783" y="342341"/>
                </a:cubicBezTo>
                <a:cubicBezTo>
                  <a:pt x="8210925" y="358669"/>
                  <a:pt x="7962322" y="420212"/>
                  <a:pt x="7907076" y="444076"/>
                </a:cubicBezTo>
                <a:cubicBezTo>
                  <a:pt x="7845554" y="459147"/>
                  <a:pt x="7869410" y="466683"/>
                  <a:pt x="7946000" y="459147"/>
                </a:cubicBezTo>
                <a:cubicBezTo>
                  <a:pt x="8062768" y="444076"/>
                  <a:pt x="8281238" y="342341"/>
                  <a:pt x="8405541" y="327270"/>
                </a:cubicBezTo>
                <a:cubicBezTo>
                  <a:pt x="8429396" y="327270"/>
                  <a:pt x="8421864" y="342341"/>
                  <a:pt x="8444463" y="327270"/>
                </a:cubicBezTo>
                <a:cubicBezTo>
                  <a:pt x="8468320" y="319734"/>
                  <a:pt x="8546166" y="327270"/>
                  <a:pt x="8483386" y="342341"/>
                </a:cubicBezTo>
                <a:cubicBezTo>
                  <a:pt x="8475854" y="342341"/>
                  <a:pt x="8413074" y="373741"/>
                  <a:pt x="8413074" y="373741"/>
                </a:cubicBezTo>
                <a:cubicBezTo>
                  <a:pt x="8413074" y="381276"/>
                  <a:pt x="8655401" y="319734"/>
                  <a:pt x="8568765" y="366205"/>
                </a:cubicBezTo>
                <a:cubicBezTo>
                  <a:pt x="8514775" y="397605"/>
                  <a:pt x="8460785" y="412676"/>
                  <a:pt x="8405541" y="436540"/>
                </a:cubicBezTo>
                <a:lnTo>
                  <a:pt x="8388573" y="441360"/>
                </a:lnTo>
                <a:lnTo>
                  <a:pt x="8386922" y="441779"/>
                </a:lnTo>
                <a:lnTo>
                  <a:pt x="8386924" y="441779"/>
                </a:lnTo>
                <a:lnTo>
                  <a:pt x="8388564" y="441362"/>
                </a:lnTo>
                <a:lnTo>
                  <a:pt x="8388573" y="441360"/>
                </a:lnTo>
                <a:lnTo>
                  <a:pt x="8399471" y="438593"/>
                </a:lnTo>
                <a:cubicBezTo>
                  <a:pt x="8428101" y="431712"/>
                  <a:pt x="8487938" y="419741"/>
                  <a:pt x="8468320" y="444076"/>
                </a:cubicBezTo>
                <a:lnTo>
                  <a:pt x="8457587" y="449342"/>
                </a:lnTo>
                <a:lnTo>
                  <a:pt x="8499709" y="444076"/>
                </a:lnTo>
                <a:cubicBezTo>
                  <a:pt x="8475854" y="498083"/>
                  <a:pt x="8351550" y="490546"/>
                  <a:pt x="8281238" y="521946"/>
                </a:cubicBezTo>
                <a:cubicBezTo>
                  <a:pt x="8273705" y="529482"/>
                  <a:pt x="8281238" y="537018"/>
                  <a:pt x="8257383" y="553346"/>
                </a:cubicBezTo>
                <a:cubicBezTo>
                  <a:pt x="8257383" y="553346"/>
                  <a:pt x="8133080" y="599817"/>
                  <a:pt x="8141869" y="599817"/>
                </a:cubicBezTo>
                <a:cubicBezTo>
                  <a:pt x="8164470" y="631217"/>
                  <a:pt x="8249850" y="560881"/>
                  <a:pt x="8297560" y="575953"/>
                </a:cubicBezTo>
                <a:cubicBezTo>
                  <a:pt x="7674796" y="833430"/>
                  <a:pt x="6935260" y="972844"/>
                  <a:pt x="6273572" y="1191385"/>
                </a:cubicBezTo>
                <a:cubicBezTo>
                  <a:pt x="6965394" y="1035642"/>
                  <a:pt x="7604483" y="794494"/>
                  <a:pt x="8312628" y="638753"/>
                </a:cubicBezTo>
                <a:cubicBezTo>
                  <a:pt x="8359084" y="631217"/>
                  <a:pt x="8382940" y="622425"/>
                  <a:pt x="8429396" y="622425"/>
                </a:cubicBezTo>
                <a:cubicBezTo>
                  <a:pt x="8444463" y="622425"/>
                  <a:pt x="8429396" y="622425"/>
                  <a:pt x="8444463" y="631217"/>
                </a:cubicBezTo>
                <a:cubicBezTo>
                  <a:pt x="8398008" y="607353"/>
                  <a:pt x="8436929" y="677689"/>
                  <a:pt x="8453251" y="661361"/>
                </a:cubicBezTo>
                <a:cubicBezTo>
                  <a:pt x="8436929" y="677689"/>
                  <a:pt x="8305094" y="692760"/>
                  <a:pt x="8273705" y="709088"/>
                </a:cubicBezTo>
                <a:cubicBezTo>
                  <a:pt x="8210925" y="724159"/>
                  <a:pt x="8164470" y="755558"/>
                  <a:pt x="8118014" y="770631"/>
                </a:cubicBezTo>
                <a:cubicBezTo>
                  <a:pt x="8079090" y="786958"/>
                  <a:pt x="8016312" y="786958"/>
                  <a:pt x="7977389" y="802031"/>
                </a:cubicBezTo>
                <a:cubicBezTo>
                  <a:pt x="7969854" y="809566"/>
                  <a:pt x="7969854" y="817102"/>
                  <a:pt x="7962322" y="817102"/>
                </a:cubicBezTo>
                <a:cubicBezTo>
                  <a:pt x="7946000" y="817102"/>
                  <a:pt x="7869410" y="848502"/>
                  <a:pt x="7821698" y="857294"/>
                </a:cubicBezTo>
                <a:cubicBezTo>
                  <a:pt x="7713718" y="894973"/>
                  <a:pt x="7915866" y="848502"/>
                  <a:pt x="7954788" y="833430"/>
                </a:cubicBezTo>
                <a:cubicBezTo>
                  <a:pt x="8008779" y="817102"/>
                  <a:pt x="8055234" y="802031"/>
                  <a:pt x="8118014" y="794494"/>
                </a:cubicBezTo>
                <a:cubicBezTo>
                  <a:pt x="8086624" y="802031"/>
                  <a:pt x="8016312" y="840966"/>
                  <a:pt x="7986178" y="848502"/>
                </a:cubicBezTo>
                <a:cubicBezTo>
                  <a:pt x="7962322" y="864829"/>
                  <a:pt x="7923400" y="864829"/>
                  <a:pt x="7915866" y="872365"/>
                </a:cubicBezTo>
                <a:cubicBezTo>
                  <a:pt x="7907076" y="879902"/>
                  <a:pt x="7930933" y="887437"/>
                  <a:pt x="7930933" y="887437"/>
                </a:cubicBezTo>
                <a:cubicBezTo>
                  <a:pt x="7876943" y="911301"/>
                  <a:pt x="7814163" y="918837"/>
                  <a:pt x="7752641" y="942701"/>
                </a:cubicBezTo>
                <a:cubicBezTo>
                  <a:pt x="7370945" y="1050714"/>
                  <a:pt x="6950327" y="1159986"/>
                  <a:pt x="6568632" y="1276791"/>
                </a:cubicBezTo>
                <a:cubicBezTo>
                  <a:pt x="6942794" y="1183849"/>
                  <a:pt x="7315700" y="1089650"/>
                  <a:pt x="7689862" y="989171"/>
                </a:cubicBezTo>
                <a:cubicBezTo>
                  <a:pt x="7790308" y="957773"/>
                  <a:pt x="7884476" y="933909"/>
                  <a:pt x="8008779" y="911301"/>
                </a:cubicBezTo>
                <a:cubicBezTo>
                  <a:pt x="8071558" y="894973"/>
                  <a:pt x="7884476" y="957773"/>
                  <a:pt x="7821698" y="972844"/>
                </a:cubicBezTo>
                <a:cubicBezTo>
                  <a:pt x="7782775" y="989171"/>
                  <a:pt x="7752641" y="989171"/>
                  <a:pt x="7721252" y="1004243"/>
                </a:cubicBezTo>
                <a:cubicBezTo>
                  <a:pt x="7386012" y="1144913"/>
                  <a:pt x="6989250" y="1230320"/>
                  <a:pt x="6607555" y="1332055"/>
                </a:cubicBezTo>
                <a:cubicBezTo>
                  <a:pt x="6576166" y="1339591"/>
                  <a:pt x="6546032" y="1354662"/>
                  <a:pt x="6514642" y="1362198"/>
                </a:cubicBezTo>
                <a:cubicBezTo>
                  <a:pt x="6467558" y="1380096"/>
                  <a:pt x="6433893" y="1384570"/>
                  <a:pt x="6413647" y="1395757"/>
                </a:cubicBezTo>
                <a:lnTo>
                  <a:pt x="6397875" y="1409925"/>
                </a:lnTo>
                <a:lnTo>
                  <a:pt x="6397875" y="1409926"/>
                </a:lnTo>
                <a:lnTo>
                  <a:pt x="6397874" y="1409926"/>
                </a:lnTo>
                <a:lnTo>
                  <a:pt x="6149584" y="1494233"/>
                </a:lnTo>
                <a:cubicBezTo>
                  <a:pt x="6061066" y="1518568"/>
                  <a:pt x="5969722" y="1538036"/>
                  <a:pt x="5884343" y="1549340"/>
                </a:cubicBezTo>
                <a:cubicBezTo>
                  <a:pt x="5891876" y="1549340"/>
                  <a:pt x="5868021" y="1541804"/>
                  <a:pt x="5860488" y="1541804"/>
                </a:cubicBezTo>
                <a:cubicBezTo>
                  <a:pt x="5860488" y="1549340"/>
                  <a:pt x="5868021" y="1549340"/>
                  <a:pt x="5876810" y="1549340"/>
                </a:cubicBezTo>
                <a:cubicBezTo>
                  <a:pt x="5868021" y="1556875"/>
                  <a:pt x="5860488" y="1556875"/>
                  <a:pt x="5852954" y="1556875"/>
                </a:cubicBezTo>
                <a:cubicBezTo>
                  <a:pt x="5852954" y="1554049"/>
                  <a:pt x="5850835" y="1551224"/>
                  <a:pt x="5847723" y="1549590"/>
                </a:cubicBezTo>
                <a:lnTo>
                  <a:pt x="5845509" y="1549564"/>
                </a:lnTo>
                <a:lnTo>
                  <a:pt x="5844322" y="1548398"/>
                </a:lnTo>
                <a:lnTo>
                  <a:pt x="5836533" y="1549457"/>
                </a:lnTo>
                <a:lnTo>
                  <a:pt x="5845509" y="1549564"/>
                </a:lnTo>
                <a:lnTo>
                  <a:pt x="5852954" y="1556875"/>
                </a:lnTo>
                <a:cubicBezTo>
                  <a:pt x="5852954" y="1556875"/>
                  <a:pt x="5848716" y="1561114"/>
                  <a:pt x="5839712" y="1560055"/>
                </a:cubicBezTo>
                <a:cubicBezTo>
                  <a:pt x="5836710" y="1559701"/>
                  <a:pt x="5833179" y="1558759"/>
                  <a:pt x="5829098" y="1556875"/>
                </a:cubicBezTo>
                <a:cubicBezTo>
                  <a:pt x="5776364" y="1556875"/>
                  <a:pt x="5820388" y="1570299"/>
                  <a:pt x="5816033" y="1573831"/>
                </a:cubicBezTo>
                <a:lnTo>
                  <a:pt x="5790177" y="1573203"/>
                </a:lnTo>
                <a:lnTo>
                  <a:pt x="5790176" y="1573203"/>
                </a:lnTo>
                <a:lnTo>
                  <a:pt x="5786507" y="1580739"/>
                </a:lnTo>
                <a:cubicBezTo>
                  <a:pt x="5779739" y="1584978"/>
                  <a:pt x="5765378" y="1580740"/>
                  <a:pt x="5758786" y="1580740"/>
                </a:cubicBezTo>
                <a:cubicBezTo>
                  <a:pt x="5755019" y="1568807"/>
                  <a:pt x="5743405" y="1570691"/>
                  <a:pt x="5738540" y="1574616"/>
                </a:cubicBezTo>
                <a:lnTo>
                  <a:pt x="5738388" y="1576807"/>
                </a:lnTo>
                <a:lnTo>
                  <a:pt x="5749075" y="1571732"/>
                </a:lnTo>
                <a:cubicBezTo>
                  <a:pt x="5753057" y="1572262"/>
                  <a:pt x="5756902" y="1574774"/>
                  <a:pt x="5758786" y="1580740"/>
                </a:cubicBezTo>
                <a:cubicBezTo>
                  <a:pt x="5751252" y="1595811"/>
                  <a:pt x="5736185" y="1588275"/>
                  <a:pt x="5728652" y="1588275"/>
                </a:cubicBezTo>
                <a:cubicBezTo>
                  <a:pt x="5728652" y="1580740"/>
                  <a:pt x="5689730" y="1580740"/>
                  <a:pt x="5689730" y="1588275"/>
                </a:cubicBezTo>
                <a:cubicBezTo>
                  <a:pt x="5689730" y="1584508"/>
                  <a:pt x="5699460" y="1582624"/>
                  <a:pt x="5709191" y="1582624"/>
                </a:cubicBezTo>
                <a:cubicBezTo>
                  <a:pt x="5718922" y="1582624"/>
                  <a:pt x="5728652" y="1584508"/>
                  <a:pt x="5728652" y="1588275"/>
                </a:cubicBezTo>
                <a:cubicBezTo>
                  <a:pt x="5724886" y="1596439"/>
                  <a:pt x="5718921" y="1598324"/>
                  <a:pt x="5712016" y="1598166"/>
                </a:cubicBezTo>
                <a:lnTo>
                  <a:pt x="5689731" y="1595811"/>
                </a:lnTo>
                <a:lnTo>
                  <a:pt x="5676861" y="1608057"/>
                </a:lnTo>
                <a:cubicBezTo>
                  <a:pt x="5668071" y="1608057"/>
                  <a:pt x="5658341" y="1603975"/>
                  <a:pt x="5658341" y="1595811"/>
                </a:cubicBezTo>
                <a:lnTo>
                  <a:pt x="5658340" y="1595811"/>
                </a:lnTo>
                <a:cubicBezTo>
                  <a:pt x="5595560" y="1604602"/>
                  <a:pt x="5541572" y="1619675"/>
                  <a:pt x="5495114" y="1643538"/>
                </a:cubicBezTo>
                <a:lnTo>
                  <a:pt x="5467282" y="1648390"/>
                </a:lnTo>
                <a:lnTo>
                  <a:pt x="5459706" y="1649710"/>
                </a:lnTo>
                <a:lnTo>
                  <a:pt x="5329378" y="1672426"/>
                </a:lnTo>
                <a:lnTo>
                  <a:pt x="5174943" y="1712618"/>
                </a:lnTo>
                <a:lnTo>
                  <a:pt x="5174944" y="1712618"/>
                </a:lnTo>
                <a:lnTo>
                  <a:pt x="5215121" y="1712618"/>
                </a:lnTo>
                <a:lnTo>
                  <a:pt x="5215122" y="1712618"/>
                </a:lnTo>
                <a:cubicBezTo>
                  <a:pt x="5191266" y="1728946"/>
                  <a:pt x="5152344" y="1736481"/>
                  <a:pt x="5105887" y="1736481"/>
                </a:cubicBezTo>
                <a:cubicBezTo>
                  <a:pt x="5105887" y="1751553"/>
                  <a:pt x="5074498" y="1736481"/>
                  <a:pt x="5066964" y="1744017"/>
                </a:cubicBezTo>
                <a:lnTo>
                  <a:pt x="5037311" y="1743055"/>
                </a:lnTo>
                <a:lnTo>
                  <a:pt x="5040832" y="1744959"/>
                </a:lnTo>
                <a:cubicBezTo>
                  <a:pt x="5046639" y="1745901"/>
                  <a:pt x="5055349" y="1745901"/>
                  <a:pt x="5066963" y="1744017"/>
                </a:cubicBezTo>
                <a:cubicBezTo>
                  <a:pt x="5051269" y="1752181"/>
                  <a:pt x="5033691" y="1756263"/>
                  <a:pt x="5014229" y="1759246"/>
                </a:cubicBezTo>
                <a:lnTo>
                  <a:pt x="4950196" y="1767880"/>
                </a:lnTo>
                <a:lnTo>
                  <a:pt x="4950195" y="1767880"/>
                </a:lnTo>
                <a:lnTo>
                  <a:pt x="4955708" y="1757930"/>
                </a:lnTo>
                <a:cubicBezTo>
                  <a:pt x="4935991" y="1754928"/>
                  <a:pt x="4852887" y="1769764"/>
                  <a:pt x="4817103" y="1775416"/>
                </a:cubicBezTo>
                <a:cubicBezTo>
                  <a:pt x="4505720" y="1829424"/>
                  <a:pt x="4179271" y="1884687"/>
                  <a:pt x="3836499" y="1931158"/>
                </a:cubicBezTo>
                <a:cubicBezTo>
                  <a:pt x="3338035" y="1992702"/>
                  <a:pt x="2863426" y="2071828"/>
                  <a:pt x="2366220" y="2101972"/>
                </a:cubicBezTo>
                <a:cubicBezTo>
                  <a:pt x="2210527" y="2101972"/>
                  <a:pt x="2077437" y="2101972"/>
                  <a:pt x="1906678" y="2118299"/>
                </a:cubicBezTo>
                <a:lnTo>
                  <a:pt x="1933692" y="2118299"/>
                </a:lnTo>
                <a:cubicBezTo>
                  <a:pt x="2003141" y="2118299"/>
                  <a:pt x="2130956" y="2118299"/>
                  <a:pt x="2155283" y="2118299"/>
                </a:cubicBezTo>
                <a:cubicBezTo>
                  <a:pt x="2700201" y="2086900"/>
                  <a:pt x="3035441" y="2055500"/>
                  <a:pt x="3641884" y="1977630"/>
                </a:cubicBezTo>
                <a:cubicBezTo>
                  <a:pt x="3960800" y="1938694"/>
                  <a:pt x="4249583" y="1884687"/>
                  <a:pt x="4592356" y="1829424"/>
                </a:cubicBezTo>
                <a:cubicBezTo>
                  <a:pt x="4755580" y="1806816"/>
                  <a:pt x="4475587" y="1860823"/>
                  <a:pt x="4397741" y="1875894"/>
                </a:cubicBezTo>
                <a:cubicBezTo>
                  <a:pt x="4147881" y="1907295"/>
                  <a:pt x="3899277" y="1946230"/>
                  <a:pt x="3658207" y="1977630"/>
                </a:cubicBezTo>
                <a:cubicBezTo>
                  <a:pt x="3152210" y="2047964"/>
                  <a:pt x="2863426" y="2101972"/>
                  <a:pt x="2451598" y="2125835"/>
                </a:cubicBezTo>
                <a:cubicBezTo>
                  <a:pt x="2396354" y="2125835"/>
                  <a:pt x="2342363" y="2125835"/>
                  <a:pt x="2303440" y="2133371"/>
                </a:cubicBezTo>
                <a:cubicBezTo>
                  <a:pt x="2272051" y="2133371"/>
                  <a:pt x="2077437" y="2148443"/>
                  <a:pt x="2077437" y="2148443"/>
                </a:cubicBezTo>
                <a:cubicBezTo>
                  <a:pt x="2101293" y="2164771"/>
                  <a:pt x="2249451" y="2140908"/>
                  <a:pt x="2272051" y="2140908"/>
                </a:cubicBezTo>
                <a:cubicBezTo>
                  <a:pt x="2575900" y="2125835"/>
                  <a:pt x="2870960" y="2101972"/>
                  <a:pt x="3191132" y="2071828"/>
                </a:cubicBezTo>
                <a:cubicBezTo>
                  <a:pt x="3626817" y="2040429"/>
                  <a:pt x="4047435" y="1955022"/>
                  <a:pt x="4459265" y="1892223"/>
                </a:cubicBezTo>
                <a:cubicBezTo>
                  <a:pt x="4879882" y="1829424"/>
                  <a:pt x="5284179" y="1744017"/>
                  <a:pt x="5665873" y="1651075"/>
                </a:cubicBezTo>
                <a:cubicBezTo>
                  <a:pt x="6468186" y="1448861"/>
                  <a:pt x="7215254" y="1191385"/>
                  <a:pt x="7954788" y="1035642"/>
                </a:cubicBezTo>
                <a:cubicBezTo>
                  <a:pt x="8008779" y="1028107"/>
                  <a:pt x="8086624" y="1020571"/>
                  <a:pt x="8141869" y="1004243"/>
                </a:cubicBezTo>
                <a:cubicBezTo>
                  <a:pt x="8249850" y="981635"/>
                  <a:pt x="8110480" y="1043179"/>
                  <a:pt x="8094158" y="1043179"/>
                </a:cubicBezTo>
                <a:cubicBezTo>
                  <a:pt x="7899543" y="1113514"/>
                  <a:pt x="7767708" y="1137378"/>
                  <a:pt x="7580626" y="1206457"/>
                </a:cubicBezTo>
                <a:cubicBezTo>
                  <a:pt x="7580626" y="1206457"/>
                  <a:pt x="7510314" y="1237856"/>
                  <a:pt x="7502780" y="1237856"/>
                </a:cubicBezTo>
                <a:cubicBezTo>
                  <a:pt x="7519103" y="1254184"/>
                  <a:pt x="7634616" y="1215249"/>
                  <a:pt x="7658472" y="1215249"/>
                </a:cubicBezTo>
                <a:cubicBezTo>
                  <a:pt x="7736318" y="1191385"/>
                  <a:pt x="7838020" y="1159986"/>
                  <a:pt x="7930933" y="1128586"/>
                </a:cubicBezTo>
                <a:cubicBezTo>
                  <a:pt x="7977389" y="1121050"/>
                  <a:pt x="8040168" y="1098442"/>
                  <a:pt x="8071558" y="1098442"/>
                </a:cubicBezTo>
                <a:cubicBezTo>
                  <a:pt x="8110480" y="1105978"/>
                  <a:pt x="8055234" y="1121050"/>
                  <a:pt x="8071558" y="1128586"/>
                </a:cubicBezTo>
                <a:cubicBezTo>
                  <a:pt x="8071558" y="1128586"/>
                  <a:pt x="8133080" y="1121050"/>
                  <a:pt x="8125547" y="1144913"/>
                </a:cubicBezTo>
                <a:cubicBezTo>
                  <a:pt x="8110480" y="1159986"/>
                  <a:pt x="8032634" y="1167522"/>
                  <a:pt x="8001246" y="1176313"/>
                </a:cubicBezTo>
                <a:cubicBezTo>
                  <a:pt x="7962322" y="1183849"/>
                  <a:pt x="7946000" y="1183849"/>
                  <a:pt x="7892008" y="1215249"/>
                </a:cubicBezTo>
                <a:cubicBezTo>
                  <a:pt x="8016312" y="1198921"/>
                  <a:pt x="8141869" y="1137378"/>
                  <a:pt x="8288772" y="1121050"/>
                </a:cubicBezTo>
                <a:cubicBezTo>
                  <a:pt x="8382940" y="1113514"/>
                  <a:pt x="8210925" y="1152449"/>
                  <a:pt x="8203392" y="1159986"/>
                </a:cubicBezTo>
                <a:cubicBezTo>
                  <a:pt x="8149402" y="1167522"/>
                  <a:pt x="8079090" y="1191385"/>
                  <a:pt x="8118014" y="1198921"/>
                </a:cubicBezTo>
                <a:cubicBezTo>
                  <a:pt x="7946000" y="1254184"/>
                  <a:pt x="8390475" y="1159986"/>
                  <a:pt x="8257383" y="1206457"/>
                </a:cubicBezTo>
                <a:cubicBezTo>
                  <a:pt x="8242316" y="1215249"/>
                  <a:pt x="8218458" y="1237856"/>
                  <a:pt x="8195859" y="1245392"/>
                </a:cubicBezTo>
                <a:cubicBezTo>
                  <a:pt x="8188326" y="1245392"/>
                  <a:pt x="8032634" y="1300655"/>
                  <a:pt x="8149402" y="1276791"/>
                </a:cubicBezTo>
                <a:cubicBezTo>
                  <a:pt x="8195859" y="1269256"/>
                  <a:pt x="8327694" y="1237856"/>
                  <a:pt x="8218458" y="1293119"/>
                </a:cubicBezTo>
                <a:cubicBezTo>
                  <a:pt x="8172003" y="1315726"/>
                  <a:pt x="8149402" y="1308191"/>
                  <a:pt x="8086624" y="1332055"/>
                </a:cubicBezTo>
                <a:cubicBezTo>
                  <a:pt x="8032634" y="1354662"/>
                  <a:pt x="8149402" y="1332055"/>
                  <a:pt x="8188326" y="1332055"/>
                </a:cubicBezTo>
                <a:cubicBezTo>
                  <a:pt x="8180792" y="1339591"/>
                  <a:pt x="8172003" y="1362198"/>
                  <a:pt x="8180792" y="1354662"/>
                </a:cubicBezTo>
                <a:cubicBezTo>
                  <a:pt x="8149402" y="1370990"/>
                  <a:pt x="8086624" y="1370990"/>
                  <a:pt x="8062768" y="1386062"/>
                </a:cubicBezTo>
                <a:cubicBezTo>
                  <a:pt x="8055234" y="1386062"/>
                  <a:pt x="8055234" y="1401134"/>
                  <a:pt x="8040168" y="1417462"/>
                </a:cubicBezTo>
                <a:cubicBezTo>
                  <a:pt x="8040168" y="1417462"/>
                  <a:pt x="7986178" y="1432534"/>
                  <a:pt x="7993712" y="1440070"/>
                </a:cubicBezTo>
                <a:cubicBezTo>
                  <a:pt x="8025101" y="1463933"/>
                  <a:pt x="8101692" y="1386062"/>
                  <a:pt x="8125547" y="1409926"/>
                </a:cubicBezTo>
                <a:cubicBezTo>
                  <a:pt x="8141869" y="1424997"/>
                  <a:pt x="8016312" y="1448861"/>
                  <a:pt x="8001246" y="1456397"/>
                </a:cubicBezTo>
                <a:cubicBezTo>
                  <a:pt x="7721252" y="1541804"/>
                  <a:pt x="7510314" y="1595811"/>
                  <a:pt x="7222788" y="1690011"/>
                </a:cubicBezTo>
                <a:cubicBezTo>
                  <a:pt x="7191398" y="1697545"/>
                  <a:pt x="7028173" y="1751553"/>
                  <a:pt x="7160009" y="1720154"/>
                </a:cubicBezTo>
                <a:cubicBezTo>
                  <a:pt x="7191398" y="1712618"/>
                  <a:pt x="7417402" y="1673682"/>
                  <a:pt x="7261710" y="1720154"/>
                </a:cubicBezTo>
                <a:cubicBezTo>
                  <a:pt x="7152476" y="1751553"/>
                  <a:pt x="6974184" y="1814352"/>
                  <a:pt x="6872481" y="1838215"/>
                </a:cubicBezTo>
                <a:cubicBezTo>
                  <a:pt x="6856786" y="1841983"/>
                  <a:pt x="6841092" y="1845751"/>
                  <a:pt x="6826496" y="1850461"/>
                </a:cubicBezTo>
                <a:lnTo>
                  <a:pt x="6787102" y="1868360"/>
                </a:lnTo>
                <a:lnTo>
                  <a:pt x="6787104" y="1868359"/>
                </a:lnTo>
                <a:lnTo>
                  <a:pt x="6826497" y="1850461"/>
                </a:lnTo>
                <a:lnTo>
                  <a:pt x="6872480" y="1838215"/>
                </a:lnTo>
                <a:lnTo>
                  <a:pt x="6872481" y="1838215"/>
                </a:lnTo>
                <a:cubicBezTo>
                  <a:pt x="7121086" y="1782952"/>
                  <a:pt x="7495246" y="1682474"/>
                  <a:pt x="7782775" y="1604602"/>
                </a:cubicBezTo>
                <a:cubicBezTo>
                  <a:pt x="7899543" y="1580740"/>
                  <a:pt x="7993712" y="1541804"/>
                  <a:pt x="8079090" y="1541804"/>
                </a:cubicBezTo>
                <a:cubicBezTo>
                  <a:pt x="8079090" y="1541804"/>
                  <a:pt x="8062768" y="1549340"/>
                  <a:pt x="8062768" y="1556875"/>
                </a:cubicBezTo>
                <a:cubicBezTo>
                  <a:pt x="8079090" y="1549340"/>
                  <a:pt x="8273705" y="1517940"/>
                  <a:pt x="8273705" y="1549340"/>
                </a:cubicBezTo>
                <a:cubicBezTo>
                  <a:pt x="8273705" y="1549340"/>
                  <a:pt x="8188326" y="1564411"/>
                  <a:pt x="8180792" y="1573203"/>
                </a:cubicBezTo>
                <a:cubicBezTo>
                  <a:pt x="8180792" y="1573203"/>
                  <a:pt x="8180792" y="1612139"/>
                  <a:pt x="8172003" y="1619675"/>
                </a:cubicBezTo>
                <a:cubicBezTo>
                  <a:pt x="8141869" y="1643538"/>
                  <a:pt x="8025101" y="1643538"/>
                  <a:pt x="8047701" y="1666146"/>
                </a:cubicBezTo>
                <a:cubicBezTo>
                  <a:pt x="8040168" y="1658611"/>
                  <a:pt x="8125547" y="1651075"/>
                  <a:pt x="8125547" y="1658611"/>
                </a:cubicBezTo>
                <a:cubicBezTo>
                  <a:pt x="8110480" y="1673682"/>
                  <a:pt x="8032634" y="1673682"/>
                  <a:pt x="7993712" y="1690011"/>
                </a:cubicBezTo>
                <a:cubicBezTo>
                  <a:pt x="7946000" y="1705082"/>
                  <a:pt x="7923400" y="1720154"/>
                  <a:pt x="7892008" y="1736481"/>
                </a:cubicBezTo>
                <a:cubicBezTo>
                  <a:pt x="7853088" y="1760345"/>
                  <a:pt x="7697396" y="1799280"/>
                  <a:pt x="7604483" y="1821888"/>
                </a:cubicBezTo>
                <a:cubicBezTo>
                  <a:pt x="7573093" y="1838215"/>
                  <a:pt x="7526636" y="1860823"/>
                  <a:pt x="7526636" y="1860823"/>
                </a:cubicBezTo>
                <a:cubicBezTo>
                  <a:pt x="7541704" y="1868360"/>
                  <a:pt x="7697396" y="1814352"/>
                  <a:pt x="7743852" y="1799280"/>
                </a:cubicBezTo>
                <a:cubicBezTo>
                  <a:pt x="7821698" y="1782952"/>
                  <a:pt x="7907076" y="1760345"/>
                  <a:pt x="8001246" y="1744017"/>
                </a:cubicBezTo>
                <a:cubicBezTo>
                  <a:pt x="8062768" y="1736481"/>
                  <a:pt x="8125547" y="1705082"/>
                  <a:pt x="8164470" y="1705082"/>
                </a:cubicBezTo>
                <a:cubicBezTo>
                  <a:pt x="8144696" y="1705082"/>
                  <a:pt x="8219128" y="1723352"/>
                  <a:pt x="8238045" y="1727920"/>
                </a:cubicBezTo>
                <a:lnTo>
                  <a:pt x="8241294" y="1728700"/>
                </a:lnTo>
                <a:lnTo>
                  <a:pt x="8239708" y="1731438"/>
                </a:lnTo>
                <a:cubicBezTo>
                  <a:pt x="8234703" y="1741505"/>
                  <a:pt x="8223168" y="1769764"/>
                  <a:pt x="8210925" y="1775416"/>
                </a:cubicBezTo>
                <a:cubicBezTo>
                  <a:pt x="8195859" y="1790488"/>
                  <a:pt x="8149402" y="1782952"/>
                  <a:pt x="8133080" y="1790488"/>
                </a:cubicBezTo>
                <a:cubicBezTo>
                  <a:pt x="8110480" y="1799280"/>
                  <a:pt x="8101692" y="1829424"/>
                  <a:pt x="8086624" y="1829424"/>
                </a:cubicBezTo>
                <a:cubicBezTo>
                  <a:pt x="8071558" y="1845751"/>
                  <a:pt x="8047701" y="1838215"/>
                  <a:pt x="8025101" y="1845751"/>
                </a:cubicBezTo>
                <a:cubicBezTo>
                  <a:pt x="7977389" y="1868360"/>
                  <a:pt x="7899543" y="1907295"/>
                  <a:pt x="7830487" y="1931158"/>
                </a:cubicBezTo>
                <a:cubicBezTo>
                  <a:pt x="7806630" y="1931158"/>
                  <a:pt x="7790308" y="1931158"/>
                  <a:pt x="7775242" y="1946230"/>
                </a:cubicBezTo>
                <a:lnTo>
                  <a:pt x="7775243" y="1946230"/>
                </a:lnTo>
                <a:lnTo>
                  <a:pt x="7799569" y="1933042"/>
                </a:lnTo>
                <a:lnTo>
                  <a:pt x="7830487" y="1931158"/>
                </a:lnTo>
                <a:cubicBezTo>
                  <a:pt x="7954788" y="1899759"/>
                  <a:pt x="8079090" y="1899759"/>
                  <a:pt x="8195859" y="1892223"/>
                </a:cubicBezTo>
                <a:lnTo>
                  <a:pt x="8195862" y="1892222"/>
                </a:lnTo>
                <a:lnTo>
                  <a:pt x="8230545" y="1885629"/>
                </a:lnTo>
                <a:lnTo>
                  <a:pt x="8266172" y="1884687"/>
                </a:lnTo>
                <a:cubicBezTo>
                  <a:pt x="8242316" y="1884687"/>
                  <a:pt x="8218458" y="1884687"/>
                  <a:pt x="8195859" y="1892223"/>
                </a:cubicBezTo>
                <a:cubicBezTo>
                  <a:pt x="8149402" y="1892223"/>
                  <a:pt x="8297560" y="1853287"/>
                  <a:pt x="8297560" y="1884687"/>
                </a:cubicBezTo>
                <a:cubicBezTo>
                  <a:pt x="8297560" y="1884687"/>
                  <a:pt x="8234783" y="1899759"/>
                  <a:pt x="8218458" y="1907295"/>
                </a:cubicBezTo>
                <a:cubicBezTo>
                  <a:pt x="8141869" y="1931158"/>
                  <a:pt x="8101692" y="1938694"/>
                  <a:pt x="8008779" y="1962558"/>
                </a:cubicBezTo>
                <a:cubicBezTo>
                  <a:pt x="7954788" y="1977630"/>
                  <a:pt x="8110480" y="1955022"/>
                  <a:pt x="8149402" y="1946230"/>
                </a:cubicBezTo>
                <a:cubicBezTo>
                  <a:pt x="8149402" y="1946230"/>
                  <a:pt x="8195859" y="1931158"/>
                  <a:pt x="8188326" y="1946230"/>
                </a:cubicBezTo>
                <a:cubicBezTo>
                  <a:pt x="8180792" y="1955022"/>
                  <a:pt x="8094158" y="1962558"/>
                  <a:pt x="8101692" y="1962558"/>
                </a:cubicBezTo>
                <a:cubicBezTo>
                  <a:pt x="8079091" y="1968210"/>
                  <a:pt x="7990102" y="1991524"/>
                  <a:pt x="7943842" y="2012366"/>
                </a:cubicBezTo>
                <a:lnTo>
                  <a:pt x="7918192" y="2030035"/>
                </a:lnTo>
                <a:lnTo>
                  <a:pt x="7918103" y="2029949"/>
                </a:lnTo>
                <a:cubicBezTo>
                  <a:pt x="7916808" y="2029360"/>
                  <a:pt x="7915866" y="2029753"/>
                  <a:pt x="7915866" y="2031637"/>
                </a:cubicBezTo>
                <a:lnTo>
                  <a:pt x="7918192" y="2030035"/>
                </a:lnTo>
                <a:lnTo>
                  <a:pt x="7922458" y="2034149"/>
                </a:lnTo>
                <a:cubicBezTo>
                  <a:pt x="7925283" y="2038231"/>
                  <a:pt x="7927166" y="2044196"/>
                  <a:pt x="7923400" y="2047964"/>
                </a:cubicBezTo>
                <a:cubicBezTo>
                  <a:pt x="7977389" y="2047964"/>
                  <a:pt x="8188326" y="2009030"/>
                  <a:pt x="8040168" y="2047964"/>
                </a:cubicBezTo>
                <a:cubicBezTo>
                  <a:pt x="8008779" y="2063036"/>
                  <a:pt x="7923400" y="2086900"/>
                  <a:pt x="7899543" y="2101972"/>
                </a:cubicBezTo>
                <a:cubicBezTo>
                  <a:pt x="7845554" y="2118299"/>
                  <a:pt x="7736318" y="2148443"/>
                  <a:pt x="7736318" y="2179843"/>
                </a:cubicBezTo>
                <a:cubicBezTo>
                  <a:pt x="7730433" y="2178430"/>
                  <a:pt x="7726755" y="2178386"/>
                  <a:pt x="7724663" y="2179089"/>
                </a:cubicBezTo>
                <a:lnTo>
                  <a:pt x="7724138" y="2180005"/>
                </a:lnTo>
                <a:lnTo>
                  <a:pt x="7723077" y="2180019"/>
                </a:lnTo>
                <a:lnTo>
                  <a:pt x="7723395" y="2181303"/>
                </a:lnTo>
                <a:lnTo>
                  <a:pt x="7722525" y="2182823"/>
                </a:lnTo>
                <a:lnTo>
                  <a:pt x="7724007" y="2183776"/>
                </a:lnTo>
                <a:lnTo>
                  <a:pt x="7724549" y="2185966"/>
                </a:lnTo>
                <a:lnTo>
                  <a:pt x="7731902" y="2188849"/>
                </a:lnTo>
                <a:lnTo>
                  <a:pt x="7731904" y="2188851"/>
                </a:lnTo>
                <a:lnTo>
                  <a:pt x="7731904" y="2188850"/>
                </a:lnTo>
                <a:lnTo>
                  <a:pt x="7731902" y="2188849"/>
                </a:lnTo>
                <a:lnTo>
                  <a:pt x="7724007" y="2183776"/>
                </a:lnTo>
                <a:lnTo>
                  <a:pt x="7723395" y="2181303"/>
                </a:lnTo>
                <a:lnTo>
                  <a:pt x="7724138" y="2180005"/>
                </a:lnTo>
                <a:lnTo>
                  <a:pt x="7736318" y="2179843"/>
                </a:lnTo>
                <a:cubicBezTo>
                  <a:pt x="7752641" y="2179843"/>
                  <a:pt x="7884476" y="2148443"/>
                  <a:pt x="7884476" y="2157235"/>
                </a:cubicBezTo>
                <a:cubicBezTo>
                  <a:pt x="7876943" y="2179843"/>
                  <a:pt x="7697396" y="2187378"/>
                  <a:pt x="7689862" y="2227570"/>
                </a:cubicBezTo>
                <a:cubicBezTo>
                  <a:pt x="7752641" y="2218778"/>
                  <a:pt x="7821698" y="2187378"/>
                  <a:pt x="7907076" y="2172307"/>
                </a:cubicBezTo>
                <a:cubicBezTo>
                  <a:pt x="8055234" y="2133371"/>
                  <a:pt x="7923400" y="2196171"/>
                  <a:pt x="7876943" y="2211243"/>
                </a:cubicBezTo>
                <a:cubicBezTo>
                  <a:pt x="7767708" y="2250178"/>
                  <a:pt x="7666006" y="2266505"/>
                  <a:pt x="7541704" y="2304185"/>
                </a:cubicBezTo>
                <a:cubicBezTo>
                  <a:pt x="7506862" y="2322082"/>
                  <a:pt x="7541938" y="2326557"/>
                  <a:pt x="7561655" y="2324497"/>
                </a:cubicBezTo>
                <a:lnTo>
                  <a:pt x="7568691" y="2323169"/>
                </a:lnTo>
                <a:lnTo>
                  <a:pt x="7553848" y="2332131"/>
                </a:lnTo>
                <a:cubicBezTo>
                  <a:pt x="7527658" y="2344140"/>
                  <a:pt x="7483634" y="2357564"/>
                  <a:pt x="7448792" y="2374520"/>
                </a:cubicBezTo>
                <a:cubicBezTo>
                  <a:pt x="7332022" y="2420991"/>
                  <a:pt x="7176331" y="2459926"/>
                  <a:pt x="7043240" y="2491327"/>
                </a:cubicBezTo>
                <a:cubicBezTo>
                  <a:pt x="6568632" y="2615668"/>
                  <a:pt x="6140480" y="2748803"/>
                  <a:pt x="5658340" y="2865609"/>
                </a:cubicBezTo>
                <a:cubicBezTo>
                  <a:pt x="5549104" y="2888216"/>
                  <a:pt x="5448658" y="2904544"/>
                  <a:pt x="5323100" y="2927151"/>
                </a:cubicBezTo>
                <a:cubicBezTo>
                  <a:pt x="5105886" y="2958551"/>
                  <a:pt x="4879882" y="3021351"/>
                  <a:pt x="4653878" y="3067822"/>
                </a:cubicBezTo>
                <a:cubicBezTo>
                  <a:pt x="4412808" y="3106757"/>
                  <a:pt x="4171738" y="3114293"/>
                  <a:pt x="3945733" y="3153229"/>
                </a:cubicBezTo>
                <a:cubicBezTo>
                  <a:pt x="3712197" y="3183372"/>
                  <a:pt x="3478659" y="3214772"/>
                  <a:pt x="3237589" y="3237379"/>
                </a:cubicBezTo>
                <a:cubicBezTo>
                  <a:pt x="3004052" y="3268779"/>
                  <a:pt x="2762981" y="3307715"/>
                  <a:pt x="2521910" y="3324043"/>
                </a:cubicBezTo>
                <a:cubicBezTo>
                  <a:pt x="2106629" y="3340998"/>
                  <a:pt x="1665921" y="3362900"/>
                  <a:pt x="1202437" y="3359544"/>
                </a:cubicBezTo>
                <a:cubicBezTo>
                  <a:pt x="1047942" y="3358426"/>
                  <a:pt x="890917" y="3354501"/>
                  <a:pt x="731459" y="3346650"/>
                </a:cubicBezTo>
                <a:cubicBezTo>
                  <a:pt x="653612" y="3339115"/>
                  <a:pt x="566978" y="3324043"/>
                  <a:pt x="490388" y="3324043"/>
                </a:cubicBezTo>
                <a:cubicBezTo>
                  <a:pt x="357298" y="3315251"/>
                  <a:pt x="232996" y="3315251"/>
                  <a:pt x="155150" y="3285108"/>
                </a:cubicBezTo>
                <a:cubicBezTo>
                  <a:pt x="138828" y="3285108"/>
                  <a:pt x="123759" y="3261243"/>
                  <a:pt x="101158" y="3244916"/>
                </a:cubicBezTo>
                <a:cubicBezTo>
                  <a:pt x="84836" y="3237379"/>
                  <a:pt x="53447" y="3244916"/>
                  <a:pt x="77304" y="3222308"/>
                </a:cubicBezTo>
                <a:cubicBezTo>
                  <a:pt x="101158" y="3207236"/>
                  <a:pt x="286984" y="3261243"/>
                  <a:pt x="334697" y="3261243"/>
                </a:cubicBezTo>
                <a:cubicBezTo>
                  <a:pt x="420075" y="3261243"/>
                  <a:pt x="505454" y="3276315"/>
                  <a:pt x="629758" y="3285108"/>
                </a:cubicBezTo>
                <a:cubicBezTo>
                  <a:pt x="1011452" y="3315251"/>
                  <a:pt x="1400681" y="3292643"/>
                  <a:pt x="1782376" y="3285108"/>
                </a:cubicBezTo>
                <a:cubicBezTo>
                  <a:pt x="1789909" y="3285108"/>
                  <a:pt x="1906678" y="3292643"/>
                  <a:pt x="1899144" y="3276315"/>
                </a:cubicBezTo>
                <a:cubicBezTo>
                  <a:pt x="1882822" y="3261243"/>
                  <a:pt x="1634218" y="3276315"/>
                  <a:pt x="1587762" y="3276315"/>
                </a:cubicBezTo>
                <a:cubicBezTo>
                  <a:pt x="1478526" y="3276315"/>
                  <a:pt x="1400681" y="3268779"/>
                  <a:pt x="1298980" y="3268779"/>
                </a:cubicBezTo>
                <a:cubicBezTo>
                  <a:pt x="1167144" y="3268779"/>
                  <a:pt x="1003919" y="3276315"/>
                  <a:pt x="870829" y="3268779"/>
                </a:cubicBezTo>
                <a:cubicBezTo>
                  <a:pt x="583300" y="3261243"/>
                  <a:pt x="403753" y="3237379"/>
                  <a:pt x="201605" y="3183372"/>
                </a:cubicBezTo>
                <a:cubicBezTo>
                  <a:pt x="147614" y="3168300"/>
                  <a:pt x="84836" y="3153229"/>
                  <a:pt x="92370" y="3130621"/>
                </a:cubicBezTo>
                <a:cubicBezTo>
                  <a:pt x="101158" y="3114293"/>
                  <a:pt x="170215" y="3114293"/>
                  <a:pt x="155150" y="3099221"/>
                </a:cubicBezTo>
                <a:cubicBezTo>
                  <a:pt x="155150" y="3082894"/>
                  <a:pt x="53447" y="3075358"/>
                  <a:pt x="23313" y="3067822"/>
                </a:cubicBezTo>
                <a:cubicBezTo>
                  <a:pt x="-31933" y="3043959"/>
                  <a:pt x="23313" y="3043959"/>
                  <a:pt x="62236" y="3043959"/>
                </a:cubicBezTo>
                <a:cubicBezTo>
                  <a:pt x="123759" y="3060286"/>
                  <a:pt x="131292" y="3052750"/>
                  <a:pt x="69772" y="3028887"/>
                </a:cubicBezTo>
                <a:cubicBezTo>
                  <a:pt x="84836" y="3036423"/>
                  <a:pt x="30846" y="3013815"/>
                  <a:pt x="38381" y="3005023"/>
                </a:cubicBezTo>
                <a:cubicBezTo>
                  <a:pt x="53447" y="2989951"/>
                  <a:pt x="116227" y="3036423"/>
                  <a:pt x="155150" y="3021351"/>
                </a:cubicBezTo>
                <a:cubicBezTo>
                  <a:pt x="186538" y="3013815"/>
                  <a:pt x="179005" y="2982416"/>
                  <a:pt x="209138" y="2974880"/>
                </a:cubicBezTo>
                <a:cubicBezTo>
                  <a:pt x="217927" y="2966087"/>
                  <a:pt x="325907" y="3005023"/>
                  <a:pt x="318375" y="2974880"/>
                </a:cubicBezTo>
                <a:cubicBezTo>
                  <a:pt x="310842" y="2951016"/>
                  <a:pt x="225464" y="2958551"/>
                  <a:pt x="170215" y="2943480"/>
                </a:cubicBezTo>
                <a:cubicBezTo>
                  <a:pt x="131292" y="2927151"/>
                  <a:pt x="14523" y="2865609"/>
                  <a:pt x="108692" y="2880680"/>
                </a:cubicBezTo>
                <a:cubicBezTo>
                  <a:pt x="179005" y="2888216"/>
                  <a:pt x="38381" y="2858073"/>
                  <a:pt x="53447" y="2841745"/>
                </a:cubicBezTo>
                <a:cubicBezTo>
                  <a:pt x="62236" y="2826673"/>
                  <a:pt x="209138" y="2865609"/>
                  <a:pt x="209138" y="2826673"/>
                </a:cubicBezTo>
                <a:cubicBezTo>
                  <a:pt x="209138" y="2841745"/>
                  <a:pt x="123759" y="2802810"/>
                  <a:pt x="123759" y="2802810"/>
                </a:cubicBezTo>
                <a:cubicBezTo>
                  <a:pt x="116227" y="2795274"/>
                  <a:pt x="101158" y="2748803"/>
                  <a:pt x="101158" y="2732475"/>
                </a:cubicBezTo>
                <a:cubicBezTo>
                  <a:pt x="101158" y="2741267"/>
                  <a:pt x="155150" y="2647068"/>
                  <a:pt x="155150" y="2647068"/>
                </a:cubicBezTo>
                <a:cubicBezTo>
                  <a:pt x="186538" y="2631997"/>
                  <a:pt x="240528" y="2654604"/>
                  <a:pt x="248061" y="2654604"/>
                </a:cubicBezTo>
                <a:cubicBezTo>
                  <a:pt x="271919" y="2639532"/>
                  <a:pt x="248061" y="2608132"/>
                  <a:pt x="271919" y="2608132"/>
                </a:cubicBezTo>
                <a:cubicBezTo>
                  <a:pt x="310842" y="2593061"/>
                  <a:pt x="536844" y="2639532"/>
                  <a:pt x="598368" y="2647068"/>
                </a:cubicBezTo>
                <a:cubicBezTo>
                  <a:pt x="622222" y="2647068"/>
                  <a:pt x="848227" y="2639532"/>
                  <a:pt x="715137" y="2639532"/>
                </a:cubicBezTo>
                <a:cubicBezTo>
                  <a:pt x="646080" y="2639532"/>
                  <a:pt x="403753" y="2593061"/>
                  <a:pt x="334697" y="2593061"/>
                </a:cubicBezTo>
                <a:cubicBezTo>
                  <a:pt x="271919" y="2585525"/>
                  <a:pt x="264383" y="2585525"/>
                  <a:pt x="217927" y="2546589"/>
                </a:cubicBezTo>
                <a:cubicBezTo>
                  <a:pt x="194073" y="2539053"/>
                  <a:pt x="170215" y="2522726"/>
                  <a:pt x="162682" y="2507654"/>
                </a:cubicBezTo>
                <a:cubicBezTo>
                  <a:pt x="155150" y="2476255"/>
                  <a:pt x="186538" y="2491327"/>
                  <a:pt x="201605" y="2459926"/>
                </a:cubicBezTo>
                <a:cubicBezTo>
                  <a:pt x="209138" y="2444855"/>
                  <a:pt x="162682" y="2444855"/>
                  <a:pt x="209138" y="2420991"/>
                </a:cubicBezTo>
                <a:cubicBezTo>
                  <a:pt x="264383" y="2390848"/>
                  <a:pt x="147614" y="2405919"/>
                  <a:pt x="170215" y="2366983"/>
                </a:cubicBezTo>
                <a:cubicBezTo>
                  <a:pt x="201605" y="2328048"/>
                  <a:pt x="310842" y="2383312"/>
                  <a:pt x="364830" y="2383312"/>
                </a:cubicBezTo>
                <a:cubicBezTo>
                  <a:pt x="427608" y="2374520"/>
                  <a:pt x="349765" y="2366983"/>
                  <a:pt x="334697" y="2366983"/>
                </a:cubicBezTo>
                <a:cubicBezTo>
                  <a:pt x="286984" y="2351912"/>
                  <a:pt x="279451" y="2351912"/>
                  <a:pt x="225464" y="2328048"/>
                </a:cubicBezTo>
                <a:cubicBezTo>
                  <a:pt x="217927" y="2328048"/>
                  <a:pt x="162682" y="2320513"/>
                  <a:pt x="170215" y="2296649"/>
                </a:cubicBezTo>
                <a:cubicBezTo>
                  <a:pt x="194073" y="2266505"/>
                  <a:pt x="248061" y="2374520"/>
                  <a:pt x="264383" y="2289113"/>
                </a:cubicBezTo>
                <a:cubicBezTo>
                  <a:pt x="271919" y="2266505"/>
                  <a:pt x="201605" y="2266505"/>
                  <a:pt x="209138" y="2235106"/>
                </a:cubicBezTo>
                <a:cubicBezTo>
                  <a:pt x="217927" y="2196171"/>
                  <a:pt x="310842" y="2235106"/>
                  <a:pt x="318375" y="2211243"/>
                </a:cubicBezTo>
                <a:cubicBezTo>
                  <a:pt x="325907" y="2187378"/>
                  <a:pt x="217927" y="2179843"/>
                  <a:pt x="248061" y="2148443"/>
                </a:cubicBezTo>
                <a:cubicBezTo>
                  <a:pt x="275530" y="2115474"/>
                  <a:pt x="362596" y="2164241"/>
                  <a:pt x="410007" y="2166851"/>
                </a:cubicBezTo>
                <a:lnTo>
                  <a:pt x="427608" y="2164771"/>
                </a:lnTo>
                <a:cubicBezTo>
                  <a:pt x="420075" y="2148443"/>
                  <a:pt x="412542" y="2118299"/>
                  <a:pt x="412542" y="2110764"/>
                </a:cubicBezTo>
                <a:cubicBezTo>
                  <a:pt x="364830" y="2101972"/>
                  <a:pt x="256850" y="2079364"/>
                  <a:pt x="271919" y="2055500"/>
                </a:cubicBezTo>
                <a:cubicBezTo>
                  <a:pt x="279451" y="2047964"/>
                  <a:pt x="474066" y="2094435"/>
                  <a:pt x="512989" y="2101972"/>
                </a:cubicBezTo>
                <a:cubicBezTo>
                  <a:pt x="520522" y="2101972"/>
                  <a:pt x="700069" y="2110764"/>
                  <a:pt x="700069" y="2101972"/>
                </a:cubicBezTo>
                <a:cubicBezTo>
                  <a:pt x="700069" y="2094435"/>
                  <a:pt x="583300" y="2094435"/>
                  <a:pt x="575766" y="2086900"/>
                </a:cubicBezTo>
                <a:cubicBezTo>
                  <a:pt x="529311" y="2086900"/>
                  <a:pt x="256850" y="2040429"/>
                  <a:pt x="271919" y="2009030"/>
                </a:cubicBezTo>
                <a:cubicBezTo>
                  <a:pt x="279451" y="1992702"/>
                  <a:pt x="334697" y="2016565"/>
                  <a:pt x="349765" y="2016565"/>
                </a:cubicBezTo>
                <a:cubicBezTo>
                  <a:pt x="396220" y="2024101"/>
                  <a:pt x="474066" y="2016565"/>
                  <a:pt x="505454" y="2009030"/>
                </a:cubicBezTo>
                <a:cubicBezTo>
                  <a:pt x="512989" y="2009030"/>
                  <a:pt x="512989" y="1992702"/>
                  <a:pt x="529311" y="1992702"/>
                </a:cubicBezTo>
                <a:cubicBezTo>
                  <a:pt x="536844" y="1992702"/>
                  <a:pt x="770381" y="2024101"/>
                  <a:pt x="770381" y="2009030"/>
                </a:cubicBezTo>
                <a:cubicBezTo>
                  <a:pt x="770381" y="2001494"/>
                  <a:pt x="637291" y="2001494"/>
                  <a:pt x="614689" y="1992702"/>
                </a:cubicBezTo>
                <a:cubicBezTo>
                  <a:pt x="590835" y="1992702"/>
                  <a:pt x="497921" y="1970094"/>
                  <a:pt x="497921" y="1946230"/>
                </a:cubicBezTo>
                <a:cubicBezTo>
                  <a:pt x="490388" y="1923623"/>
                  <a:pt x="551912" y="1955022"/>
                  <a:pt x="512989" y="1931158"/>
                </a:cubicBezTo>
                <a:cubicBezTo>
                  <a:pt x="505454" y="1923623"/>
                  <a:pt x="286984" y="1916086"/>
                  <a:pt x="303306" y="1860823"/>
                </a:cubicBezTo>
                <a:cubicBezTo>
                  <a:pt x="318375" y="1806816"/>
                  <a:pt x="427608" y="1845751"/>
                  <a:pt x="505454" y="1845751"/>
                </a:cubicBezTo>
                <a:cubicBezTo>
                  <a:pt x="529311" y="1853287"/>
                  <a:pt x="646080" y="1860823"/>
                  <a:pt x="692535" y="1860823"/>
                </a:cubicBezTo>
                <a:cubicBezTo>
                  <a:pt x="777915" y="1860823"/>
                  <a:pt x="676214" y="1838215"/>
                  <a:pt x="637291" y="1829424"/>
                </a:cubicBezTo>
                <a:cubicBezTo>
                  <a:pt x="590835" y="1821888"/>
                  <a:pt x="536844" y="1821888"/>
                  <a:pt x="505454" y="1790488"/>
                </a:cubicBezTo>
                <a:cubicBezTo>
                  <a:pt x="497921" y="1782952"/>
                  <a:pt x="505454" y="1775416"/>
                  <a:pt x="490388" y="1767880"/>
                </a:cubicBezTo>
                <a:cubicBezTo>
                  <a:pt x="466534" y="1760345"/>
                  <a:pt x="364830" y="1767880"/>
                  <a:pt x="334697" y="1736481"/>
                </a:cubicBezTo>
                <a:cubicBezTo>
                  <a:pt x="325907" y="1736481"/>
                  <a:pt x="303306" y="1705082"/>
                  <a:pt x="310842" y="1697545"/>
                </a:cubicBezTo>
                <a:cubicBezTo>
                  <a:pt x="318375" y="1690011"/>
                  <a:pt x="458998" y="1728946"/>
                  <a:pt x="490388" y="1728946"/>
                </a:cubicBezTo>
                <a:cubicBezTo>
                  <a:pt x="497921" y="1728946"/>
                  <a:pt x="590835" y="1705082"/>
                  <a:pt x="590835" y="1705082"/>
                </a:cubicBezTo>
                <a:cubicBezTo>
                  <a:pt x="590835" y="1697545"/>
                  <a:pt x="497921" y="1705082"/>
                  <a:pt x="490388" y="1690011"/>
                </a:cubicBezTo>
                <a:cubicBezTo>
                  <a:pt x="481599" y="1682474"/>
                  <a:pt x="505454" y="1658611"/>
                  <a:pt x="490388" y="1651075"/>
                </a:cubicBezTo>
                <a:cubicBezTo>
                  <a:pt x="451466" y="1627210"/>
                  <a:pt x="420075" y="1651075"/>
                  <a:pt x="373619" y="1634747"/>
                </a:cubicBezTo>
                <a:cubicBezTo>
                  <a:pt x="303306" y="1604602"/>
                  <a:pt x="295773" y="1556875"/>
                  <a:pt x="373619" y="1573203"/>
                </a:cubicBezTo>
                <a:cubicBezTo>
                  <a:pt x="427608" y="1588275"/>
                  <a:pt x="427608" y="1595811"/>
                  <a:pt x="481599" y="1595811"/>
                </a:cubicBezTo>
                <a:cubicBezTo>
                  <a:pt x="637291" y="1612139"/>
                  <a:pt x="381152" y="1573203"/>
                  <a:pt x="403753" y="1541804"/>
                </a:cubicBezTo>
                <a:cubicBezTo>
                  <a:pt x="420075" y="1526732"/>
                  <a:pt x="505454" y="1573203"/>
                  <a:pt x="544380" y="1564411"/>
                </a:cubicBezTo>
                <a:cubicBezTo>
                  <a:pt x="536844" y="1564411"/>
                  <a:pt x="536844" y="1556875"/>
                  <a:pt x="559445" y="1549340"/>
                </a:cubicBezTo>
                <a:cubicBezTo>
                  <a:pt x="590835" y="1541804"/>
                  <a:pt x="607157" y="1549340"/>
                  <a:pt x="559445" y="1517940"/>
                </a:cubicBezTo>
                <a:cubicBezTo>
                  <a:pt x="536217" y="1502868"/>
                  <a:pt x="540299" y="1497216"/>
                  <a:pt x="555052" y="1494390"/>
                </a:cubicBezTo>
                <a:lnTo>
                  <a:pt x="614689" y="1487797"/>
                </a:lnTo>
                <a:lnTo>
                  <a:pt x="678724" y="1489681"/>
                </a:lnTo>
                <a:cubicBezTo>
                  <a:pt x="698186" y="1491565"/>
                  <a:pt x="715764" y="1495332"/>
                  <a:pt x="731459" y="1502868"/>
                </a:cubicBezTo>
                <a:lnTo>
                  <a:pt x="731472" y="1502872"/>
                </a:lnTo>
                <a:lnTo>
                  <a:pt x="731463" y="1502868"/>
                </a:lnTo>
                <a:lnTo>
                  <a:pt x="731459" y="1502868"/>
                </a:lnTo>
                <a:cubicBezTo>
                  <a:pt x="700069" y="1487797"/>
                  <a:pt x="661146" y="1487797"/>
                  <a:pt x="614689" y="1487797"/>
                </a:cubicBezTo>
                <a:cubicBezTo>
                  <a:pt x="590835" y="1495332"/>
                  <a:pt x="435143" y="1409926"/>
                  <a:pt x="435143" y="1417462"/>
                </a:cubicBezTo>
                <a:cubicBezTo>
                  <a:pt x="435143" y="1409926"/>
                  <a:pt x="466534" y="1417462"/>
                  <a:pt x="490388" y="1424997"/>
                </a:cubicBezTo>
                <a:lnTo>
                  <a:pt x="514242" y="1430649"/>
                </a:lnTo>
                <a:lnTo>
                  <a:pt x="514246" y="1430650"/>
                </a:lnTo>
                <a:cubicBezTo>
                  <a:pt x="515188" y="1430650"/>
                  <a:pt x="505457" y="1428765"/>
                  <a:pt x="490388" y="1424997"/>
                </a:cubicBezTo>
                <a:cubicBezTo>
                  <a:pt x="536844" y="1432534"/>
                  <a:pt x="622222" y="1440070"/>
                  <a:pt x="551912" y="1424997"/>
                </a:cubicBezTo>
                <a:cubicBezTo>
                  <a:pt x="544380" y="1417462"/>
                  <a:pt x="536844" y="1401134"/>
                  <a:pt x="512989" y="1393598"/>
                </a:cubicBezTo>
                <a:cubicBezTo>
                  <a:pt x="497921" y="1386062"/>
                  <a:pt x="474066" y="1393598"/>
                  <a:pt x="466534" y="1378527"/>
                </a:cubicBezTo>
                <a:cubicBezTo>
                  <a:pt x="474066" y="1386062"/>
                  <a:pt x="505454" y="1347126"/>
                  <a:pt x="497921" y="1347126"/>
                </a:cubicBezTo>
                <a:cubicBezTo>
                  <a:pt x="505454" y="1347126"/>
                  <a:pt x="529311" y="1339591"/>
                  <a:pt x="536844" y="1332055"/>
                </a:cubicBezTo>
                <a:cubicBezTo>
                  <a:pt x="614689" y="1293119"/>
                  <a:pt x="731459" y="1339591"/>
                  <a:pt x="848227" y="1347126"/>
                </a:cubicBezTo>
                <a:cubicBezTo>
                  <a:pt x="1415748" y="1386062"/>
                  <a:pt x="2155283" y="1378527"/>
                  <a:pt x="2716524" y="1315726"/>
                </a:cubicBezTo>
                <a:cubicBezTo>
                  <a:pt x="2762981" y="1315726"/>
                  <a:pt x="2731591" y="1315726"/>
                  <a:pt x="2778048" y="1308191"/>
                </a:cubicBezTo>
                <a:cubicBezTo>
                  <a:pt x="2840826" y="1300655"/>
                  <a:pt x="2513122" y="1323263"/>
                  <a:pt x="2459131" y="1323263"/>
                </a:cubicBezTo>
                <a:cubicBezTo>
                  <a:pt x="2084970" y="1347126"/>
                  <a:pt x="1712064" y="1370990"/>
                  <a:pt x="1260056" y="1347126"/>
                </a:cubicBezTo>
                <a:cubicBezTo>
                  <a:pt x="1104364" y="1339591"/>
                  <a:pt x="909752" y="1332055"/>
                  <a:pt x="770381" y="1308191"/>
                </a:cubicBezTo>
                <a:cubicBezTo>
                  <a:pt x="715137" y="1300655"/>
                  <a:pt x="661146" y="1293119"/>
                  <a:pt x="629758" y="1284327"/>
                </a:cubicBezTo>
                <a:cubicBezTo>
                  <a:pt x="629758" y="1284327"/>
                  <a:pt x="536844" y="1237856"/>
                  <a:pt x="536844" y="1222784"/>
                </a:cubicBezTo>
                <a:cubicBezTo>
                  <a:pt x="544380" y="1198921"/>
                  <a:pt x="785450" y="1237856"/>
                  <a:pt x="831906" y="1245392"/>
                </a:cubicBezTo>
                <a:cubicBezTo>
                  <a:pt x="1237456" y="1284327"/>
                  <a:pt x="1712064" y="1269256"/>
                  <a:pt x="2140215" y="1254184"/>
                </a:cubicBezTo>
                <a:cubicBezTo>
                  <a:pt x="2855893" y="1222784"/>
                  <a:pt x="3525115" y="1128586"/>
                  <a:pt x="4164204" y="1028107"/>
                </a:cubicBezTo>
                <a:cubicBezTo>
                  <a:pt x="4412808" y="989171"/>
                  <a:pt x="4670201" y="957773"/>
                  <a:pt x="4911272" y="911301"/>
                </a:cubicBezTo>
                <a:cubicBezTo>
                  <a:pt x="5852954" y="716623"/>
                  <a:pt x="6748180" y="444076"/>
                  <a:pt x="7674796" y="186599"/>
                </a:cubicBezTo>
                <a:cubicBezTo>
                  <a:pt x="7806630" y="147664"/>
                  <a:pt x="8008779" y="86120"/>
                  <a:pt x="8180792" y="38393"/>
                </a:cubicBezTo>
                <a:cubicBezTo>
                  <a:pt x="8234783" y="23321"/>
                  <a:pt x="8305094" y="8250"/>
                  <a:pt x="8266172" y="15785"/>
                </a:cubicBezTo>
                <a:cubicBezTo>
                  <a:pt x="8277471" y="12018"/>
                  <a:pt x="8292852" y="4168"/>
                  <a:pt x="8304467" y="11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1799388" y="474134"/>
            <a:ext cx="8385866" cy="3516555"/>
          </a:xfrm>
          <a:custGeom>
            <a:avLst/>
            <a:gdLst>
              <a:gd name="connsiteX0" fmla="*/ 428968 w 10529454"/>
              <a:gd name="connsiteY0" fmla="*/ 4326893 h 4415454"/>
              <a:gd name="connsiteX1" fmla="*/ 435860 w 10529454"/>
              <a:gd name="connsiteY1" fmla="*/ 4338384 h 4415454"/>
              <a:gd name="connsiteX2" fmla="*/ 408291 w 10529454"/>
              <a:gd name="connsiteY2" fmla="*/ 4329190 h 4415454"/>
              <a:gd name="connsiteX3" fmla="*/ 428968 w 10529454"/>
              <a:gd name="connsiteY3" fmla="*/ 4326893 h 4415454"/>
              <a:gd name="connsiteX4" fmla="*/ 366241 w 10529454"/>
              <a:gd name="connsiteY4" fmla="*/ 4221126 h 4415454"/>
              <a:gd name="connsiteX5" fmla="*/ 362204 w 10529454"/>
              <a:gd name="connsiteY5" fmla="*/ 4222096 h 4415454"/>
              <a:gd name="connsiteX6" fmla="*/ 355472 w 10529454"/>
              <a:gd name="connsiteY6" fmla="*/ 4223712 h 4415454"/>
              <a:gd name="connsiteX7" fmla="*/ 350087 w 10529454"/>
              <a:gd name="connsiteY7" fmla="*/ 4225005 h 4415454"/>
              <a:gd name="connsiteX8" fmla="*/ 362204 w 10529454"/>
              <a:gd name="connsiteY8" fmla="*/ 4222096 h 4415454"/>
              <a:gd name="connsiteX9" fmla="*/ 364447 w 10529454"/>
              <a:gd name="connsiteY9" fmla="*/ 4221557 h 4415454"/>
              <a:gd name="connsiteX10" fmla="*/ 366241 w 10529454"/>
              <a:gd name="connsiteY10" fmla="*/ 4221126 h 4415454"/>
              <a:gd name="connsiteX11" fmla="*/ 676712 w 10529454"/>
              <a:gd name="connsiteY11" fmla="*/ 4071024 h 4415454"/>
              <a:gd name="connsiteX12" fmla="*/ 682456 w 10529454"/>
              <a:gd name="connsiteY12" fmla="*/ 4082514 h 4415454"/>
              <a:gd name="connsiteX13" fmla="*/ 664077 w 10529454"/>
              <a:gd name="connsiteY13" fmla="*/ 4073322 h 4415454"/>
              <a:gd name="connsiteX14" fmla="*/ 676712 w 10529454"/>
              <a:gd name="connsiteY14" fmla="*/ 4071024 h 4415454"/>
              <a:gd name="connsiteX15" fmla="*/ 2405519 w 10529454"/>
              <a:gd name="connsiteY15" fmla="*/ 3982709 h 4415454"/>
              <a:gd name="connsiteX16" fmla="*/ 2364212 w 10529454"/>
              <a:gd name="connsiteY16" fmla="*/ 3987521 h 4415454"/>
              <a:gd name="connsiteX17" fmla="*/ 2516060 w 10529454"/>
              <a:gd name="connsiteY17" fmla="*/ 4007559 h 4415454"/>
              <a:gd name="connsiteX18" fmla="*/ 2554137 w 10529454"/>
              <a:gd name="connsiteY18" fmla="*/ 3996714 h 4415454"/>
              <a:gd name="connsiteX19" fmla="*/ 2405519 w 10529454"/>
              <a:gd name="connsiteY19" fmla="*/ 3982709 h 4415454"/>
              <a:gd name="connsiteX20" fmla="*/ 2629188 w 10529454"/>
              <a:gd name="connsiteY20" fmla="*/ 3978328 h 4415454"/>
              <a:gd name="connsiteX21" fmla="*/ 2717448 w 10529454"/>
              <a:gd name="connsiteY21" fmla="*/ 3988671 h 4415454"/>
              <a:gd name="connsiteX22" fmla="*/ 2733340 w 10529454"/>
              <a:gd name="connsiteY22" fmla="*/ 3978328 h 4415454"/>
              <a:gd name="connsiteX23" fmla="*/ 2629188 w 10529454"/>
              <a:gd name="connsiteY23" fmla="*/ 3978328 h 4415454"/>
              <a:gd name="connsiteX24" fmla="*/ 6209652 w 10529454"/>
              <a:gd name="connsiteY24" fmla="*/ 3952716 h 4415454"/>
              <a:gd name="connsiteX25" fmla="*/ 6214072 w 10529454"/>
              <a:gd name="connsiteY25" fmla="*/ 3953258 h 4415454"/>
              <a:gd name="connsiteX26" fmla="*/ 6212753 w 10529454"/>
              <a:gd name="connsiteY26" fmla="*/ 3953096 h 4415454"/>
              <a:gd name="connsiteX27" fmla="*/ 6203118 w 10529454"/>
              <a:gd name="connsiteY27" fmla="*/ 3951916 h 4415454"/>
              <a:gd name="connsiteX28" fmla="*/ 6209235 w 10529454"/>
              <a:gd name="connsiteY28" fmla="*/ 3952665 h 4415454"/>
              <a:gd name="connsiteX29" fmla="*/ 6209652 w 10529454"/>
              <a:gd name="connsiteY29" fmla="*/ 3952716 h 4415454"/>
              <a:gd name="connsiteX30" fmla="*/ 6191814 w 10529454"/>
              <a:gd name="connsiteY30" fmla="*/ 3950531 h 4415454"/>
              <a:gd name="connsiteX31" fmla="*/ 6202639 w 10529454"/>
              <a:gd name="connsiteY31" fmla="*/ 3951857 h 4415454"/>
              <a:gd name="connsiteX32" fmla="*/ 6203118 w 10529454"/>
              <a:gd name="connsiteY32" fmla="*/ 3951916 h 4415454"/>
              <a:gd name="connsiteX33" fmla="*/ 6181090 w 10529454"/>
              <a:gd name="connsiteY33" fmla="*/ 3949217 h 4415454"/>
              <a:gd name="connsiteX34" fmla="*/ 6191644 w 10529454"/>
              <a:gd name="connsiteY34" fmla="*/ 3950510 h 4415454"/>
              <a:gd name="connsiteX35" fmla="*/ 6191814 w 10529454"/>
              <a:gd name="connsiteY35" fmla="*/ 3950531 h 4415454"/>
              <a:gd name="connsiteX36" fmla="*/ 6086128 w 10529454"/>
              <a:gd name="connsiteY36" fmla="*/ 3949217 h 4415454"/>
              <a:gd name="connsiteX37" fmla="*/ 6104221 w 10529454"/>
              <a:gd name="connsiteY37" fmla="*/ 3962792 h 4415454"/>
              <a:gd name="connsiteX38" fmla="*/ 6113698 w 10529454"/>
              <a:gd name="connsiteY38" fmla="*/ 3958411 h 4415454"/>
              <a:gd name="connsiteX39" fmla="*/ 6332724 w 10529454"/>
              <a:gd name="connsiteY39" fmla="*/ 3912446 h 4415454"/>
              <a:gd name="connsiteX40" fmla="*/ 6351104 w 10529454"/>
              <a:gd name="connsiteY40" fmla="*/ 3921639 h 4415454"/>
              <a:gd name="connsiteX41" fmla="*/ 6332724 w 10529454"/>
              <a:gd name="connsiteY41" fmla="*/ 3912446 h 4415454"/>
              <a:gd name="connsiteX42" fmla="*/ 6399108 w 10529454"/>
              <a:gd name="connsiteY42" fmla="*/ 3900329 h 4415454"/>
              <a:gd name="connsiteX43" fmla="*/ 6409307 w 10529454"/>
              <a:gd name="connsiteY43" fmla="*/ 3901721 h 4415454"/>
              <a:gd name="connsiteX44" fmla="*/ 6399830 w 10529454"/>
              <a:gd name="connsiteY44" fmla="*/ 3900428 h 4415454"/>
              <a:gd name="connsiteX45" fmla="*/ 6379444 w 10529454"/>
              <a:gd name="connsiteY45" fmla="*/ 3897648 h 4415454"/>
              <a:gd name="connsiteX46" fmla="*/ 6389958 w 10529454"/>
              <a:gd name="connsiteY46" fmla="*/ 3899081 h 4415454"/>
              <a:gd name="connsiteX47" fmla="*/ 6399108 w 10529454"/>
              <a:gd name="connsiteY47" fmla="*/ 3900329 h 4415454"/>
              <a:gd name="connsiteX48" fmla="*/ 6384035 w 10529454"/>
              <a:gd name="connsiteY48" fmla="*/ 3898274 h 4415454"/>
              <a:gd name="connsiteX49" fmla="*/ 6379444 w 10529454"/>
              <a:gd name="connsiteY49" fmla="*/ 3897648 h 4415454"/>
              <a:gd name="connsiteX50" fmla="*/ 6456788 w 10529454"/>
              <a:gd name="connsiteY50" fmla="*/ 3892528 h 4415454"/>
              <a:gd name="connsiteX51" fmla="*/ 6436493 w 10529454"/>
              <a:gd name="connsiteY51" fmla="*/ 3904594 h 4415454"/>
              <a:gd name="connsiteX52" fmla="*/ 6409307 w 10529454"/>
              <a:gd name="connsiteY52" fmla="*/ 3901721 h 4415454"/>
              <a:gd name="connsiteX53" fmla="*/ 6456788 w 10529454"/>
              <a:gd name="connsiteY53" fmla="*/ 3892528 h 4415454"/>
              <a:gd name="connsiteX54" fmla="*/ 6541029 w 10529454"/>
              <a:gd name="connsiteY54" fmla="*/ 3874143 h 4415454"/>
              <a:gd name="connsiteX55" fmla="*/ 6456788 w 10529454"/>
              <a:gd name="connsiteY55" fmla="*/ 3892528 h 4415454"/>
              <a:gd name="connsiteX56" fmla="*/ 6541029 w 10529454"/>
              <a:gd name="connsiteY56" fmla="*/ 3874143 h 4415454"/>
              <a:gd name="connsiteX57" fmla="*/ 6588510 w 10529454"/>
              <a:gd name="connsiteY57" fmla="*/ 3864949 h 4415454"/>
              <a:gd name="connsiteX58" fmla="*/ 6541029 w 10529454"/>
              <a:gd name="connsiteY58" fmla="*/ 3874143 h 4415454"/>
              <a:gd name="connsiteX59" fmla="*/ 6588510 w 10529454"/>
              <a:gd name="connsiteY59" fmla="*/ 3864949 h 4415454"/>
              <a:gd name="connsiteX60" fmla="*/ 6626802 w 10529454"/>
              <a:gd name="connsiteY60" fmla="*/ 3855756 h 4415454"/>
              <a:gd name="connsiteX61" fmla="*/ 6588510 w 10529454"/>
              <a:gd name="connsiteY61" fmla="*/ 3864949 h 4415454"/>
              <a:gd name="connsiteX62" fmla="*/ 6626802 w 10529454"/>
              <a:gd name="connsiteY62" fmla="*/ 3855756 h 4415454"/>
              <a:gd name="connsiteX63" fmla="*/ 6674282 w 10529454"/>
              <a:gd name="connsiteY63" fmla="*/ 3846564 h 4415454"/>
              <a:gd name="connsiteX64" fmla="*/ 6626802 w 10529454"/>
              <a:gd name="connsiteY64" fmla="*/ 3855756 h 4415454"/>
              <a:gd name="connsiteX65" fmla="*/ 6674282 w 10529454"/>
              <a:gd name="connsiteY65" fmla="*/ 3846564 h 4415454"/>
              <a:gd name="connsiteX66" fmla="*/ 4134802 w 10529454"/>
              <a:gd name="connsiteY66" fmla="*/ 3844265 h 4415454"/>
              <a:gd name="connsiteX67" fmla="*/ 4121016 w 10529454"/>
              <a:gd name="connsiteY67" fmla="*/ 3846564 h 4415454"/>
              <a:gd name="connsiteX68" fmla="*/ 4148586 w 10529454"/>
              <a:gd name="connsiteY68" fmla="*/ 3855756 h 4415454"/>
              <a:gd name="connsiteX69" fmla="*/ 4134802 w 10529454"/>
              <a:gd name="connsiteY69" fmla="*/ 3844265 h 4415454"/>
              <a:gd name="connsiteX70" fmla="*/ 4183431 w 10529454"/>
              <a:gd name="connsiteY70" fmla="*/ 3831051 h 4415454"/>
              <a:gd name="connsiteX71" fmla="*/ 4168498 w 10529454"/>
              <a:gd name="connsiteY71" fmla="*/ 3837371 h 4415454"/>
              <a:gd name="connsiteX72" fmla="*/ 4214448 w 10529454"/>
              <a:gd name="connsiteY72" fmla="*/ 3846564 h 4415454"/>
              <a:gd name="connsiteX73" fmla="*/ 4183431 w 10529454"/>
              <a:gd name="connsiteY73" fmla="*/ 3831051 h 4415454"/>
              <a:gd name="connsiteX74" fmla="*/ 6760056 w 10529454"/>
              <a:gd name="connsiteY74" fmla="*/ 3828178 h 4415454"/>
              <a:gd name="connsiteX75" fmla="*/ 6674282 w 10529454"/>
              <a:gd name="connsiteY75" fmla="*/ 3846564 h 4415454"/>
              <a:gd name="connsiteX76" fmla="*/ 6760056 w 10529454"/>
              <a:gd name="connsiteY76" fmla="*/ 3828178 h 4415454"/>
              <a:gd name="connsiteX77" fmla="*/ 4293328 w 10529454"/>
              <a:gd name="connsiteY77" fmla="*/ 3825879 h 4415454"/>
              <a:gd name="connsiteX78" fmla="*/ 4272651 w 10529454"/>
              <a:gd name="connsiteY78" fmla="*/ 3828178 h 4415454"/>
              <a:gd name="connsiteX79" fmla="*/ 4300220 w 10529454"/>
              <a:gd name="connsiteY79" fmla="*/ 3837371 h 4415454"/>
              <a:gd name="connsiteX80" fmla="*/ 4293328 w 10529454"/>
              <a:gd name="connsiteY80" fmla="*/ 3825879 h 4415454"/>
              <a:gd name="connsiteX81" fmla="*/ 6776903 w 10529454"/>
              <a:gd name="connsiteY81" fmla="*/ 3816112 h 4415454"/>
              <a:gd name="connsiteX82" fmla="*/ 6807536 w 10529454"/>
              <a:gd name="connsiteY82" fmla="*/ 3818985 h 4415454"/>
              <a:gd name="connsiteX83" fmla="*/ 6760056 w 10529454"/>
              <a:gd name="connsiteY83" fmla="*/ 3828178 h 4415454"/>
              <a:gd name="connsiteX84" fmla="*/ 6776903 w 10529454"/>
              <a:gd name="connsiteY84" fmla="*/ 3816112 h 4415454"/>
              <a:gd name="connsiteX85" fmla="*/ 4344495 w 10529454"/>
              <a:gd name="connsiteY85" fmla="*/ 3814604 h 4415454"/>
              <a:gd name="connsiteX86" fmla="*/ 4338511 w 10529454"/>
              <a:gd name="connsiteY86" fmla="*/ 3818985 h 4415454"/>
              <a:gd name="connsiteX87" fmla="*/ 4365650 w 10529454"/>
              <a:gd name="connsiteY87" fmla="*/ 3830620 h 4415454"/>
              <a:gd name="connsiteX88" fmla="*/ 4376803 w 10529454"/>
              <a:gd name="connsiteY88" fmla="*/ 3828178 h 4415454"/>
              <a:gd name="connsiteX89" fmla="*/ 4344495 w 10529454"/>
              <a:gd name="connsiteY89" fmla="*/ 3814604 h 4415454"/>
              <a:gd name="connsiteX90" fmla="*/ 6822661 w 10529454"/>
              <a:gd name="connsiteY90" fmla="*/ 3806153 h 4415454"/>
              <a:gd name="connsiteX91" fmla="*/ 6845827 w 10529454"/>
              <a:gd name="connsiteY91" fmla="*/ 3808260 h 4415454"/>
              <a:gd name="connsiteX92" fmla="*/ 6807536 w 10529454"/>
              <a:gd name="connsiteY92" fmla="*/ 3818985 h 4415454"/>
              <a:gd name="connsiteX93" fmla="*/ 6822661 w 10529454"/>
              <a:gd name="connsiteY93" fmla="*/ 3806153 h 4415454"/>
              <a:gd name="connsiteX94" fmla="*/ 4439314 w 10529454"/>
              <a:gd name="connsiteY94" fmla="*/ 3804549 h 4415454"/>
              <a:gd name="connsiteX95" fmla="*/ 4433474 w 10529454"/>
              <a:gd name="connsiteY95" fmla="*/ 3808260 h 4415454"/>
              <a:gd name="connsiteX96" fmla="*/ 4462576 w 10529454"/>
              <a:gd name="connsiteY96" fmla="*/ 3818985 h 4415454"/>
              <a:gd name="connsiteX97" fmla="*/ 4451471 w 10529454"/>
              <a:gd name="connsiteY97" fmla="*/ 3806153 h 4415454"/>
              <a:gd name="connsiteX98" fmla="*/ 4439314 w 10529454"/>
              <a:gd name="connsiteY98" fmla="*/ 3804549 h 4415454"/>
              <a:gd name="connsiteX99" fmla="*/ 6865548 w 10529454"/>
              <a:gd name="connsiteY99" fmla="*/ 3796769 h 4415454"/>
              <a:gd name="connsiteX100" fmla="*/ 6893309 w 10529454"/>
              <a:gd name="connsiteY100" fmla="*/ 3799067 h 4415454"/>
              <a:gd name="connsiteX101" fmla="*/ 6845827 w 10529454"/>
              <a:gd name="connsiteY101" fmla="*/ 3808260 h 4415454"/>
              <a:gd name="connsiteX102" fmla="*/ 6865548 w 10529454"/>
              <a:gd name="connsiteY102" fmla="*/ 3796769 h 4415454"/>
              <a:gd name="connsiteX103" fmla="*/ 4516040 w 10529454"/>
              <a:gd name="connsiteY103" fmla="*/ 3792747 h 4415454"/>
              <a:gd name="connsiteX104" fmla="*/ 4500867 w 10529454"/>
              <a:gd name="connsiteY104" fmla="*/ 3799067 h 4415454"/>
              <a:gd name="connsiteX105" fmla="*/ 4548348 w 10529454"/>
              <a:gd name="connsiteY105" fmla="*/ 3808260 h 4415454"/>
              <a:gd name="connsiteX106" fmla="*/ 4516040 w 10529454"/>
              <a:gd name="connsiteY106" fmla="*/ 3792747 h 4415454"/>
              <a:gd name="connsiteX107" fmla="*/ 6911880 w 10529454"/>
              <a:gd name="connsiteY107" fmla="*/ 3787575 h 4415454"/>
              <a:gd name="connsiteX108" fmla="*/ 6931601 w 10529454"/>
              <a:gd name="connsiteY108" fmla="*/ 3789874 h 4415454"/>
              <a:gd name="connsiteX109" fmla="*/ 6893309 w 10529454"/>
              <a:gd name="connsiteY109" fmla="*/ 3799067 h 4415454"/>
              <a:gd name="connsiteX110" fmla="*/ 6911880 w 10529454"/>
              <a:gd name="connsiteY110" fmla="*/ 3787575 h 4415454"/>
              <a:gd name="connsiteX111" fmla="*/ 4582811 w 10529454"/>
              <a:gd name="connsiteY111" fmla="*/ 3787575 h 4415454"/>
              <a:gd name="connsiteX112" fmla="*/ 4566728 w 10529454"/>
              <a:gd name="connsiteY112" fmla="*/ 3789874 h 4415454"/>
              <a:gd name="connsiteX113" fmla="*/ 4585108 w 10529454"/>
              <a:gd name="connsiteY113" fmla="*/ 3799067 h 4415454"/>
              <a:gd name="connsiteX114" fmla="*/ 4582811 w 10529454"/>
              <a:gd name="connsiteY114" fmla="*/ 3787575 h 4415454"/>
              <a:gd name="connsiteX115" fmla="*/ 6951321 w 10529454"/>
              <a:gd name="connsiteY115" fmla="*/ 3778383 h 4415454"/>
              <a:gd name="connsiteX116" fmla="*/ 6979082 w 10529454"/>
              <a:gd name="connsiteY116" fmla="*/ 3780681 h 4415454"/>
              <a:gd name="connsiteX117" fmla="*/ 6931601 w 10529454"/>
              <a:gd name="connsiteY117" fmla="*/ 3789874 h 4415454"/>
              <a:gd name="connsiteX118" fmla="*/ 6951321 w 10529454"/>
              <a:gd name="connsiteY118" fmla="*/ 3778383 h 4415454"/>
              <a:gd name="connsiteX119" fmla="*/ 4730663 w 10529454"/>
              <a:gd name="connsiteY119" fmla="*/ 3767108 h 4415454"/>
              <a:gd name="connsiteX120" fmla="*/ 4727552 w 10529454"/>
              <a:gd name="connsiteY120" fmla="*/ 3771489 h 4415454"/>
              <a:gd name="connsiteX121" fmla="*/ 4747463 w 10529454"/>
              <a:gd name="connsiteY121" fmla="*/ 3780681 h 4415454"/>
              <a:gd name="connsiteX122" fmla="*/ 4730663 w 10529454"/>
              <a:gd name="connsiteY122" fmla="*/ 3767108 h 4415454"/>
              <a:gd name="connsiteX123" fmla="*/ 7070000 w 10529454"/>
              <a:gd name="connsiteY123" fmla="*/ 3762272 h 4415454"/>
              <a:gd name="connsiteX124" fmla="*/ 7083353 w 10529454"/>
              <a:gd name="connsiteY124" fmla="*/ 3765288 h 4415454"/>
              <a:gd name="connsiteX125" fmla="*/ 7063323 w 10529454"/>
              <a:gd name="connsiteY125" fmla="*/ 3760764 h 4415454"/>
              <a:gd name="connsiteX126" fmla="*/ 6979082 w 10529454"/>
              <a:gd name="connsiteY126" fmla="*/ 3780681 h 4415454"/>
              <a:gd name="connsiteX127" fmla="*/ 7063323 w 10529454"/>
              <a:gd name="connsiteY127" fmla="*/ 3760764 h 4415454"/>
              <a:gd name="connsiteX128" fmla="*/ 7115016 w 10529454"/>
              <a:gd name="connsiteY128" fmla="*/ 3740079 h 4415454"/>
              <a:gd name="connsiteX129" fmla="*/ 7121525 w 10529454"/>
              <a:gd name="connsiteY129" fmla="*/ 3751571 h 4415454"/>
              <a:gd name="connsiteX130" fmla="*/ 7101614 w 10529454"/>
              <a:gd name="connsiteY130" fmla="*/ 3742377 h 4415454"/>
              <a:gd name="connsiteX131" fmla="*/ 7115016 w 10529454"/>
              <a:gd name="connsiteY131" fmla="*/ 3740079 h 4415454"/>
              <a:gd name="connsiteX132" fmla="*/ 143642 w 10529454"/>
              <a:gd name="connsiteY132" fmla="*/ 3665328 h 4415454"/>
              <a:gd name="connsiteX133" fmla="*/ 148099 w 10529454"/>
              <a:gd name="connsiteY133" fmla="*/ 3668858 h 4415454"/>
              <a:gd name="connsiteX134" fmla="*/ 146377 w 10529454"/>
              <a:gd name="connsiteY134" fmla="*/ 3667494 h 4415454"/>
              <a:gd name="connsiteX135" fmla="*/ 142599 w 10529454"/>
              <a:gd name="connsiteY135" fmla="*/ 3664502 h 4415454"/>
              <a:gd name="connsiteX136" fmla="*/ 143642 w 10529454"/>
              <a:gd name="connsiteY136" fmla="*/ 3665328 h 4415454"/>
              <a:gd name="connsiteX137" fmla="*/ 143146 w 10529454"/>
              <a:gd name="connsiteY137" fmla="*/ 3664935 h 4415454"/>
              <a:gd name="connsiteX138" fmla="*/ 5512237 w 10529454"/>
              <a:gd name="connsiteY138" fmla="*/ 3659690 h 4415454"/>
              <a:gd name="connsiteX139" fmla="*/ 5335618 w 10529454"/>
              <a:gd name="connsiteY139" fmla="*/ 3676495 h 4415454"/>
              <a:gd name="connsiteX140" fmla="*/ 4964957 w 10529454"/>
              <a:gd name="connsiteY140" fmla="*/ 3742377 h 4415454"/>
              <a:gd name="connsiteX141" fmla="*/ 4775033 w 10529454"/>
              <a:gd name="connsiteY141" fmla="*/ 3760764 h 4415454"/>
              <a:gd name="connsiteX142" fmla="*/ 4794944 w 10529454"/>
              <a:gd name="connsiteY142" fmla="*/ 3771489 h 4415454"/>
              <a:gd name="connsiteX143" fmla="*/ 5468871 w 10529454"/>
              <a:gd name="connsiteY143" fmla="*/ 3665770 h 4415454"/>
              <a:gd name="connsiteX144" fmla="*/ 5512237 w 10529454"/>
              <a:gd name="connsiteY144" fmla="*/ 3659690 h 4415454"/>
              <a:gd name="connsiteX145" fmla="*/ 132592 w 10529454"/>
              <a:gd name="connsiteY145" fmla="*/ 3656577 h 4415454"/>
              <a:gd name="connsiteX146" fmla="*/ 142599 w 10529454"/>
              <a:gd name="connsiteY146" fmla="*/ 3664502 h 4415454"/>
              <a:gd name="connsiteX147" fmla="*/ 137762 w 10529454"/>
              <a:gd name="connsiteY147" fmla="*/ 3660672 h 4415454"/>
              <a:gd name="connsiteX148" fmla="*/ 132592 w 10529454"/>
              <a:gd name="connsiteY148" fmla="*/ 3656577 h 4415454"/>
              <a:gd name="connsiteX149" fmla="*/ 85112 w 10529454"/>
              <a:gd name="connsiteY149" fmla="*/ 3647384 h 4415454"/>
              <a:gd name="connsiteX150" fmla="*/ 132592 w 10529454"/>
              <a:gd name="connsiteY150" fmla="*/ 3656577 h 4415454"/>
              <a:gd name="connsiteX151" fmla="*/ 105406 w 10529454"/>
              <a:gd name="connsiteY151" fmla="*/ 3658876 h 4415454"/>
              <a:gd name="connsiteX152" fmla="*/ 85112 w 10529454"/>
              <a:gd name="connsiteY152" fmla="*/ 3647384 h 4415454"/>
              <a:gd name="connsiteX153" fmla="*/ 61746 w 10529454"/>
              <a:gd name="connsiteY153" fmla="*/ 3631593 h 4415454"/>
              <a:gd name="connsiteX154" fmla="*/ 63860 w 10529454"/>
              <a:gd name="connsiteY154" fmla="*/ 3633020 h 4415454"/>
              <a:gd name="connsiteX155" fmla="*/ 85112 w 10529454"/>
              <a:gd name="connsiteY155" fmla="*/ 3647384 h 4415454"/>
              <a:gd name="connsiteX156" fmla="*/ 68840 w 10529454"/>
              <a:gd name="connsiteY156" fmla="*/ 3636387 h 4415454"/>
              <a:gd name="connsiteX157" fmla="*/ 60207 w 10529454"/>
              <a:gd name="connsiteY157" fmla="*/ 3630552 h 4415454"/>
              <a:gd name="connsiteX158" fmla="*/ 61203 w 10529454"/>
              <a:gd name="connsiteY158" fmla="*/ 3631224 h 4415454"/>
              <a:gd name="connsiteX159" fmla="*/ 61746 w 10529454"/>
              <a:gd name="connsiteY159" fmla="*/ 3631593 h 4415454"/>
              <a:gd name="connsiteX160" fmla="*/ 251090 w 10529454"/>
              <a:gd name="connsiteY160" fmla="*/ 3624738 h 4415454"/>
              <a:gd name="connsiteX161" fmla="*/ 251247 w 10529454"/>
              <a:gd name="connsiteY161" fmla="*/ 3624904 h 4415454"/>
              <a:gd name="connsiteX162" fmla="*/ 255125 w 10529454"/>
              <a:gd name="connsiteY162" fmla="*/ 3628999 h 4415454"/>
              <a:gd name="connsiteX163" fmla="*/ 242908 w 10529454"/>
              <a:gd name="connsiteY163" fmla="*/ 3616099 h 4415454"/>
              <a:gd name="connsiteX164" fmla="*/ 244786 w 10529454"/>
              <a:gd name="connsiteY164" fmla="*/ 3618081 h 4415454"/>
              <a:gd name="connsiteX165" fmla="*/ 251090 w 10529454"/>
              <a:gd name="connsiteY165" fmla="*/ 3624738 h 4415454"/>
              <a:gd name="connsiteX166" fmla="*/ 247209 w 10529454"/>
              <a:gd name="connsiteY166" fmla="*/ 3620641 h 4415454"/>
              <a:gd name="connsiteX167" fmla="*/ 242908 w 10529454"/>
              <a:gd name="connsiteY167" fmla="*/ 3616099 h 4415454"/>
              <a:gd name="connsiteX168" fmla="*/ 342555 w 10529454"/>
              <a:gd name="connsiteY168" fmla="*/ 3459382 h 4415454"/>
              <a:gd name="connsiteX169" fmla="*/ 360809 w 10529454"/>
              <a:gd name="connsiteY169" fmla="*/ 3475784 h 4415454"/>
              <a:gd name="connsiteX170" fmla="*/ 474151 w 10529454"/>
              <a:gd name="connsiteY170" fmla="*/ 3486509 h 4415454"/>
              <a:gd name="connsiteX171" fmla="*/ 342555 w 10529454"/>
              <a:gd name="connsiteY171" fmla="*/ 3459382 h 4415454"/>
              <a:gd name="connsiteX172" fmla="*/ 3849603 w 10529454"/>
              <a:gd name="connsiteY172" fmla="*/ 3096841 h 4415454"/>
              <a:gd name="connsiteX173" fmla="*/ 3816218 w 10529454"/>
              <a:gd name="connsiteY173" fmla="*/ 3106536 h 4415454"/>
              <a:gd name="connsiteX174" fmla="*/ 3018227 w 10529454"/>
              <a:gd name="connsiteY174" fmla="*/ 3181611 h 4415454"/>
              <a:gd name="connsiteX175" fmla="*/ 2145185 w 10529454"/>
              <a:gd name="connsiteY175" fmla="*/ 3229108 h 4415454"/>
              <a:gd name="connsiteX176" fmla="*/ 2192667 w 10529454"/>
              <a:gd name="connsiteY176" fmla="*/ 3238301 h 4415454"/>
              <a:gd name="connsiteX177" fmla="*/ 3816218 w 10529454"/>
              <a:gd name="connsiteY177" fmla="*/ 3106536 h 4415454"/>
              <a:gd name="connsiteX178" fmla="*/ 3849603 w 10529454"/>
              <a:gd name="connsiteY178" fmla="*/ 3096841 h 4415454"/>
              <a:gd name="connsiteX179" fmla="*/ 4150238 w 10529454"/>
              <a:gd name="connsiteY179" fmla="*/ 3055951 h 4415454"/>
              <a:gd name="connsiteX180" fmla="*/ 4148012 w 10529454"/>
              <a:gd name="connsiteY180" fmla="*/ 3057315 h 4415454"/>
              <a:gd name="connsiteX181" fmla="*/ 4146062 w 10529454"/>
              <a:gd name="connsiteY181" fmla="*/ 3058512 h 4415454"/>
              <a:gd name="connsiteX182" fmla="*/ 4143839 w 10529454"/>
              <a:gd name="connsiteY182" fmla="*/ 3059874 h 4415454"/>
              <a:gd name="connsiteX183" fmla="*/ 4141249 w 10529454"/>
              <a:gd name="connsiteY183" fmla="*/ 3061462 h 4415454"/>
              <a:gd name="connsiteX184" fmla="*/ 4136883 w 10529454"/>
              <a:gd name="connsiteY184" fmla="*/ 3064138 h 4415454"/>
              <a:gd name="connsiteX185" fmla="*/ 4130206 w 10529454"/>
              <a:gd name="connsiteY185" fmla="*/ 3068232 h 4415454"/>
              <a:gd name="connsiteX186" fmla="*/ 4141249 w 10529454"/>
              <a:gd name="connsiteY186" fmla="*/ 3061462 h 4415454"/>
              <a:gd name="connsiteX187" fmla="*/ 4146062 w 10529454"/>
              <a:gd name="connsiteY187" fmla="*/ 3058512 h 4415454"/>
              <a:gd name="connsiteX188" fmla="*/ 4205258 w 10529454"/>
              <a:gd name="connsiteY188" fmla="*/ 3048314 h 4415454"/>
              <a:gd name="connsiteX189" fmla="*/ 4256568 w 10529454"/>
              <a:gd name="connsiteY189" fmla="*/ 3056358 h 4415454"/>
              <a:gd name="connsiteX190" fmla="*/ 4243549 w 10529454"/>
              <a:gd name="connsiteY190" fmla="*/ 3048314 h 4415454"/>
              <a:gd name="connsiteX191" fmla="*/ 9918030 w 10529454"/>
              <a:gd name="connsiteY191" fmla="*/ 2900024 h 4415454"/>
              <a:gd name="connsiteX192" fmla="*/ 9920815 w 10529454"/>
              <a:gd name="connsiteY192" fmla="*/ 2900653 h 4415454"/>
              <a:gd name="connsiteX193" fmla="*/ 9923039 w 10529454"/>
              <a:gd name="connsiteY193" fmla="*/ 2901156 h 4415454"/>
              <a:gd name="connsiteX194" fmla="*/ 9903007 w 10529454"/>
              <a:gd name="connsiteY194" fmla="*/ 2896632 h 4415454"/>
              <a:gd name="connsiteX195" fmla="*/ 9918030 w 10529454"/>
              <a:gd name="connsiteY195" fmla="*/ 2900024 h 4415454"/>
              <a:gd name="connsiteX196" fmla="*/ 9909685 w 10529454"/>
              <a:gd name="connsiteY196" fmla="*/ 2898140 h 4415454"/>
              <a:gd name="connsiteX197" fmla="*/ 9903007 w 10529454"/>
              <a:gd name="connsiteY197" fmla="*/ 2896632 h 4415454"/>
              <a:gd name="connsiteX198" fmla="*/ 9238269 w 10529454"/>
              <a:gd name="connsiteY198" fmla="*/ 2830750 h 4415454"/>
              <a:gd name="connsiteX199" fmla="*/ 9234299 w 10529454"/>
              <a:gd name="connsiteY199" fmla="*/ 2833727 h 4415454"/>
              <a:gd name="connsiteX200" fmla="*/ 9232899 w 10529454"/>
              <a:gd name="connsiteY200" fmla="*/ 2833990 h 4415454"/>
              <a:gd name="connsiteX201" fmla="*/ 9941298 w 10529454"/>
              <a:gd name="connsiteY201" fmla="*/ 2821557 h 4415454"/>
              <a:gd name="connsiteX202" fmla="*/ 9722271 w 10529454"/>
              <a:gd name="connsiteY202" fmla="*/ 2925742 h 4415454"/>
              <a:gd name="connsiteX203" fmla="*/ 9798854 w 10529454"/>
              <a:gd name="connsiteY203" fmla="*/ 2916550 h 4415454"/>
              <a:gd name="connsiteX204" fmla="*/ 9903007 w 10529454"/>
              <a:gd name="connsiteY204" fmla="*/ 2896632 h 4415454"/>
              <a:gd name="connsiteX205" fmla="*/ 6789157 w 10529454"/>
              <a:gd name="connsiteY205" fmla="*/ 3760764 h 4415454"/>
              <a:gd name="connsiteX206" fmla="*/ 6171900 w 10529454"/>
              <a:gd name="connsiteY206" fmla="*/ 3892528 h 4415454"/>
              <a:gd name="connsiteX207" fmla="*/ 6124420 w 10529454"/>
              <a:gd name="connsiteY207" fmla="*/ 3901721 h 4415454"/>
              <a:gd name="connsiteX208" fmla="*/ 6086128 w 10529454"/>
              <a:gd name="connsiteY208" fmla="*/ 3912446 h 4415454"/>
              <a:gd name="connsiteX209" fmla="*/ 6029456 w 10529454"/>
              <a:gd name="connsiteY209" fmla="*/ 3921639 h 4415454"/>
              <a:gd name="connsiteX210" fmla="*/ 5981975 w 10529454"/>
              <a:gd name="connsiteY210" fmla="*/ 3930832 h 4415454"/>
              <a:gd name="connsiteX211" fmla="*/ 5981975 w 10529454"/>
              <a:gd name="connsiteY211" fmla="*/ 3930832 h 4415454"/>
              <a:gd name="connsiteX212" fmla="*/ 6029456 w 10529454"/>
              <a:gd name="connsiteY212" fmla="*/ 3921639 h 4415454"/>
              <a:gd name="connsiteX213" fmla="*/ 6086128 w 10529454"/>
              <a:gd name="connsiteY213" fmla="*/ 3912446 h 4415454"/>
              <a:gd name="connsiteX214" fmla="*/ 6124420 w 10529454"/>
              <a:gd name="connsiteY214" fmla="*/ 3901721 h 4415454"/>
              <a:gd name="connsiteX215" fmla="*/ 6171900 w 10529454"/>
              <a:gd name="connsiteY215" fmla="*/ 3892528 h 4415454"/>
              <a:gd name="connsiteX216" fmla="*/ 6789157 w 10529454"/>
              <a:gd name="connsiteY216" fmla="*/ 3760764 h 4415454"/>
              <a:gd name="connsiteX217" fmla="*/ 8962572 w 10529454"/>
              <a:gd name="connsiteY217" fmla="*/ 3201530 h 4415454"/>
              <a:gd name="connsiteX218" fmla="*/ 9039154 w 10529454"/>
              <a:gd name="connsiteY218" fmla="*/ 3201530 h 4415454"/>
              <a:gd name="connsiteX219" fmla="*/ 7671389 w 10529454"/>
              <a:gd name="connsiteY219" fmla="*/ 3561584 h 4415454"/>
              <a:gd name="connsiteX220" fmla="*/ 7633098 w 10529454"/>
              <a:gd name="connsiteY220" fmla="*/ 3581502 h 4415454"/>
              <a:gd name="connsiteX221" fmla="*/ 7614718 w 10529454"/>
              <a:gd name="connsiteY221" fmla="*/ 3570776 h 4415454"/>
              <a:gd name="connsiteX222" fmla="*/ 7605528 w 10529454"/>
              <a:gd name="connsiteY222" fmla="*/ 3590695 h 4415454"/>
              <a:gd name="connsiteX223" fmla="*/ 7528945 w 10529454"/>
              <a:gd name="connsiteY223" fmla="*/ 3590695 h 4415454"/>
              <a:gd name="connsiteX224" fmla="*/ 7538135 w 10529454"/>
              <a:gd name="connsiteY224" fmla="*/ 3609080 h 4415454"/>
              <a:gd name="connsiteX225" fmla="*/ 7490653 w 10529454"/>
              <a:gd name="connsiteY225" fmla="*/ 3599888 h 4415454"/>
              <a:gd name="connsiteX226" fmla="*/ 7358931 w 10529454"/>
              <a:gd name="connsiteY226" fmla="*/ 3638192 h 4415454"/>
              <a:gd name="connsiteX227" fmla="*/ 7178196 w 10529454"/>
              <a:gd name="connsiteY227" fmla="*/ 3685688 h 4415454"/>
              <a:gd name="connsiteX228" fmla="*/ 7139905 w 10529454"/>
              <a:gd name="connsiteY228" fmla="*/ 3713267 h 4415454"/>
              <a:gd name="connsiteX229" fmla="*/ 6655902 w 10529454"/>
              <a:gd name="connsiteY229" fmla="*/ 3828178 h 4415454"/>
              <a:gd name="connsiteX230" fmla="*/ 6256142 w 10529454"/>
              <a:gd name="connsiteY230" fmla="*/ 3921639 h 4415454"/>
              <a:gd name="connsiteX231" fmla="*/ 6181090 w 10529454"/>
              <a:gd name="connsiteY231" fmla="*/ 3949217 h 4415454"/>
              <a:gd name="connsiteX232" fmla="*/ 6057027 w 10529454"/>
              <a:gd name="connsiteY232" fmla="*/ 3969136 h 4415454"/>
              <a:gd name="connsiteX233" fmla="*/ 6057027 w 10529454"/>
              <a:gd name="connsiteY233" fmla="*/ 3969136 h 4415454"/>
              <a:gd name="connsiteX234" fmla="*/ 1873813 w 10529454"/>
              <a:gd name="connsiteY234" fmla="*/ 4414874 h 4415454"/>
              <a:gd name="connsiteX235" fmla="*/ 1252231 w 10529454"/>
              <a:gd name="connsiteY235" fmla="*/ 4405798 h 4415454"/>
              <a:gd name="connsiteX236" fmla="*/ 550735 w 10529454"/>
              <a:gd name="connsiteY236" fmla="*/ 4358302 h 4415454"/>
              <a:gd name="connsiteX237" fmla="*/ 435860 w 10529454"/>
              <a:gd name="connsiteY237" fmla="*/ 4319998 h 4415454"/>
              <a:gd name="connsiteX238" fmla="*/ 112681 w 10529454"/>
              <a:gd name="connsiteY238" fmla="*/ 4254115 h 4415454"/>
              <a:gd name="connsiteX239" fmla="*/ 85112 w 10529454"/>
              <a:gd name="connsiteY239" fmla="*/ 4244922 h 4415454"/>
              <a:gd name="connsiteX240" fmla="*/ 103491 w 10529454"/>
              <a:gd name="connsiteY240" fmla="*/ 4225005 h 4415454"/>
              <a:gd name="connsiteX241" fmla="*/ 65200 w 10529454"/>
              <a:gd name="connsiteY241" fmla="*/ 4177508 h 4415454"/>
              <a:gd name="connsiteX242" fmla="*/ 198453 w 10529454"/>
              <a:gd name="connsiteY242" fmla="*/ 4206618 h 4415454"/>
              <a:gd name="connsiteX243" fmla="*/ 331707 w 10529454"/>
              <a:gd name="connsiteY243" fmla="*/ 4225005 h 4415454"/>
              <a:gd name="connsiteX244" fmla="*/ 275036 w 10529454"/>
              <a:gd name="connsiteY244" fmla="*/ 4102433 h 4415454"/>
              <a:gd name="connsiteX245" fmla="*/ 379189 w 10529454"/>
              <a:gd name="connsiteY245" fmla="*/ 4111625 h 4415454"/>
              <a:gd name="connsiteX246" fmla="*/ 464961 w 10529454"/>
              <a:gd name="connsiteY246" fmla="*/ 4082514 h 4415454"/>
              <a:gd name="connsiteX247" fmla="*/ 664077 w 10529454"/>
              <a:gd name="connsiteY247" fmla="*/ 4102433 h 4415454"/>
              <a:gd name="connsiteX248" fmla="*/ 978066 w 10529454"/>
              <a:gd name="connsiteY248" fmla="*/ 4130011 h 4415454"/>
              <a:gd name="connsiteX249" fmla="*/ 1575410 w 10529454"/>
              <a:gd name="connsiteY249" fmla="*/ 4130011 h 4415454"/>
              <a:gd name="connsiteX250" fmla="*/ 2534226 w 10529454"/>
              <a:gd name="connsiteY250" fmla="*/ 4148396 h 4415454"/>
              <a:gd name="connsiteX251" fmla="*/ 3133101 w 10529454"/>
              <a:gd name="connsiteY251" fmla="*/ 4120818 h 4415454"/>
              <a:gd name="connsiteX252" fmla="*/ 3958661 w 10529454"/>
              <a:gd name="connsiteY252" fmla="*/ 4035018 h 4415454"/>
              <a:gd name="connsiteX253" fmla="*/ 6303622 w 10529454"/>
              <a:gd name="connsiteY253" fmla="*/ 3665770 h 4415454"/>
              <a:gd name="connsiteX254" fmla="*/ 8840040 w 10529454"/>
              <a:gd name="connsiteY254" fmla="*/ 3029929 h 4415454"/>
              <a:gd name="connsiteX255" fmla="*/ 9190789 w 10529454"/>
              <a:gd name="connsiteY255" fmla="*/ 2934935 h 4415454"/>
              <a:gd name="connsiteX256" fmla="*/ 9313320 w 10529454"/>
              <a:gd name="connsiteY256" fmla="*/ 2934935 h 4415454"/>
              <a:gd name="connsiteX257" fmla="*/ 9437384 w 10529454"/>
              <a:gd name="connsiteY257" fmla="*/ 2934935 h 4415454"/>
              <a:gd name="connsiteX258" fmla="*/ 9437384 w 10529454"/>
              <a:gd name="connsiteY258" fmla="*/ 2934935 h 4415454"/>
              <a:gd name="connsiteX259" fmla="*/ 9941298 w 10529454"/>
              <a:gd name="connsiteY259" fmla="*/ 2821557 h 4415454"/>
              <a:gd name="connsiteX260" fmla="*/ 9941298 w 10529454"/>
              <a:gd name="connsiteY260" fmla="*/ 2821557 h 4415454"/>
              <a:gd name="connsiteX261" fmla="*/ 9945175 w 10529454"/>
              <a:gd name="connsiteY261" fmla="*/ 2825434 h 4415454"/>
              <a:gd name="connsiteX262" fmla="*/ 9941298 w 10529454"/>
              <a:gd name="connsiteY262" fmla="*/ 2821557 h 4415454"/>
              <a:gd name="connsiteX263" fmla="*/ 5782340 w 10529454"/>
              <a:gd name="connsiteY263" fmla="*/ 2820079 h 4415454"/>
              <a:gd name="connsiteX264" fmla="*/ 5744569 w 10529454"/>
              <a:gd name="connsiteY264" fmla="*/ 2821557 h 4415454"/>
              <a:gd name="connsiteX265" fmla="*/ 4974147 w 10529454"/>
              <a:gd name="connsiteY265" fmla="*/ 2953321 h 4415454"/>
              <a:gd name="connsiteX266" fmla="*/ 4641779 w 10529454"/>
              <a:gd name="connsiteY266" fmla="*/ 3000817 h 4415454"/>
              <a:gd name="connsiteX267" fmla="*/ 4358423 w 10529454"/>
              <a:gd name="connsiteY267" fmla="*/ 3039122 h 4415454"/>
              <a:gd name="connsiteX268" fmla="*/ 4641779 w 10529454"/>
              <a:gd name="connsiteY268" fmla="*/ 3000817 h 4415454"/>
              <a:gd name="connsiteX269" fmla="*/ 4974147 w 10529454"/>
              <a:gd name="connsiteY269" fmla="*/ 2953321 h 4415454"/>
              <a:gd name="connsiteX270" fmla="*/ 5591404 w 10529454"/>
              <a:gd name="connsiteY270" fmla="*/ 2869053 h 4415454"/>
              <a:gd name="connsiteX271" fmla="*/ 5782340 w 10529454"/>
              <a:gd name="connsiteY271" fmla="*/ 2820079 h 4415454"/>
              <a:gd name="connsiteX272" fmla="*/ 788140 w 10529454"/>
              <a:gd name="connsiteY272" fmla="*/ 2744950 h 4415454"/>
              <a:gd name="connsiteX273" fmla="*/ 825040 w 10529454"/>
              <a:gd name="connsiteY273" fmla="*/ 2747947 h 4415454"/>
              <a:gd name="connsiteX274" fmla="*/ 826708 w 10529454"/>
              <a:gd name="connsiteY274" fmla="*/ 2748311 h 4415454"/>
              <a:gd name="connsiteX275" fmla="*/ 768229 w 10529454"/>
              <a:gd name="connsiteY275" fmla="*/ 2735756 h 4415454"/>
              <a:gd name="connsiteX276" fmla="*/ 834353 w 10529454"/>
              <a:gd name="connsiteY276" fmla="*/ 2749977 h 4415454"/>
              <a:gd name="connsiteX277" fmla="*/ 826708 w 10529454"/>
              <a:gd name="connsiteY277" fmla="*/ 2748311 h 4415454"/>
              <a:gd name="connsiteX278" fmla="*/ 834281 w 10529454"/>
              <a:gd name="connsiteY278" fmla="*/ 2748971 h 4415454"/>
              <a:gd name="connsiteX279" fmla="*/ 1025546 w 10529454"/>
              <a:gd name="connsiteY279" fmla="*/ 2754141 h 4415454"/>
              <a:gd name="connsiteX280" fmla="*/ 1214658 w 10529454"/>
              <a:gd name="connsiteY280" fmla="*/ 2772456 h 4415454"/>
              <a:gd name="connsiteX281" fmla="*/ 1281332 w 10529454"/>
              <a:gd name="connsiteY281" fmla="*/ 2764867 h 4415454"/>
              <a:gd name="connsiteX282" fmla="*/ 1224662 w 10529454"/>
              <a:gd name="connsiteY282" fmla="*/ 2754141 h 4415454"/>
              <a:gd name="connsiteX283" fmla="*/ 901483 w 10529454"/>
              <a:gd name="connsiteY283" fmla="*/ 2735756 h 4415454"/>
              <a:gd name="connsiteX284" fmla="*/ 768229 w 10529454"/>
              <a:gd name="connsiteY284" fmla="*/ 2735756 h 4415454"/>
              <a:gd name="connsiteX285" fmla="*/ 3189772 w 10529454"/>
              <a:gd name="connsiteY285" fmla="*/ 2697453 h 4415454"/>
              <a:gd name="connsiteX286" fmla="*/ 3234191 w 10529454"/>
              <a:gd name="connsiteY286" fmla="*/ 2704347 h 4415454"/>
              <a:gd name="connsiteX287" fmla="*/ 3228064 w 10529454"/>
              <a:gd name="connsiteY287" fmla="*/ 2697453 h 4415454"/>
              <a:gd name="connsiteX288" fmla="*/ 3189772 w 10529454"/>
              <a:gd name="connsiteY288" fmla="*/ 2697453 h 4415454"/>
              <a:gd name="connsiteX289" fmla="*/ 3284735 w 10529454"/>
              <a:gd name="connsiteY289" fmla="*/ 2688260 h 4415454"/>
              <a:gd name="connsiteX290" fmla="*/ 3336045 w 10529454"/>
              <a:gd name="connsiteY290" fmla="*/ 2695154 h 4415454"/>
              <a:gd name="connsiteX291" fmla="*/ 3323026 w 10529454"/>
              <a:gd name="connsiteY291" fmla="*/ 2688260 h 4415454"/>
              <a:gd name="connsiteX292" fmla="*/ 3406142 w 10529454"/>
              <a:gd name="connsiteY292" fmla="*/ 2672101 h 4415454"/>
              <a:gd name="connsiteX293" fmla="*/ 3388887 w 10529454"/>
              <a:gd name="connsiteY293" fmla="*/ 2679067 h 4415454"/>
              <a:gd name="connsiteX294" fmla="*/ 3432826 w 10529454"/>
              <a:gd name="connsiteY294" fmla="*/ 2690702 h 4415454"/>
              <a:gd name="connsiteX295" fmla="*/ 3445558 w 10529454"/>
              <a:gd name="connsiteY295" fmla="*/ 2688260 h 4415454"/>
              <a:gd name="connsiteX296" fmla="*/ 3406142 w 10529454"/>
              <a:gd name="connsiteY296" fmla="*/ 2672101 h 4415454"/>
              <a:gd name="connsiteX297" fmla="*/ 717540 w 10529454"/>
              <a:gd name="connsiteY297" fmla="*/ 2596139 h 4415454"/>
              <a:gd name="connsiteX298" fmla="*/ 702367 w 10529454"/>
              <a:gd name="connsiteY298" fmla="*/ 2602459 h 4415454"/>
              <a:gd name="connsiteX299" fmla="*/ 749848 w 10529454"/>
              <a:gd name="connsiteY299" fmla="*/ 2611653 h 4415454"/>
              <a:gd name="connsiteX300" fmla="*/ 717540 w 10529454"/>
              <a:gd name="connsiteY300" fmla="*/ 2596139 h 4415454"/>
              <a:gd name="connsiteX301" fmla="*/ 651296 w 10529454"/>
              <a:gd name="connsiteY301" fmla="*/ 2589532 h 4415454"/>
              <a:gd name="connsiteX302" fmla="*/ 645696 w 10529454"/>
              <a:gd name="connsiteY302" fmla="*/ 2593266 h 4415454"/>
              <a:gd name="connsiteX303" fmla="*/ 673266 w 10529454"/>
              <a:gd name="connsiteY303" fmla="*/ 2602459 h 4415454"/>
              <a:gd name="connsiteX304" fmla="*/ 662927 w 10529454"/>
              <a:gd name="connsiteY304" fmla="*/ 2590968 h 4415454"/>
              <a:gd name="connsiteX305" fmla="*/ 651296 w 10529454"/>
              <a:gd name="connsiteY305" fmla="*/ 2589532 h 4415454"/>
              <a:gd name="connsiteX306" fmla="*/ 1274823 w 10529454"/>
              <a:gd name="connsiteY306" fmla="*/ 2581776 h 4415454"/>
              <a:gd name="connsiteX307" fmla="*/ 1261421 w 10529454"/>
              <a:gd name="connsiteY307" fmla="*/ 2584073 h 4415454"/>
              <a:gd name="connsiteX308" fmla="*/ 1281332 w 10529454"/>
              <a:gd name="connsiteY308" fmla="*/ 2593266 h 4415454"/>
              <a:gd name="connsiteX309" fmla="*/ 1274823 w 10529454"/>
              <a:gd name="connsiteY309" fmla="*/ 2581776 h 4415454"/>
              <a:gd name="connsiteX310" fmla="*/ 1126300 w 10529454"/>
              <a:gd name="connsiteY310" fmla="*/ 2580195 h 4415454"/>
              <a:gd name="connsiteX311" fmla="*/ 1109787 w 10529454"/>
              <a:gd name="connsiteY311" fmla="*/ 2584073 h 4415454"/>
              <a:gd name="connsiteX312" fmla="*/ 1133192 w 10529454"/>
              <a:gd name="connsiteY312" fmla="*/ 2587952 h 4415454"/>
              <a:gd name="connsiteX313" fmla="*/ 1215472 w 10529454"/>
              <a:gd name="connsiteY313" fmla="*/ 2584073 h 4415454"/>
              <a:gd name="connsiteX314" fmla="*/ 1126300 w 10529454"/>
              <a:gd name="connsiteY314" fmla="*/ 2580195 h 4415454"/>
              <a:gd name="connsiteX315" fmla="*/ 7273159 w 10529454"/>
              <a:gd name="connsiteY315" fmla="*/ 2536577 h 4415454"/>
              <a:gd name="connsiteX316" fmla="*/ 7291036 w 10529454"/>
              <a:gd name="connsiteY316" fmla="*/ 2549504 h 4415454"/>
              <a:gd name="connsiteX317" fmla="*/ 7300728 w 10529454"/>
              <a:gd name="connsiteY317" fmla="*/ 2545770 h 4415454"/>
              <a:gd name="connsiteX318" fmla="*/ 7311451 w 10529454"/>
              <a:gd name="connsiteY318" fmla="*/ 2527384 h 4415454"/>
              <a:gd name="connsiteX319" fmla="*/ 7321574 w 10529454"/>
              <a:gd name="connsiteY319" fmla="*/ 2540312 h 4415454"/>
              <a:gd name="connsiteX320" fmla="*/ 7329830 w 10529454"/>
              <a:gd name="connsiteY320" fmla="*/ 2536577 h 4415454"/>
              <a:gd name="connsiteX321" fmla="*/ 7348210 w 10529454"/>
              <a:gd name="connsiteY321" fmla="*/ 2516659 h 4415454"/>
              <a:gd name="connsiteX322" fmla="*/ 7363718 w 10529454"/>
              <a:gd name="connsiteY322" fmla="*/ 2531094 h 4415454"/>
              <a:gd name="connsiteX323" fmla="*/ 7368121 w 10529454"/>
              <a:gd name="connsiteY323" fmla="*/ 2527384 h 4415454"/>
              <a:gd name="connsiteX324" fmla="*/ 7596170 w 10529454"/>
              <a:gd name="connsiteY324" fmla="*/ 2448982 h 4415454"/>
              <a:gd name="connsiteX325" fmla="*/ 7585616 w 10529454"/>
              <a:gd name="connsiteY325" fmla="*/ 2459970 h 4415454"/>
              <a:gd name="connsiteX326" fmla="*/ 7538135 w 10529454"/>
              <a:gd name="connsiteY326" fmla="*/ 2469162 h 4415454"/>
              <a:gd name="connsiteX327" fmla="*/ 7510565 w 10529454"/>
              <a:gd name="connsiteY327" fmla="*/ 2478356 h 4415454"/>
              <a:gd name="connsiteX328" fmla="*/ 7472274 w 10529454"/>
              <a:gd name="connsiteY328" fmla="*/ 2489081 h 4415454"/>
              <a:gd name="connsiteX329" fmla="*/ 7443173 w 10529454"/>
              <a:gd name="connsiteY329" fmla="*/ 2498273 h 4415454"/>
              <a:gd name="connsiteX330" fmla="*/ 7404881 w 10529454"/>
              <a:gd name="connsiteY330" fmla="*/ 2507466 h 4415454"/>
              <a:gd name="connsiteX331" fmla="*/ 7431493 w 10529454"/>
              <a:gd name="connsiteY331" fmla="*/ 2509765 h 4415454"/>
              <a:gd name="connsiteX332" fmla="*/ 7443173 w 10529454"/>
              <a:gd name="connsiteY332" fmla="*/ 2498273 h 4415454"/>
              <a:gd name="connsiteX333" fmla="*/ 7472274 w 10529454"/>
              <a:gd name="connsiteY333" fmla="*/ 2489081 h 4415454"/>
              <a:gd name="connsiteX334" fmla="*/ 7510565 w 10529454"/>
              <a:gd name="connsiteY334" fmla="*/ 2478356 h 4415454"/>
              <a:gd name="connsiteX335" fmla="*/ 7538135 w 10529454"/>
              <a:gd name="connsiteY335" fmla="*/ 2469162 h 4415454"/>
              <a:gd name="connsiteX336" fmla="*/ 7585616 w 10529454"/>
              <a:gd name="connsiteY336" fmla="*/ 2459970 h 4415454"/>
              <a:gd name="connsiteX337" fmla="*/ 7596170 w 10529454"/>
              <a:gd name="connsiteY337" fmla="*/ 2448982 h 4415454"/>
              <a:gd name="connsiteX338" fmla="*/ 7656886 w 10529454"/>
              <a:gd name="connsiteY338" fmla="*/ 2429303 h 4415454"/>
              <a:gd name="connsiteX339" fmla="*/ 7656455 w 10529454"/>
              <a:gd name="connsiteY339" fmla="*/ 2430667 h 4415454"/>
              <a:gd name="connsiteX340" fmla="*/ 7654564 w 10529454"/>
              <a:gd name="connsiteY340" fmla="*/ 2436656 h 4415454"/>
              <a:gd name="connsiteX341" fmla="*/ 7653009 w 10529454"/>
              <a:gd name="connsiteY341" fmla="*/ 2441584 h 4415454"/>
              <a:gd name="connsiteX342" fmla="*/ 7654302 w 10529454"/>
              <a:gd name="connsiteY342" fmla="*/ 2437490 h 4415454"/>
              <a:gd name="connsiteX343" fmla="*/ 7654564 w 10529454"/>
              <a:gd name="connsiteY343" fmla="*/ 2436656 h 4415454"/>
              <a:gd name="connsiteX344" fmla="*/ 7691300 w 10529454"/>
              <a:gd name="connsiteY344" fmla="*/ 2421665 h 4415454"/>
              <a:gd name="connsiteX345" fmla="*/ 7713054 w 10529454"/>
              <a:gd name="connsiteY345" fmla="*/ 2435240 h 4415454"/>
              <a:gd name="connsiteX346" fmla="*/ 7718870 w 10529454"/>
              <a:gd name="connsiteY346" fmla="*/ 2430859 h 4415454"/>
              <a:gd name="connsiteX347" fmla="*/ 7691300 w 10529454"/>
              <a:gd name="connsiteY347" fmla="*/ 2421665 h 4415454"/>
              <a:gd name="connsiteX348" fmla="*/ 7728060 w 10529454"/>
              <a:gd name="connsiteY348" fmla="*/ 2412473 h 4415454"/>
              <a:gd name="connsiteX349" fmla="*/ 7747972 w 10529454"/>
              <a:gd name="connsiteY349" fmla="*/ 2421665 h 4415454"/>
              <a:gd name="connsiteX350" fmla="*/ 7728060 w 10529454"/>
              <a:gd name="connsiteY350" fmla="*/ 2412473 h 4415454"/>
              <a:gd name="connsiteX351" fmla="*/ 9317867 w 10529454"/>
              <a:gd name="connsiteY351" fmla="*/ 2410031 h 4415454"/>
              <a:gd name="connsiteX352" fmla="*/ 9313320 w 10529454"/>
              <a:gd name="connsiteY352" fmla="*/ 2412473 h 4415454"/>
              <a:gd name="connsiteX353" fmla="*/ 9332705 w 10529454"/>
              <a:gd name="connsiteY353" fmla="*/ 2425400 h 4415454"/>
              <a:gd name="connsiteX354" fmla="*/ 9342421 w 10529454"/>
              <a:gd name="connsiteY354" fmla="*/ 2421665 h 4415454"/>
              <a:gd name="connsiteX355" fmla="*/ 9317867 w 10529454"/>
              <a:gd name="connsiteY355" fmla="*/ 2410031 h 4415454"/>
              <a:gd name="connsiteX356" fmla="*/ 9351612 w 10529454"/>
              <a:gd name="connsiteY356" fmla="*/ 2403280 h 4415454"/>
              <a:gd name="connsiteX357" fmla="*/ 9371523 w 10529454"/>
              <a:gd name="connsiteY357" fmla="*/ 2412473 h 4415454"/>
              <a:gd name="connsiteX358" fmla="*/ 9389904 w 10529454"/>
              <a:gd name="connsiteY358" fmla="*/ 2394087 h 4415454"/>
              <a:gd name="connsiteX359" fmla="*/ 9409815 w 10529454"/>
              <a:gd name="connsiteY359" fmla="*/ 2403280 h 4415454"/>
              <a:gd name="connsiteX360" fmla="*/ 9389904 w 10529454"/>
              <a:gd name="connsiteY360" fmla="*/ 2394087 h 4415454"/>
              <a:gd name="connsiteX361" fmla="*/ 7842718 w 10529454"/>
              <a:gd name="connsiteY361" fmla="*/ 2380513 h 4415454"/>
              <a:gd name="connsiteX362" fmla="*/ 7832212 w 10529454"/>
              <a:gd name="connsiteY362" fmla="*/ 2384894 h 4415454"/>
              <a:gd name="connsiteX363" fmla="*/ 7870503 w 10529454"/>
              <a:gd name="connsiteY363" fmla="*/ 2394087 h 4415454"/>
              <a:gd name="connsiteX364" fmla="*/ 7842718 w 10529454"/>
              <a:gd name="connsiteY364" fmla="*/ 2380513 h 4415454"/>
              <a:gd name="connsiteX365" fmla="*/ 7881225 w 10529454"/>
              <a:gd name="connsiteY365" fmla="*/ 2374169 h 4415454"/>
              <a:gd name="connsiteX366" fmla="*/ 7899604 w 10529454"/>
              <a:gd name="connsiteY366" fmla="*/ 2384894 h 4415454"/>
              <a:gd name="connsiteX367" fmla="*/ 7881225 w 10529454"/>
              <a:gd name="connsiteY367" fmla="*/ 2374169 h 4415454"/>
              <a:gd name="connsiteX368" fmla="*/ 583664 w 10529454"/>
              <a:gd name="connsiteY368" fmla="*/ 2362678 h 4415454"/>
              <a:gd name="connsiteX369" fmla="*/ 598214 w 10529454"/>
              <a:gd name="connsiteY369" fmla="*/ 2374169 h 4415454"/>
              <a:gd name="connsiteX370" fmla="*/ 569114 w 10529454"/>
              <a:gd name="connsiteY370" fmla="*/ 2364976 h 4415454"/>
              <a:gd name="connsiteX371" fmla="*/ 583664 w 10529454"/>
              <a:gd name="connsiteY371" fmla="*/ 2362678 h 4415454"/>
              <a:gd name="connsiteX372" fmla="*/ 9997969 w 10529454"/>
              <a:gd name="connsiteY372" fmla="*/ 2355783 h 4415454"/>
              <a:gd name="connsiteX373" fmla="*/ 10016348 w 10529454"/>
              <a:gd name="connsiteY373" fmla="*/ 2364976 h 4415454"/>
              <a:gd name="connsiteX374" fmla="*/ 9997969 w 10529454"/>
              <a:gd name="connsiteY374" fmla="*/ 2355783 h 4415454"/>
              <a:gd name="connsiteX375" fmla="*/ 8115376 w 10529454"/>
              <a:gd name="connsiteY375" fmla="*/ 2315182 h 4415454"/>
              <a:gd name="connsiteX376" fmla="*/ 8098718 w 10529454"/>
              <a:gd name="connsiteY376" fmla="*/ 2317480 h 4415454"/>
              <a:gd name="connsiteX377" fmla="*/ 8117100 w 10529454"/>
              <a:gd name="connsiteY377" fmla="*/ 2326673 h 4415454"/>
              <a:gd name="connsiteX378" fmla="*/ 8115376 w 10529454"/>
              <a:gd name="connsiteY378" fmla="*/ 2315182 h 4415454"/>
              <a:gd name="connsiteX379" fmla="*/ 2106894 w 10529454"/>
              <a:gd name="connsiteY379" fmla="*/ 2286262 h 4415454"/>
              <a:gd name="connsiteX380" fmla="*/ 2097703 w 10529454"/>
              <a:gd name="connsiteY380" fmla="*/ 2288368 h 4415454"/>
              <a:gd name="connsiteX381" fmla="*/ 2116084 w 10529454"/>
              <a:gd name="connsiteY381" fmla="*/ 2299094 h 4415454"/>
              <a:gd name="connsiteX382" fmla="*/ 2106894 w 10529454"/>
              <a:gd name="connsiteY382" fmla="*/ 2286262 h 4415454"/>
              <a:gd name="connsiteX383" fmla="*/ 8206749 w 10529454"/>
              <a:gd name="connsiteY383" fmla="*/ 2282935 h 4415454"/>
              <a:gd name="connsiteX384" fmla="*/ 8202872 w 10529454"/>
              <a:gd name="connsiteY384" fmla="*/ 2299094 h 4415454"/>
              <a:gd name="connsiteX385" fmla="*/ 8206749 w 10529454"/>
              <a:gd name="connsiteY385" fmla="*/ 2282935 h 4415454"/>
              <a:gd name="connsiteX386" fmla="*/ 2471715 w 10529454"/>
              <a:gd name="connsiteY386" fmla="*/ 2275298 h 4415454"/>
              <a:gd name="connsiteX387" fmla="*/ 2449985 w 10529454"/>
              <a:gd name="connsiteY387" fmla="*/ 2279177 h 4415454"/>
              <a:gd name="connsiteX388" fmla="*/ 2515139 w 10529454"/>
              <a:gd name="connsiteY388" fmla="*/ 2287929 h 4415454"/>
              <a:gd name="connsiteX389" fmla="*/ 2572517 w 10529454"/>
              <a:gd name="connsiteY389" fmla="*/ 2279177 h 4415454"/>
              <a:gd name="connsiteX390" fmla="*/ 2471715 w 10529454"/>
              <a:gd name="connsiteY390" fmla="*/ 2275298 h 4415454"/>
              <a:gd name="connsiteX391" fmla="*/ 2956195 w 10529454"/>
              <a:gd name="connsiteY391" fmla="*/ 2256194 h 4415454"/>
              <a:gd name="connsiteX392" fmla="*/ 2819112 w 10529454"/>
              <a:gd name="connsiteY392" fmla="*/ 2269983 h 4415454"/>
              <a:gd name="connsiteX393" fmla="*/ 2803389 w 10529454"/>
              <a:gd name="connsiteY393" fmla="*/ 2279679 h 4415454"/>
              <a:gd name="connsiteX394" fmla="*/ 2819112 w 10529454"/>
              <a:gd name="connsiteY394" fmla="*/ 2269983 h 4415454"/>
              <a:gd name="connsiteX395" fmla="*/ 2914075 w 10529454"/>
              <a:gd name="connsiteY395" fmla="*/ 2269983 h 4415454"/>
              <a:gd name="connsiteX396" fmla="*/ 2956195 w 10529454"/>
              <a:gd name="connsiteY396" fmla="*/ 2256194 h 4415454"/>
              <a:gd name="connsiteX397" fmla="*/ 5719171 w 10529454"/>
              <a:gd name="connsiteY397" fmla="*/ 2211495 h 4415454"/>
              <a:gd name="connsiteX398" fmla="*/ 5733848 w 10529454"/>
              <a:gd name="connsiteY398" fmla="*/ 2213294 h 4415454"/>
              <a:gd name="connsiteX399" fmla="*/ 5723294 w 10529454"/>
              <a:gd name="connsiteY399" fmla="*/ 2212001 h 4415454"/>
              <a:gd name="connsiteX400" fmla="*/ 5706659 w 10529454"/>
              <a:gd name="connsiteY400" fmla="*/ 2209964 h 4415454"/>
              <a:gd name="connsiteX401" fmla="*/ 5712300 w 10529454"/>
              <a:gd name="connsiteY401" fmla="*/ 2210654 h 4415454"/>
              <a:gd name="connsiteX402" fmla="*/ 5719171 w 10529454"/>
              <a:gd name="connsiteY402" fmla="*/ 2211495 h 4415454"/>
              <a:gd name="connsiteX403" fmla="*/ 5704565 w 10529454"/>
              <a:gd name="connsiteY403" fmla="*/ 2209707 h 4415454"/>
              <a:gd name="connsiteX404" fmla="*/ 5705703 w 10529454"/>
              <a:gd name="connsiteY404" fmla="*/ 2209847 h 4415454"/>
              <a:gd name="connsiteX405" fmla="*/ 5706659 w 10529454"/>
              <a:gd name="connsiteY405" fmla="*/ 2209964 h 4415454"/>
              <a:gd name="connsiteX406" fmla="*/ 5700866 w 10529454"/>
              <a:gd name="connsiteY406" fmla="*/ 2209254 h 4415454"/>
              <a:gd name="connsiteX407" fmla="*/ 5702185 w 10529454"/>
              <a:gd name="connsiteY407" fmla="*/ 2209415 h 4415454"/>
              <a:gd name="connsiteX408" fmla="*/ 5704565 w 10529454"/>
              <a:gd name="connsiteY408" fmla="*/ 2209707 h 4415454"/>
              <a:gd name="connsiteX409" fmla="*/ 5914956 w 10529454"/>
              <a:gd name="connsiteY409" fmla="*/ 2187732 h 4415454"/>
              <a:gd name="connsiteX410" fmla="*/ 5917454 w 10529454"/>
              <a:gd name="connsiteY410" fmla="*/ 2188204 h 4415454"/>
              <a:gd name="connsiteX411" fmla="*/ 5920112 w 10529454"/>
              <a:gd name="connsiteY411" fmla="*/ 2188707 h 4415454"/>
              <a:gd name="connsiteX412" fmla="*/ 5907962 w 10529454"/>
              <a:gd name="connsiteY412" fmla="*/ 2186408 h 4415454"/>
              <a:gd name="connsiteX413" fmla="*/ 5914956 w 10529454"/>
              <a:gd name="connsiteY413" fmla="*/ 2187732 h 4415454"/>
              <a:gd name="connsiteX414" fmla="*/ 5912474 w 10529454"/>
              <a:gd name="connsiteY414" fmla="*/ 2187262 h 4415454"/>
              <a:gd name="connsiteX415" fmla="*/ 5896203 w 10529454"/>
              <a:gd name="connsiteY415" fmla="*/ 2184183 h 4415454"/>
              <a:gd name="connsiteX416" fmla="*/ 5733848 w 10529454"/>
              <a:gd name="connsiteY416" fmla="*/ 2213294 h 4415454"/>
              <a:gd name="connsiteX417" fmla="*/ 5896203 w 10529454"/>
              <a:gd name="connsiteY417" fmla="*/ 2184183 h 4415454"/>
              <a:gd name="connsiteX418" fmla="*/ 5896203 w 10529454"/>
              <a:gd name="connsiteY418" fmla="*/ 2184183 h 4415454"/>
              <a:gd name="connsiteX419" fmla="*/ 5904173 w 10529454"/>
              <a:gd name="connsiteY419" fmla="*/ 2185691 h 4415454"/>
              <a:gd name="connsiteX420" fmla="*/ 5907962 w 10529454"/>
              <a:gd name="connsiteY420" fmla="*/ 2186408 h 4415454"/>
              <a:gd name="connsiteX421" fmla="*/ 5952874 w 10529454"/>
              <a:gd name="connsiteY421" fmla="*/ 2165797 h 4415454"/>
              <a:gd name="connsiteX422" fmla="*/ 5981975 w 10529454"/>
              <a:gd name="connsiteY422" fmla="*/ 2174990 h 4415454"/>
              <a:gd name="connsiteX423" fmla="*/ 5977428 w 10529454"/>
              <a:gd name="connsiteY423" fmla="*/ 2178725 h 4415454"/>
              <a:gd name="connsiteX424" fmla="*/ 5952874 w 10529454"/>
              <a:gd name="connsiteY424" fmla="*/ 2165797 h 4415454"/>
              <a:gd name="connsiteX425" fmla="*/ 6028874 w 10529454"/>
              <a:gd name="connsiteY425" fmla="*/ 2155018 h 4415454"/>
              <a:gd name="connsiteX426" fmla="*/ 6030677 w 10529454"/>
              <a:gd name="connsiteY426" fmla="*/ 2155311 h 4415454"/>
              <a:gd name="connsiteX427" fmla="*/ 6038647 w 10529454"/>
              <a:gd name="connsiteY427" fmla="*/ 2156603 h 4415454"/>
              <a:gd name="connsiteX428" fmla="*/ 6022200 w 10529454"/>
              <a:gd name="connsiteY428" fmla="*/ 2153936 h 4415454"/>
              <a:gd name="connsiteX429" fmla="*/ 6022376 w 10529454"/>
              <a:gd name="connsiteY429" fmla="*/ 2153964 h 4415454"/>
              <a:gd name="connsiteX430" fmla="*/ 6028874 w 10529454"/>
              <a:gd name="connsiteY430" fmla="*/ 2155018 h 4415454"/>
              <a:gd name="connsiteX431" fmla="*/ 6013535 w 10529454"/>
              <a:gd name="connsiteY431" fmla="*/ 2152531 h 4415454"/>
              <a:gd name="connsiteX432" fmla="*/ 6017396 w 10529454"/>
              <a:gd name="connsiteY432" fmla="*/ 2153156 h 4415454"/>
              <a:gd name="connsiteX433" fmla="*/ 6022200 w 10529454"/>
              <a:gd name="connsiteY433" fmla="*/ 2153936 h 4415454"/>
              <a:gd name="connsiteX434" fmla="*/ 6095318 w 10529454"/>
              <a:gd name="connsiteY434" fmla="*/ 2127494 h 4415454"/>
              <a:gd name="connsiteX435" fmla="*/ 6114057 w 10529454"/>
              <a:gd name="connsiteY435" fmla="*/ 2141067 h 4415454"/>
              <a:gd name="connsiteX436" fmla="*/ 6124420 w 10529454"/>
              <a:gd name="connsiteY436" fmla="*/ 2136686 h 4415454"/>
              <a:gd name="connsiteX437" fmla="*/ 6181090 w 10529454"/>
              <a:gd name="connsiteY437" fmla="*/ 2118300 h 4415454"/>
              <a:gd name="connsiteX438" fmla="*/ 6228571 w 10529454"/>
              <a:gd name="connsiteY438" fmla="*/ 2118300 h 4415454"/>
              <a:gd name="connsiteX439" fmla="*/ 6181090 w 10529454"/>
              <a:gd name="connsiteY439" fmla="*/ 2127494 h 4415454"/>
              <a:gd name="connsiteX440" fmla="*/ 10053814 w 10529454"/>
              <a:gd name="connsiteY440" fmla="*/ 2108087 h 4415454"/>
              <a:gd name="connsiteX441" fmla="*/ 10054642 w 10529454"/>
              <a:gd name="connsiteY441" fmla="*/ 2109108 h 4415454"/>
              <a:gd name="connsiteX442" fmla="*/ 10053394 w 10529454"/>
              <a:gd name="connsiteY442" fmla="*/ 2108809 h 4415454"/>
              <a:gd name="connsiteX443" fmla="*/ 6312812 w 10529454"/>
              <a:gd name="connsiteY443" fmla="*/ 2089190 h 4415454"/>
              <a:gd name="connsiteX444" fmla="*/ 6361825 w 10529454"/>
              <a:gd name="connsiteY444" fmla="*/ 2089190 h 4415454"/>
              <a:gd name="connsiteX445" fmla="*/ 6228571 w 10529454"/>
              <a:gd name="connsiteY445" fmla="*/ 2118300 h 4415454"/>
              <a:gd name="connsiteX446" fmla="*/ 6228571 w 10529454"/>
              <a:gd name="connsiteY446" fmla="*/ 2109108 h 4415454"/>
              <a:gd name="connsiteX447" fmla="*/ 6266863 w 10529454"/>
              <a:gd name="connsiteY447" fmla="*/ 2098383 h 4415454"/>
              <a:gd name="connsiteX448" fmla="*/ 6312812 w 10529454"/>
              <a:gd name="connsiteY448" fmla="*/ 2089190 h 4415454"/>
              <a:gd name="connsiteX449" fmla="*/ 6409307 w 10529454"/>
              <a:gd name="connsiteY449" fmla="*/ 2079997 h 4415454"/>
              <a:gd name="connsiteX450" fmla="*/ 6361825 w 10529454"/>
              <a:gd name="connsiteY450" fmla="*/ 2089190 h 4415454"/>
              <a:gd name="connsiteX451" fmla="*/ 6409307 w 10529454"/>
              <a:gd name="connsiteY451" fmla="*/ 2079997 h 4415454"/>
              <a:gd name="connsiteX452" fmla="*/ 6466800 w 10529454"/>
              <a:gd name="connsiteY452" fmla="*/ 2072428 h 4415454"/>
              <a:gd name="connsiteX453" fmla="*/ 6478040 w 10529454"/>
              <a:gd name="connsiteY453" fmla="*/ 2074251 h 4415454"/>
              <a:gd name="connsiteX454" fmla="*/ 6480695 w 10529454"/>
              <a:gd name="connsiteY454" fmla="*/ 2074682 h 4415454"/>
              <a:gd name="connsiteX455" fmla="*/ 6473059 w 10529454"/>
              <a:gd name="connsiteY455" fmla="*/ 2073444 h 4415454"/>
              <a:gd name="connsiteX456" fmla="*/ 6456788 w 10529454"/>
              <a:gd name="connsiteY456" fmla="*/ 2070803 h 4415454"/>
              <a:gd name="connsiteX457" fmla="*/ 6466800 w 10529454"/>
              <a:gd name="connsiteY457" fmla="*/ 2072428 h 4415454"/>
              <a:gd name="connsiteX458" fmla="*/ 6464758 w 10529454"/>
              <a:gd name="connsiteY458" fmla="*/ 2072097 h 4415454"/>
              <a:gd name="connsiteX459" fmla="*/ 6456788 w 10529454"/>
              <a:gd name="connsiteY459" fmla="*/ 2070803 h 4415454"/>
              <a:gd name="connsiteX460" fmla="*/ 6421560 w 10529454"/>
              <a:gd name="connsiteY460" fmla="*/ 2068506 h 4415454"/>
              <a:gd name="connsiteX461" fmla="*/ 6456788 w 10529454"/>
              <a:gd name="connsiteY461" fmla="*/ 2070803 h 4415454"/>
              <a:gd name="connsiteX462" fmla="*/ 6409307 w 10529454"/>
              <a:gd name="connsiteY462" fmla="*/ 2079997 h 4415454"/>
              <a:gd name="connsiteX463" fmla="*/ 6421560 w 10529454"/>
              <a:gd name="connsiteY463" fmla="*/ 2068506 h 4415454"/>
              <a:gd name="connsiteX464" fmla="*/ 6554431 w 10529454"/>
              <a:gd name="connsiteY464" fmla="*/ 2039586 h 4415454"/>
              <a:gd name="connsiteX465" fmla="*/ 6560940 w 10529454"/>
              <a:gd name="connsiteY465" fmla="*/ 2052418 h 4415454"/>
              <a:gd name="connsiteX466" fmla="*/ 6541029 w 10529454"/>
              <a:gd name="connsiteY466" fmla="*/ 2041693 h 4415454"/>
              <a:gd name="connsiteX467" fmla="*/ 6554431 w 10529454"/>
              <a:gd name="connsiteY467" fmla="*/ 2039586 h 4415454"/>
              <a:gd name="connsiteX468" fmla="*/ 6600763 w 10529454"/>
              <a:gd name="connsiteY468" fmla="*/ 2030202 h 4415454"/>
              <a:gd name="connsiteX469" fmla="*/ 6608422 w 10529454"/>
              <a:gd name="connsiteY469" fmla="*/ 2041693 h 4415454"/>
              <a:gd name="connsiteX470" fmla="*/ 6579320 w 10529454"/>
              <a:gd name="connsiteY470" fmla="*/ 2032500 h 4415454"/>
              <a:gd name="connsiteX471" fmla="*/ 6600763 w 10529454"/>
              <a:gd name="connsiteY471" fmla="*/ 2030202 h 4415454"/>
              <a:gd name="connsiteX472" fmla="*/ 6639055 w 10529454"/>
              <a:gd name="connsiteY472" fmla="*/ 2021009 h 4415454"/>
              <a:gd name="connsiteX473" fmla="*/ 6646713 w 10529454"/>
              <a:gd name="connsiteY473" fmla="*/ 2032500 h 4415454"/>
              <a:gd name="connsiteX474" fmla="*/ 6617612 w 10529454"/>
              <a:gd name="connsiteY474" fmla="*/ 2023308 h 4415454"/>
              <a:gd name="connsiteX475" fmla="*/ 6639055 w 10529454"/>
              <a:gd name="connsiteY475" fmla="*/ 2021009 h 4415454"/>
              <a:gd name="connsiteX476" fmla="*/ 6669431 w 10529454"/>
              <a:gd name="connsiteY476" fmla="*/ 2010840 h 4415454"/>
              <a:gd name="connsiteX477" fmla="*/ 6677729 w 10529454"/>
              <a:gd name="connsiteY477" fmla="*/ 2011816 h 4415454"/>
              <a:gd name="connsiteX478" fmla="*/ 6692662 w 10529454"/>
              <a:gd name="connsiteY478" fmla="*/ 2023308 h 4415454"/>
              <a:gd name="connsiteX479" fmla="*/ 6655902 w 10529454"/>
              <a:gd name="connsiteY479" fmla="*/ 2014115 h 4415454"/>
              <a:gd name="connsiteX480" fmla="*/ 6660190 w 10529454"/>
              <a:gd name="connsiteY480" fmla="*/ 2012450 h 4415454"/>
              <a:gd name="connsiteX481" fmla="*/ 6707083 w 10529454"/>
              <a:gd name="connsiteY481" fmla="*/ 2010473 h 4415454"/>
              <a:gd name="connsiteX482" fmla="*/ 6708661 w 10529454"/>
              <a:gd name="connsiteY482" fmla="*/ 2012839 h 4415454"/>
              <a:gd name="connsiteX483" fmla="*/ 6711138 w 10529454"/>
              <a:gd name="connsiteY483" fmla="*/ 2016556 h 4415454"/>
              <a:gd name="connsiteX484" fmla="*/ 6710276 w 10529454"/>
              <a:gd name="connsiteY484" fmla="*/ 2015264 h 4415454"/>
              <a:gd name="connsiteX485" fmla="*/ 6703384 w 10529454"/>
              <a:gd name="connsiteY485" fmla="*/ 2004921 h 4415454"/>
              <a:gd name="connsiteX486" fmla="*/ 6707083 w 10529454"/>
              <a:gd name="connsiteY486" fmla="*/ 2010473 h 4415454"/>
              <a:gd name="connsiteX487" fmla="*/ 6705968 w 10529454"/>
              <a:gd name="connsiteY487" fmla="*/ 2008799 h 4415454"/>
              <a:gd name="connsiteX488" fmla="*/ 6703384 w 10529454"/>
              <a:gd name="connsiteY488" fmla="*/ 2004921 h 4415454"/>
              <a:gd name="connsiteX489" fmla="*/ 7418522 w 10529454"/>
              <a:gd name="connsiteY489" fmla="*/ 1998099 h 4415454"/>
              <a:gd name="connsiteX490" fmla="*/ 7358931 w 10529454"/>
              <a:gd name="connsiteY490" fmla="*/ 2004921 h 4415454"/>
              <a:gd name="connsiteX491" fmla="*/ 6968360 w 10529454"/>
              <a:gd name="connsiteY491" fmla="*/ 2098383 h 4415454"/>
              <a:gd name="connsiteX492" fmla="*/ 3825408 w 10529454"/>
              <a:gd name="connsiteY492" fmla="*/ 2631570 h 4415454"/>
              <a:gd name="connsiteX493" fmla="*/ 3588001 w 10529454"/>
              <a:gd name="connsiteY493" fmla="*/ 2668341 h 4415454"/>
              <a:gd name="connsiteX494" fmla="*/ 3624403 w 10529454"/>
              <a:gd name="connsiteY494" fmla="*/ 2675164 h 4415454"/>
              <a:gd name="connsiteX495" fmla="*/ 3836130 w 10529454"/>
              <a:gd name="connsiteY495" fmla="*/ 2649956 h 4415454"/>
              <a:gd name="connsiteX496" fmla="*/ 5573024 w 10529454"/>
              <a:gd name="connsiteY496" fmla="*/ 2412473 h 4415454"/>
              <a:gd name="connsiteX497" fmla="*/ 6513459 w 10529454"/>
              <a:gd name="connsiteY497" fmla="*/ 2222487 h 4415454"/>
              <a:gd name="connsiteX498" fmla="*/ 7368121 w 10529454"/>
              <a:gd name="connsiteY498" fmla="*/ 2023308 h 4415454"/>
              <a:gd name="connsiteX499" fmla="*/ 7418522 w 10529454"/>
              <a:gd name="connsiteY499" fmla="*/ 1998099 h 4415454"/>
              <a:gd name="connsiteX500" fmla="*/ 6760055 w 10529454"/>
              <a:gd name="connsiteY500" fmla="*/ 1992090 h 4415454"/>
              <a:gd name="connsiteX501" fmla="*/ 6769245 w 10529454"/>
              <a:gd name="connsiteY501" fmla="*/ 2004921 h 4415454"/>
              <a:gd name="connsiteX502" fmla="*/ 6750865 w 10529454"/>
              <a:gd name="connsiteY502" fmla="*/ 1994197 h 4415454"/>
              <a:gd name="connsiteX503" fmla="*/ 6760055 w 10529454"/>
              <a:gd name="connsiteY503" fmla="*/ 1992090 h 4415454"/>
              <a:gd name="connsiteX504" fmla="*/ 6798347 w 10529454"/>
              <a:gd name="connsiteY504" fmla="*/ 1982706 h 4415454"/>
              <a:gd name="connsiteX505" fmla="*/ 6807536 w 10529454"/>
              <a:gd name="connsiteY505" fmla="*/ 1994197 h 4415454"/>
              <a:gd name="connsiteX506" fmla="*/ 6789157 w 10529454"/>
              <a:gd name="connsiteY506" fmla="*/ 1985003 h 4415454"/>
              <a:gd name="connsiteX507" fmla="*/ 6798347 w 10529454"/>
              <a:gd name="connsiteY507" fmla="*/ 1982706 h 4415454"/>
              <a:gd name="connsiteX508" fmla="*/ 6847359 w 10529454"/>
              <a:gd name="connsiteY508" fmla="*/ 1973512 h 4415454"/>
              <a:gd name="connsiteX509" fmla="*/ 6855018 w 10529454"/>
              <a:gd name="connsiteY509" fmla="*/ 1985003 h 4415454"/>
              <a:gd name="connsiteX510" fmla="*/ 6825916 w 10529454"/>
              <a:gd name="connsiteY510" fmla="*/ 1975811 h 4415454"/>
              <a:gd name="connsiteX511" fmla="*/ 6847359 w 10529454"/>
              <a:gd name="connsiteY511" fmla="*/ 1973512 h 4415454"/>
              <a:gd name="connsiteX512" fmla="*/ 6864207 w 10529454"/>
              <a:gd name="connsiteY512" fmla="*/ 1957424 h 4415454"/>
              <a:gd name="connsiteX513" fmla="*/ 6893309 w 10529454"/>
              <a:gd name="connsiteY513" fmla="*/ 1975811 h 4415454"/>
              <a:gd name="connsiteX514" fmla="*/ 6864207 w 10529454"/>
              <a:gd name="connsiteY514" fmla="*/ 1957424 h 4415454"/>
              <a:gd name="connsiteX515" fmla="*/ 6902499 w 10529454"/>
              <a:gd name="connsiteY515" fmla="*/ 1946700 h 4415454"/>
              <a:gd name="connsiteX516" fmla="*/ 6940791 w 10529454"/>
              <a:gd name="connsiteY516" fmla="*/ 1946700 h 4415454"/>
              <a:gd name="connsiteX517" fmla="*/ 6925091 w 10529454"/>
              <a:gd name="connsiteY517" fmla="*/ 1961638 h 4415454"/>
              <a:gd name="connsiteX518" fmla="*/ 6902499 w 10529454"/>
              <a:gd name="connsiteY518" fmla="*/ 1946700 h 4415454"/>
              <a:gd name="connsiteX519" fmla="*/ 6940791 w 10529454"/>
              <a:gd name="connsiteY519" fmla="*/ 1937507 h 4415454"/>
              <a:gd name="connsiteX520" fmla="*/ 6988271 w 10529454"/>
              <a:gd name="connsiteY520" fmla="*/ 1937507 h 4415454"/>
              <a:gd name="connsiteX521" fmla="*/ 6967977 w 10529454"/>
              <a:gd name="connsiteY521" fmla="*/ 1949573 h 4415454"/>
              <a:gd name="connsiteX522" fmla="*/ 6940791 w 10529454"/>
              <a:gd name="connsiteY522" fmla="*/ 1946700 h 4415454"/>
              <a:gd name="connsiteX523" fmla="*/ 6940791 w 10529454"/>
              <a:gd name="connsiteY523" fmla="*/ 1937507 h 4415454"/>
              <a:gd name="connsiteX524" fmla="*/ 7110804 w 10529454"/>
              <a:gd name="connsiteY524" fmla="*/ 1899203 h 4415454"/>
              <a:gd name="connsiteX525" fmla="*/ 7139905 w 10529454"/>
              <a:gd name="connsiteY525" fmla="*/ 1899203 h 4415454"/>
              <a:gd name="connsiteX526" fmla="*/ 7123751 w 10529454"/>
              <a:gd name="connsiteY526" fmla="*/ 1903082 h 4415454"/>
              <a:gd name="connsiteX527" fmla="*/ 7110804 w 10529454"/>
              <a:gd name="connsiteY527" fmla="*/ 1899203 h 4415454"/>
              <a:gd name="connsiteX528" fmla="*/ 7187386 w 10529454"/>
              <a:gd name="connsiteY528" fmla="*/ 1871624 h 4415454"/>
              <a:gd name="connsiteX529" fmla="*/ 7205766 w 10529454"/>
              <a:gd name="connsiteY529" fmla="*/ 1880818 h 4415454"/>
              <a:gd name="connsiteX530" fmla="*/ 7187386 w 10529454"/>
              <a:gd name="connsiteY530" fmla="*/ 1871624 h 4415454"/>
              <a:gd name="connsiteX531" fmla="*/ 7225678 w 10529454"/>
              <a:gd name="connsiteY531" fmla="*/ 1862432 h 4415454"/>
              <a:gd name="connsiteX532" fmla="*/ 7244058 w 10529454"/>
              <a:gd name="connsiteY532" fmla="*/ 1871624 h 4415454"/>
              <a:gd name="connsiteX533" fmla="*/ 7225678 w 10529454"/>
              <a:gd name="connsiteY533" fmla="*/ 1862432 h 4415454"/>
              <a:gd name="connsiteX534" fmla="*/ 2279013 w 10529454"/>
              <a:gd name="connsiteY534" fmla="*/ 1854029 h 4415454"/>
              <a:gd name="connsiteX535" fmla="*/ 2249338 w 10529454"/>
              <a:gd name="connsiteY535" fmla="*/ 1862432 h 4415454"/>
              <a:gd name="connsiteX536" fmla="*/ 2497034 w 10529454"/>
              <a:gd name="connsiteY536" fmla="*/ 1882900 h 4415454"/>
              <a:gd name="connsiteX537" fmla="*/ 2554137 w 10529454"/>
              <a:gd name="connsiteY537" fmla="*/ 1871624 h 4415454"/>
              <a:gd name="connsiteX538" fmla="*/ 2411693 w 10529454"/>
              <a:gd name="connsiteY538" fmla="*/ 1862432 h 4415454"/>
              <a:gd name="connsiteX539" fmla="*/ 2279013 w 10529454"/>
              <a:gd name="connsiteY539" fmla="*/ 1854029 h 4415454"/>
              <a:gd name="connsiteX540" fmla="*/ 7262438 w 10529454"/>
              <a:gd name="connsiteY540" fmla="*/ 1851707 h 4415454"/>
              <a:gd name="connsiteX541" fmla="*/ 7281822 w 10529454"/>
              <a:gd name="connsiteY541" fmla="*/ 1866142 h 4415454"/>
              <a:gd name="connsiteX542" fmla="*/ 7291539 w 10529454"/>
              <a:gd name="connsiteY542" fmla="*/ 1862432 h 4415454"/>
              <a:gd name="connsiteX543" fmla="*/ 2596879 w 10529454"/>
              <a:gd name="connsiteY543" fmla="*/ 1849504 h 4415454"/>
              <a:gd name="connsiteX544" fmla="*/ 2590896 w 10529454"/>
              <a:gd name="connsiteY544" fmla="*/ 1851707 h 4415454"/>
              <a:gd name="connsiteX545" fmla="*/ 2618035 w 10529454"/>
              <a:gd name="connsiteY545" fmla="*/ 1866142 h 4415454"/>
              <a:gd name="connsiteX546" fmla="*/ 2629188 w 10529454"/>
              <a:gd name="connsiteY546" fmla="*/ 1862432 h 4415454"/>
              <a:gd name="connsiteX547" fmla="*/ 2596879 w 10529454"/>
              <a:gd name="connsiteY547" fmla="*/ 1849504 h 4415454"/>
              <a:gd name="connsiteX548" fmla="*/ 2670686 w 10529454"/>
              <a:gd name="connsiteY548" fmla="*/ 1847828 h 4415454"/>
              <a:gd name="connsiteX549" fmla="*/ 2649098 w 10529454"/>
              <a:gd name="connsiteY549" fmla="*/ 1851707 h 4415454"/>
              <a:gd name="connsiteX550" fmla="*/ 2706096 w 10529454"/>
              <a:gd name="connsiteY550" fmla="*/ 1863287 h 4415454"/>
              <a:gd name="connsiteX551" fmla="*/ 2762442 w 10529454"/>
              <a:gd name="connsiteY551" fmla="*/ 1851707 h 4415454"/>
              <a:gd name="connsiteX552" fmla="*/ 2670686 w 10529454"/>
              <a:gd name="connsiteY552" fmla="*/ 1847828 h 4415454"/>
              <a:gd name="connsiteX553" fmla="*/ 7300728 w 10529454"/>
              <a:gd name="connsiteY553" fmla="*/ 1842514 h 4415454"/>
              <a:gd name="connsiteX554" fmla="*/ 7320640 w 10529454"/>
              <a:gd name="connsiteY554" fmla="*/ 1851707 h 4415454"/>
              <a:gd name="connsiteX555" fmla="*/ 996445 w 10529454"/>
              <a:gd name="connsiteY555" fmla="*/ 1842514 h 4415454"/>
              <a:gd name="connsiteX556" fmla="*/ 1020999 w 10529454"/>
              <a:gd name="connsiteY556" fmla="*/ 1856087 h 4415454"/>
              <a:gd name="connsiteX557" fmla="*/ 1025546 w 10529454"/>
              <a:gd name="connsiteY557" fmla="*/ 1851707 h 4415454"/>
              <a:gd name="connsiteX558" fmla="*/ 996445 w 10529454"/>
              <a:gd name="connsiteY558" fmla="*/ 1842514 h 4415454"/>
              <a:gd name="connsiteX559" fmla="*/ 2841082 w 10529454"/>
              <a:gd name="connsiteY559" fmla="*/ 1838636 h 4415454"/>
              <a:gd name="connsiteX560" fmla="*/ 2819112 w 10529454"/>
              <a:gd name="connsiteY560" fmla="*/ 1842514 h 4415454"/>
              <a:gd name="connsiteX561" fmla="*/ 2881791 w 10529454"/>
              <a:gd name="connsiteY561" fmla="*/ 1853690 h 4415454"/>
              <a:gd name="connsiteX562" fmla="*/ 2916755 w 10529454"/>
              <a:gd name="connsiteY562" fmla="*/ 1853430 h 4415454"/>
              <a:gd name="connsiteX563" fmla="*/ 2943176 w 10529454"/>
              <a:gd name="connsiteY563" fmla="*/ 1842514 h 4415454"/>
              <a:gd name="connsiteX564" fmla="*/ 2841082 w 10529454"/>
              <a:gd name="connsiteY564" fmla="*/ 1838636 h 4415454"/>
              <a:gd name="connsiteX565" fmla="*/ 3021003 w 10529454"/>
              <a:gd name="connsiteY565" fmla="*/ 1827001 h 4415454"/>
              <a:gd name="connsiteX566" fmla="*/ 2999847 w 10529454"/>
              <a:gd name="connsiteY566" fmla="*/ 1833321 h 4415454"/>
              <a:gd name="connsiteX567" fmla="*/ 3069633 w 10529454"/>
              <a:gd name="connsiteY567" fmla="*/ 1843664 h 4415454"/>
              <a:gd name="connsiteX568" fmla="*/ 3085620 w 10529454"/>
              <a:gd name="connsiteY568" fmla="*/ 1842514 h 4415454"/>
              <a:gd name="connsiteX569" fmla="*/ 3021003 w 10529454"/>
              <a:gd name="connsiteY569" fmla="*/ 1827001 h 4415454"/>
              <a:gd name="connsiteX570" fmla="*/ 438522 w 10529454"/>
              <a:gd name="connsiteY570" fmla="*/ 1821650 h 4415454"/>
              <a:gd name="connsiteX571" fmla="*/ 430476 w 10529454"/>
              <a:gd name="connsiteY571" fmla="*/ 1849121 h 4415454"/>
              <a:gd name="connsiteX572" fmla="*/ 408291 w 10529454"/>
              <a:gd name="connsiteY572" fmla="*/ 1833321 h 4415454"/>
              <a:gd name="connsiteX573" fmla="*/ 408291 w 10529454"/>
              <a:gd name="connsiteY573" fmla="*/ 1824128 h 4415454"/>
              <a:gd name="connsiteX574" fmla="*/ 438522 w 10529454"/>
              <a:gd name="connsiteY574" fmla="*/ 1821650 h 4415454"/>
              <a:gd name="connsiteX575" fmla="*/ 7364580 w 10529454"/>
              <a:gd name="connsiteY575" fmla="*/ 1737178 h 4415454"/>
              <a:gd name="connsiteX576" fmla="*/ 7348210 w 10529454"/>
              <a:gd name="connsiteY576" fmla="*/ 1747521 h 4415454"/>
              <a:gd name="connsiteX577" fmla="*/ 7320640 w 10529454"/>
              <a:gd name="connsiteY577" fmla="*/ 1756714 h 4415454"/>
              <a:gd name="connsiteX578" fmla="*/ 7282349 w 10529454"/>
              <a:gd name="connsiteY578" fmla="*/ 1767438 h 4415454"/>
              <a:gd name="connsiteX579" fmla="*/ 7169006 w 10529454"/>
              <a:gd name="connsiteY579" fmla="*/ 1795017 h 4415454"/>
              <a:gd name="connsiteX580" fmla="*/ 5905393 w 10529454"/>
              <a:gd name="connsiteY580" fmla="*/ 2079997 h 4415454"/>
              <a:gd name="connsiteX581" fmla="*/ 5839726 w 10529454"/>
              <a:gd name="connsiteY581" fmla="*/ 2101677 h 4415454"/>
              <a:gd name="connsiteX582" fmla="*/ 6000355 w 10529454"/>
              <a:gd name="connsiteY582" fmla="*/ 2079997 h 4415454"/>
              <a:gd name="connsiteX583" fmla="*/ 7169006 w 10529454"/>
              <a:gd name="connsiteY583" fmla="*/ 1795017 h 4415454"/>
              <a:gd name="connsiteX584" fmla="*/ 7282349 w 10529454"/>
              <a:gd name="connsiteY584" fmla="*/ 1767438 h 4415454"/>
              <a:gd name="connsiteX585" fmla="*/ 7320640 w 10529454"/>
              <a:gd name="connsiteY585" fmla="*/ 1756714 h 4415454"/>
              <a:gd name="connsiteX586" fmla="*/ 7348210 w 10529454"/>
              <a:gd name="connsiteY586" fmla="*/ 1747521 h 4415454"/>
              <a:gd name="connsiteX587" fmla="*/ 7364580 w 10529454"/>
              <a:gd name="connsiteY587" fmla="*/ 1737178 h 4415454"/>
              <a:gd name="connsiteX588" fmla="*/ 7028094 w 10529454"/>
              <a:gd name="connsiteY588" fmla="*/ 1726837 h 4415454"/>
              <a:gd name="connsiteX589" fmla="*/ 7015841 w 10529454"/>
              <a:gd name="connsiteY589" fmla="*/ 1738327 h 4415454"/>
              <a:gd name="connsiteX590" fmla="*/ 6864207 w 10529454"/>
              <a:gd name="connsiteY590" fmla="*/ 1767438 h 4415454"/>
              <a:gd name="connsiteX591" fmla="*/ 6730356 w 10529454"/>
              <a:gd name="connsiteY591" fmla="*/ 1815533 h 4415454"/>
              <a:gd name="connsiteX592" fmla="*/ 6750865 w 10529454"/>
              <a:gd name="connsiteY592" fmla="*/ 1814935 h 4415454"/>
              <a:gd name="connsiteX593" fmla="*/ 7015841 w 10529454"/>
              <a:gd name="connsiteY593" fmla="*/ 1738327 h 4415454"/>
              <a:gd name="connsiteX594" fmla="*/ 7054133 w 10529454"/>
              <a:gd name="connsiteY594" fmla="*/ 1729135 h 4415454"/>
              <a:gd name="connsiteX595" fmla="*/ 7028094 w 10529454"/>
              <a:gd name="connsiteY595" fmla="*/ 1726837 h 4415454"/>
              <a:gd name="connsiteX596" fmla="*/ 7752136 w 10529454"/>
              <a:gd name="connsiteY596" fmla="*/ 1715561 h 4415454"/>
              <a:gd name="connsiteX597" fmla="*/ 7747972 w 10529454"/>
              <a:gd name="connsiteY597" fmla="*/ 1719942 h 4415454"/>
              <a:gd name="connsiteX598" fmla="*/ 7766352 w 10529454"/>
              <a:gd name="connsiteY598" fmla="*/ 1729135 h 4415454"/>
              <a:gd name="connsiteX599" fmla="*/ 7752136 w 10529454"/>
              <a:gd name="connsiteY599" fmla="*/ 1715561 h 4415454"/>
              <a:gd name="connsiteX600" fmla="*/ 7428957 w 10529454"/>
              <a:gd name="connsiteY600" fmla="*/ 1715561 h 4415454"/>
              <a:gd name="connsiteX601" fmla="*/ 7424793 w 10529454"/>
              <a:gd name="connsiteY601" fmla="*/ 1719942 h 4415454"/>
              <a:gd name="connsiteX602" fmla="*/ 7443173 w 10529454"/>
              <a:gd name="connsiteY602" fmla="*/ 1729135 h 4415454"/>
              <a:gd name="connsiteX603" fmla="*/ 7428957 w 10529454"/>
              <a:gd name="connsiteY603" fmla="*/ 1715561 h 4415454"/>
              <a:gd name="connsiteX604" fmla="*/ 7546942 w 10529454"/>
              <a:gd name="connsiteY604" fmla="*/ 1688533 h 4415454"/>
              <a:gd name="connsiteX605" fmla="*/ 7528945 w 10529454"/>
              <a:gd name="connsiteY605" fmla="*/ 1690831 h 4415454"/>
              <a:gd name="connsiteX606" fmla="*/ 7558047 w 10529454"/>
              <a:gd name="connsiteY606" fmla="*/ 1700024 h 4415454"/>
              <a:gd name="connsiteX607" fmla="*/ 7546942 w 10529454"/>
              <a:gd name="connsiteY607" fmla="*/ 1688533 h 4415454"/>
              <a:gd name="connsiteX608" fmla="*/ 7605528 w 10529454"/>
              <a:gd name="connsiteY608" fmla="*/ 1661720 h 4415454"/>
              <a:gd name="connsiteX609" fmla="*/ 7615651 w 10529454"/>
              <a:gd name="connsiteY609" fmla="*/ 1676156 h 4415454"/>
              <a:gd name="connsiteX610" fmla="*/ 7623908 w 10529454"/>
              <a:gd name="connsiteY610" fmla="*/ 1672445 h 4415454"/>
              <a:gd name="connsiteX611" fmla="*/ 8630203 w 10529454"/>
              <a:gd name="connsiteY611" fmla="*/ 1643334 h 4415454"/>
              <a:gd name="connsiteX612" fmla="*/ 8647004 w 10529454"/>
              <a:gd name="connsiteY612" fmla="*/ 1656262 h 4415454"/>
              <a:gd name="connsiteX613" fmla="*/ 8650114 w 10529454"/>
              <a:gd name="connsiteY613" fmla="*/ 1652527 h 4415454"/>
              <a:gd name="connsiteX614" fmla="*/ 8630203 w 10529454"/>
              <a:gd name="connsiteY614" fmla="*/ 1643334 h 4415454"/>
              <a:gd name="connsiteX615" fmla="*/ 7671389 w 10529454"/>
              <a:gd name="connsiteY615" fmla="*/ 1643334 h 4415454"/>
              <a:gd name="connsiteX616" fmla="*/ 7686896 w 10529454"/>
              <a:gd name="connsiteY616" fmla="*/ 1656262 h 4415454"/>
              <a:gd name="connsiteX617" fmla="*/ 7691300 w 10529454"/>
              <a:gd name="connsiteY617" fmla="*/ 1652527 h 4415454"/>
              <a:gd name="connsiteX618" fmla="*/ 8659304 w 10529454"/>
              <a:gd name="connsiteY618" fmla="*/ 1634142 h 4415454"/>
              <a:gd name="connsiteX619" fmla="*/ 8682566 w 10529454"/>
              <a:gd name="connsiteY619" fmla="*/ 1647068 h 4415454"/>
              <a:gd name="connsiteX620" fmla="*/ 8686874 w 10529454"/>
              <a:gd name="connsiteY620" fmla="*/ 1643334 h 4415454"/>
              <a:gd name="connsiteX621" fmla="*/ 8659304 w 10529454"/>
              <a:gd name="connsiteY621" fmla="*/ 1634142 h 4415454"/>
              <a:gd name="connsiteX622" fmla="*/ 7700490 w 10529454"/>
              <a:gd name="connsiteY622" fmla="*/ 1634142 h 4415454"/>
              <a:gd name="connsiteX623" fmla="*/ 7723752 w 10529454"/>
              <a:gd name="connsiteY623" fmla="*/ 1647068 h 4415454"/>
              <a:gd name="connsiteX624" fmla="*/ 7728060 w 10529454"/>
              <a:gd name="connsiteY624" fmla="*/ 1643334 h 4415454"/>
              <a:gd name="connsiteX625" fmla="*/ 7700490 w 10529454"/>
              <a:gd name="connsiteY625" fmla="*/ 1634142 h 4415454"/>
              <a:gd name="connsiteX626" fmla="*/ 8697596 w 10529454"/>
              <a:gd name="connsiteY626" fmla="*/ 1624949 h 4415454"/>
              <a:gd name="connsiteX627" fmla="*/ 8716981 w 10529454"/>
              <a:gd name="connsiteY627" fmla="*/ 1637877 h 4415454"/>
              <a:gd name="connsiteX628" fmla="*/ 8725166 w 10529454"/>
              <a:gd name="connsiteY628" fmla="*/ 1634142 h 4415454"/>
              <a:gd name="connsiteX629" fmla="*/ 8697596 w 10529454"/>
              <a:gd name="connsiteY629" fmla="*/ 1624949 h 4415454"/>
              <a:gd name="connsiteX630" fmla="*/ 7737250 w 10529454"/>
              <a:gd name="connsiteY630" fmla="*/ 1624949 h 4415454"/>
              <a:gd name="connsiteX631" fmla="*/ 7754050 w 10529454"/>
              <a:gd name="connsiteY631" fmla="*/ 1637877 h 4415454"/>
              <a:gd name="connsiteX632" fmla="*/ 7757162 w 10529454"/>
              <a:gd name="connsiteY632" fmla="*/ 1634142 h 4415454"/>
              <a:gd name="connsiteX633" fmla="*/ 7737250 w 10529454"/>
              <a:gd name="connsiteY633" fmla="*/ 1624949 h 4415454"/>
              <a:gd name="connsiteX634" fmla="*/ 8745077 w 10529454"/>
              <a:gd name="connsiteY634" fmla="*/ 1614224 h 4415454"/>
              <a:gd name="connsiteX635" fmla="*/ 8755201 w 10529454"/>
              <a:gd name="connsiteY635" fmla="*/ 1628659 h 4415454"/>
              <a:gd name="connsiteX636" fmla="*/ 8763457 w 10529454"/>
              <a:gd name="connsiteY636" fmla="*/ 1624949 h 4415454"/>
              <a:gd name="connsiteX637" fmla="*/ 8772647 w 10529454"/>
              <a:gd name="connsiteY637" fmla="*/ 1605030 h 4415454"/>
              <a:gd name="connsiteX638" fmla="*/ 8792032 w 10529454"/>
              <a:gd name="connsiteY638" fmla="*/ 1618605 h 4415454"/>
              <a:gd name="connsiteX639" fmla="*/ 8801749 w 10529454"/>
              <a:gd name="connsiteY639" fmla="*/ 1614224 h 4415454"/>
              <a:gd name="connsiteX640" fmla="*/ 8810939 w 10529454"/>
              <a:gd name="connsiteY640" fmla="*/ 1595838 h 4415454"/>
              <a:gd name="connsiteX641" fmla="*/ 8825153 w 10529454"/>
              <a:gd name="connsiteY641" fmla="*/ 1608765 h 4415454"/>
              <a:gd name="connsiteX642" fmla="*/ 8829318 w 10529454"/>
              <a:gd name="connsiteY642" fmla="*/ 1605030 h 4415454"/>
              <a:gd name="connsiteX643" fmla="*/ 8944456 w 10529454"/>
              <a:gd name="connsiteY643" fmla="*/ 1561293 h 4415454"/>
              <a:gd name="connsiteX644" fmla="*/ 8905902 w 10529454"/>
              <a:gd name="connsiteY644" fmla="*/ 1577452 h 4415454"/>
              <a:gd name="connsiteX645" fmla="*/ 8867610 w 10529454"/>
              <a:gd name="connsiteY645" fmla="*/ 1586645 h 4415454"/>
              <a:gd name="connsiteX646" fmla="*/ 8894221 w 10529454"/>
              <a:gd name="connsiteY646" fmla="*/ 1588943 h 4415454"/>
              <a:gd name="connsiteX647" fmla="*/ 8905902 w 10529454"/>
              <a:gd name="connsiteY647" fmla="*/ 1577452 h 4415454"/>
              <a:gd name="connsiteX648" fmla="*/ 8944456 w 10529454"/>
              <a:gd name="connsiteY648" fmla="*/ 1561293 h 4415454"/>
              <a:gd name="connsiteX649" fmla="*/ 9019243 w 10529454"/>
              <a:gd name="connsiteY649" fmla="*/ 1539148 h 4415454"/>
              <a:gd name="connsiteX650" fmla="*/ 9039154 w 10529454"/>
              <a:gd name="connsiteY650" fmla="*/ 1548342 h 4415454"/>
              <a:gd name="connsiteX651" fmla="*/ 7377311 w 10529454"/>
              <a:gd name="connsiteY651" fmla="*/ 1529956 h 4415454"/>
              <a:gd name="connsiteX652" fmla="*/ 3531331 w 10529454"/>
              <a:gd name="connsiteY652" fmla="*/ 2204101 h 4415454"/>
              <a:gd name="connsiteX653" fmla="*/ 3474659 w 10529454"/>
              <a:gd name="connsiteY653" fmla="*/ 2204101 h 4415454"/>
              <a:gd name="connsiteX654" fmla="*/ 3303114 w 10529454"/>
              <a:gd name="connsiteY654" fmla="*/ 2231680 h 4415454"/>
              <a:gd name="connsiteX655" fmla="*/ 3363113 w 10529454"/>
              <a:gd name="connsiteY655" fmla="*/ 2233188 h 4415454"/>
              <a:gd name="connsiteX656" fmla="*/ 3531331 w 10529454"/>
              <a:gd name="connsiteY656" fmla="*/ 2204101 h 4415454"/>
              <a:gd name="connsiteX657" fmla="*/ 7377311 w 10529454"/>
              <a:gd name="connsiteY657" fmla="*/ 1529956 h 4415454"/>
              <a:gd name="connsiteX658" fmla="*/ 5558473 w 10529454"/>
              <a:gd name="connsiteY658" fmla="*/ 1517124 h 4415454"/>
              <a:gd name="connsiteX659" fmla="*/ 5543922 w 10529454"/>
              <a:gd name="connsiteY659" fmla="*/ 1519230 h 4415454"/>
              <a:gd name="connsiteX660" fmla="*/ 5563307 w 10529454"/>
              <a:gd name="connsiteY660" fmla="*/ 1532158 h 4415454"/>
              <a:gd name="connsiteX661" fmla="*/ 5573024 w 10529454"/>
              <a:gd name="connsiteY661" fmla="*/ 1529956 h 4415454"/>
              <a:gd name="connsiteX662" fmla="*/ 5558473 w 10529454"/>
              <a:gd name="connsiteY662" fmla="*/ 1517124 h 4415454"/>
              <a:gd name="connsiteX663" fmla="*/ 7436279 w 10529454"/>
              <a:gd name="connsiteY663" fmla="*/ 1507739 h 4415454"/>
              <a:gd name="connsiteX664" fmla="*/ 7415603 w 10529454"/>
              <a:gd name="connsiteY664" fmla="*/ 1510038 h 4415454"/>
              <a:gd name="connsiteX665" fmla="*/ 7443173 w 10529454"/>
              <a:gd name="connsiteY665" fmla="*/ 1519230 h 4415454"/>
              <a:gd name="connsiteX666" fmla="*/ 7436279 w 10529454"/>
              <a:gd name="connsiteY666" fmla="*/ 1507739 h 4415454"/>
              <a:gd name="connsiteX667" fmla="*/ 5660520 w 10529454"/>
              <a:gd name="connsiteY667" fmla="*/ 1498546 h 4415454"/>
              <a:gd name="connsiteX668" fmla="*/ 5638885 w 10529454"/>
              <a:gd name="connsiteY668" fmla="*/ 1510038 h 4415454"/>
              <a:gd name="connsiteX669" fmla="*/ 5616700 w 10529454"/>
              <a:gd name="connsiteY669" fmla="*/ 1521026 h 4415454"/>
              <a:gd name="connsiteX670" fmla="*/ 5638885 w 10529454"/>
              <a:gd name="connsiteY670" fmla="*/ 1510038 h 4415454"/>
              <a:gd name="connsiteX671" fmla="*/ 5697088 w 10529454"/>
              <a:gd name="connsiteY671" fmla="*/ 1500845 h 4415454"/>
              <a:gd name="connsiteX672" fmla="*/ 5660520 w 10529454"/>
              <a:gd name="connsiteY672" fmla="*/ 1498546 h 4415454"/>
              <a:gd name="connsiteX673" fmla="*/ 5783435 w 10529454"/>
              <a:gd name="connsiteY673" fmla="*/ 1478078 h 4415454"/>
              <a:gd name="connsiteX674" fmla="*/ 5772139 w 10529454"/>
              <a:gd name="connsiteY674" fmla="*/ 1482459 h 4415454"/>
              <a:gd name="connsiteX675" fmla="*/ 5808325 w 10529454"/>
              <a:gd name="connsiteY675" fmla="*/ 1494094 h 4415454"/>
              <a:gd name="connsiteX676" fmla="*/ 5819620 w 10529454"/>
              <a:gd name="connsiteY676" fmla="*/ 1491652 h 4415454"/>
              <a:gd name="connsiteX677" fmla="*/ 5783435 w 10529454"/>
              <a:gd name="connsiteY677" fmla="*/ 1478078 h 4415454"/>
              <a:gd name="connsiteX678" fmla="*/ 5844630 w 10529454"/>
              <a:gd name="connsiteY678" fmla="*/ 1465653 h 4415454"/>
              <a:gd name="connsiteX679" fmla="*/ 5828810 w 10529454"/>
              <a:gd name="connsiteY679" fmla="*/ 1471734 h 4415454"/>
              <a:gd name="connsiteX680" fmla="*/ 5876291 w 10529454"/>
              <a:gd name="connsiteY680" fmla="*/ 1482459 h 4415454"/>
              <a:gd name="connsiteX681" fmla="*/ 5844630 w 10529454"/>
              <a:gd name="connsiteY681" fmla="*/ 1465653 h 4415454"/>
              <a:gd name="connsiteX682" fmla="*/ 8735121 w 10529454"/>
              <a:gd name="connsiteY682" fmla="*/ 1460243 h 4415454"/>
              <a:gd name="connsiteX683" fmla="*/ 8745077 w 10529454"/>
              <a:gd name="connsiteY683" fmla="*/ 1471734 h 4415454"/>
              <a:gd name="connsiteX684" fmla="*/ 8725166 w 10529454"/>
              <a:gd name="connsiteY684" fmla="*/ 1462541 h 4415454"/>
              <a:gd name="connsiteX685" fmla="*/ 8735121 w 10529454"/>
              <a:gd name="connsiteY685" fmla="*/ 1460243 h 4415454"/>
              <a:gd name="connsiteX686" fmla="*/ 5912860 w 10529454"/>
              <a:gd name="connsiteY686" fmla="*/ 1460243 h 4415454"/>
              <a:gd name="connsiteX687" fmla="*/ 5887013 w 10529454"/>
              <a:gd name="connsiteY687" fmla="*/ 1462541 h 4415454"/>
              <a:gd name="connsiteX688" fmla="*/ 5923773 w 10529454"/>
              <a:gd name="connsiteY688" fmla="*/ 1471734 h 4415454"/>
              <a:gd name="connsiteX689" fmla="*/ 5912860 w 10529454"/>
              <a:gd name="connsiteY689" fmla="*/ 1460243 h 4415454"/>
              <a:gd name="connsiteX690" fmla="*/ 9941298 w 10529454"/>
              <a:gd name="connsiteY690" fmla="*/ 1453348 h 4415454"/>
              <a:gd name="connsiteX691" fmla="*/ 9961329 w 10529454"/>
              <a:gd name="connsiteY691" fmla="*/ 1457226 h 4415454"/>
              <a:gd name="connsiteX692" fmla="*/ 9941298 w 10529454"/>
              <a:gd name="connsiteY692" fmla="*/ 1453348 h 4415454"/>
              <a:gd name="connsiteX693" fmla="*/ 9914685 w 10529454"/>
              <a:gd name="connsiteY693" fmla="*/ 1451050 h 4415454"/>
              <a:gd name="connsiteX694" fmla="*/ 9941298 w 10529454"/>
              <a:gd name="connsiteY694" fmla="*/ 1453348 h 4415454"/>
              <a:gd name="connsiteX695" fmla="*/ 9903007 w 10529454"/>
              <a:gd name="connsiteY695" fmla="*/ 1462541 h 4415454"/>
              <a:gd name="connsiteX696" fmla="*/ 9914685 w 10529454"/>
              <a:gd name="connsiteY696" fmla="*/ 1451050 h 4415454"/>
              <a:gd name="connsiteX697" fmla="*/ 8763458 w 10529454"/>
              <a:gd name="connsiteY697" fmla="*/ 1451050 h 4415454"/>
              <a:gd name="connsiteX698" fmla="*/ 8772647 w 10529454"/>
              <a:gd name="connsiteY698" fmla="*/ 1462541 h 4415454"/>
              <a:gd name="connsiteX699" fmla="*/ 8754267 w 10529454"/>
              <a:gd name="connsiteY699" fmla="*/ 1453348 h 4415454"/>
              <a:gd name="connsiteX700" fmla="*/ 8763458 w 10529454"/>
              <a:gd name="connsiteY700" fmla="*/ 1451050 h 4415454"/>
              <a:gd name="connsiteX701" fmla="*/ 8801749 w 10529454"/>
              <a:gd name="connsiteY701" fmla="*/ 1441857 h 4415454"/>
              <a:gd name="connsiteX702" fmla="*/ 8810939 w 10529454"/>
              <a:gd name="connsiteY702" fmla="*/ 1453348 h 4415454"/>
              <a:gd name="connsiteX703" fmla="*/ 8792558 w 10529454"/>
              <a:gd name="connsiteY703" fmla="*/ 1444155 h 4415454"/>
              <a:gd name="connsiteX704" fmla="*/ 8801749 w 10529454"/>
              <a:gd name="connsiteY704" fmla="*/ 1441857 h 4415454"/>
              <a:gd name="connsiteX705" fmla="*/ 9983898 w 10529454"/>
              <a:gd name="connsiteY705" fmla="*/ 1430581 h 4415454"/>
              <a:gd name="connsiteX706" fmla="*/ 10007159 w 10529454"/>
              <a:gd name="connsiteY706" fmla="*/ 1444155 h 4415454"/>
              <a:gd name="connsiteX707" fmla="*/ 9979590 w 10529454"/>
              <a:gd name="connsiteY707" fmla="*/ 1434962 h 4415454"/>
              <a:gd name="connsiteX708" fmla="*/ 9983898 w 10529454"/>
              <a:gd name="connsiteY708" fmla="*/ 1430581 h 4415454"/>
              <a:gd name="connsiteX709" fmla="*/ 6056093 w 10529454"/>
              <a:gd name="connsiteY709" fmla="*/ 1430581 h 4415454"/>
              <a:gd name="connsiteX710" fmla="*/ 6047836 w 10529454"/>
              <a:gd name="connsiteY710" fmla="*/ 1434962 h 4415454"/>
              <a:gd name="connsiteX711" fmla="*/ 6066216 w 10529454"/>
              <a:gd name="connsiteY711" fmla="*/ 1444155 h 4415454"/>
              <a:gd name="connsiteX712" fmla="*/ 6056093 w 10529454"/>
              <a:gd name="connsiteY712" fmla="*/ 1430581 h 4415454"/>
              <a:gd name="connsiteX713" fmla="*/ 10022188 w 10529454"/>
              <a:gd name="connsiteY713" fmla="*/ 1420527 h 4415454"/>
              <a:gd name="connsiteX714" fmla="*/ 10034347 w 10529454"/>
              <a:gd name="connsiteY714" fmla="*/ 1422130 h 4415454"/>
              <a:gd name="connsiteX715" fmla="*/ 10045452 w 10529454"/>
              <a:gd name="connsiteY715" fmla="*/ 1434962 h 4415454"/>
              <a:gd name="connsiteX716" fmla="*/ 10016348 w 10529454"/>
              <a:gd name="connsiteY716" fmla="*/ 1424238 h 4415454"/>
              <a:gd name="connsiteX717" fmla="*/ 10022188 w 10529454"/>
              <a:gd name="connsiteY717" fmla="*/ 1420527 h 4415454"/>
              <a:gd name="connsiteX718" fmla="*/ 9238269 w 10529454"/>
              <a:gd name="connsiteY718" fmla="*/ 1310858 h 4415454"/>
              <a:gd name="connsiteX719" fmla="*/ 9256650 w 10529454"/>
              <a:gd name="connsiteY719" fmla="*/ 1320051 h 4415454"/>
              <a:gd name="connsiteX720" fmla="*/ 9253778 w 10529454"/>
              <a:gd name="connsiteY720" fmla="*/ 1323786 h 4415454"/>
              <a:gd name="connsiteX721" fmla="*/ 9238269 w 10529454"/>
              <a:gd name="connsiteY721" fmla="*/ 1310858 h 4415454"/>
              <a:gd name="connsiteX722" fmla="*/ 9195168 w 10529454"/>
              <a:gd name="connsiteY722" fmla="*/ 1145602 h 4415454"/>
              <a:gd name="connsiteX723" fmla="*/ 9190789 w 10529454"/>
              <a:gd name="connsiteY723" fmla="*/ 1149983 h 4415454"/>
              <a:gd name="connsiteX724" fmla="*/ 9209168 w 10529454"/>
              <a:gd name="connsiteY724" fmla="*/ 1159176 h 4415454"/>
              <a:gd name="connsiteX725" fmla="*/ 9195168 w 10529454"/>
              <a:gd name="connsiteY725" fmla="*/ 1145602 h 4415454"/>
              <a:gd name="connsiteX726" fmla="*/ 9342422 w 10529454"/>
              <a:gd name="connsiteY726" fmla="*/ 1109381 h 4415454"/>
              <a:gd name="connsiteX727" fmla="*/ 9333231 w 10529454"/>
              <a:gd name="connsiteY727" fmla="*/ 1111679 h 4415454"/>
              <a:gd name="connsiteX728" fmla="*/ 9351612 w 10529454"/>
              <a:gd name="connsiteY728" fmla="*/ 1120872 h 4415454"/>
              <a:gd name="connsiteX729" fmla="*/ 9342422 w 10529454"/>
              <a:gd name="connsiteY729" fmla="*/ 1109381 h 4415454"/>
              <a:gd name="connsiteX730" fmla="*/ 9365206 w 10529454"/>
              <a:gd name="connsiteY730" fmla="*/ 1098105 h 4415454"/>
              <a:gd name="connsiteX731" fmla="*/ 9362334 w 10529454"/>
              <a:gd name="connsiteY731" fmla="*/ 1102486 h 4415454"/>
              <a:gd name="connsiteX732" fmla="*/ 9380714 w 10529454"/>
              <a:gd name="connsiteY732" fmla="*/ 1111679 h 4415454"/>
              <a:gd name="connsiteX733" fmla="*/ 9365206 w 10529454"/>
              <a:gd name="connsiteY733" fmla="*/ 1098105 h 4415454"/>
              <a:gd name="connsiteX734" fmla="*/ 9466485 w 10529454"/>
              <a:gd name="connsiteY734" fmla="*/ 1064182 h 4415454"/>
              <a:gd name="connsiteX735" fmla="*/ 9481995 w 10529454"/>
              <a:gd name="connsiteY735" fmla="*/ 1077110 h 4415454"/>
              <a:gd name="connsiteX736" fmla="*/ 9484866 w 10529454"/>
              <a:gd name="connsiteY736" fmla="*/ 1073376 h 4415454"/>
              <a:gd name="connsiteX737" fmla="*/ 9466485 w 10529454"/>
              <a:gd name="connsiteY737" fmla="*/ 1064182 h 4415454"/>
              <a:gd name="connsiteX738" fmla="*/ 9917731 w 10529454"/>
              <a:gd name="connsiteY738" fmla="*/ 972040 h 4415454"/>
              <a:gd name="connsiteX739" fmla="*/ 9922726 w 10529454"/>
              <a:gd name="connsiteY739" fmla="*/ 973007 h 4415454"/>
              <a:gd name="connsiteX740" fmla="*/ 9923039 w 10529454"/>
              <a:gd name="connsiteY740" fmla="*/ 973068 h 4415454"/>
              <a:gd name="connsiteX741" fmla="*/ 9903007 w 10529454"/>
              <a:gd name="connsiteY741" fmla="*/ 969189 h 4415454"/>
              <a:gd name="connsiteX742" fmla="*/ 9915528 w 10529454"/>
              <a:gd name="connsiteY742" fmla="*/ 971613 h 4415454"/>
              <a:gd name="connsiteX743" fmla="*/ 9917731 w 10529454"/>
              <a:gd name="connsiteY743" fmla="*/ 972040 h 4415454"/>
              <a:gd name="connsiteX744" fmla="*/ 9916639 w 10529454"/>
              <a:gd name="connsiteY744" fmla="*/ 971829 h 4415454"/>
              <a:gd name="connsiteX745" fmla="*/ 9903007 w 10529454"/>
              <a:gd name="connsiteY745" fmla="*/ 969189 h 4415454"/>
              <a:gd name="connsiteX746" fmla="*/ 10122033 w 10529454"/>
              <a:gd name="connsiteY746" fmla="*/ 702595 h 4415454"/>
              <a:gd name="connsiteX747" fmla="*/ 10145942 w 10529454"/>
              <a:gd name="connsiteY747" fmla="*/ 707121 h 4415454"/>
              <a:gd name="connsiteX748" fmla="*/ 10122033 w 10529454"/>
              <a:gd name="connsiteY748" fmla="*/ 702595 h 4415454"/>
              <a:gd name="connsiteX749" fmla="*/ 10368630 w 10529454"/>
              <a:gd name="connsiteY749" fmla="*/ 541720 h 4415454"/>
              <a:gd name="connsiteX750" fmla="*/ 10396417 w 10529454"/>
              <a:gd name="connsiteY750" fmla="*/ 545598 h 4415454"/>
              <a:gd name="connsiteX751" fmla="*/ 10368630 w 10529454"/>
              <a:gd name="connsiteY751" fmla="*/ 541720 h 4415454"/>
              <a:gd name="connsiteX752" fmla="*/ 10425588 w 10529454"/>
              <a:gd name="connsiteY752" fmla="*/ 518953 h 4415454"/>
              <a:gd name="connsiteX753" fmla="*/ 10443681 w 10529454"/>
              <a:gd name="connsiteY753" fmla="*/ 532527 h 4415454"/>
              <a:gd name="connsiteX754" fmla="*/ 10416110 w 10529454"/>
              <a:gd name="connsiteY754" fmla="*/ 523334 h 4415454"/>
              <a:gd name="connsiteX755" fmla="*/ 10425588 w 10529454"/>
              <a:gd name="connsiteY755" fmla="*/ 518953 h 4415454"/>
              <a:gd name="connsiteX756" fmla="*/ 8754267 w 10529454"/>
              <a:gd name="connsiteY756" fmla="*/ 475838 h 4415454"/>
              <a:gd name="connsiteX757" fmla="*/ 8764606 w 10529454"/>
              <a:gd name="connsiteY757" fmla="*/ 488766 h 4415454"/>
              <a:gd name="connsiteX758" fmla="*/ 8772647 w 10529454"/>
              <a:gd name="connsiteY758" fmla="*/ 485031 h 4415454"/>
              <a:gd name="connsiteX759" fmla="*/ 8810939 w 10529454"/>
              <a:gd name="connsiteY759" fmla="*/ 465112 h 4415454"/>
              <a:gd name="connsiteX760" fmla="*/ 8806900 w 10529454"/>
              <a:gd name="connsiteY760" fmla="*/ 481945 h 4415454"/>
              <a:gd name="connsiteX761" fmla="*/ 8810939 w 10529454"/>
              <a:gd name="connsiteY761" fmla="*/ 465112 h 4415454"/>
              <a:gd name="connsiteX762" fmla="*/ 10235377 w 10529454"/>
              <a:gd name="connsiteY762" fmla="*/ 455920 h 4415454"/>
              <a:gd name="connsiteX763" fmla="*/ 10245715 w 10529454"/>
              <a:gd name="connsiteY763" fmla="*/ 469493 h 4415454"/>
              <a:gd name="connsiteX764" fmla="*/ 10253756 w 10529454"/>
              <a:gd name="connsiteY764" fmla="*/ 465112 h 4415454"/>
              <a:gd name="connsiteX765" fmla="*/ 9722271 w 10529454"/>
              <a:gd name="connsiteY765" fmla="*/ 446727 h 4415454"/>
              <a:gd name="connsiteX766" fmla="*/ 9718394 w 10529454"/>
              <a:gd name="connsiteY766" fmla="*/ 450605 h 4415454"/>
              <a:gd name="connsiteX767" fmla="*/ 9722271 w 10529454"/>
              <a:gd name="connsiteY767" fmla="*/ 446727 h 4415454"/>
              <a:gd name="connsiteX768" fmla="*/ 8858419 w 10529454"/>
              <a:gd name="connsiteY768" fmla="*/ 446727 h 4415454"/>
              <a:gd name="connsiteX769" fmla="*/ 8873927 w 10529454"/>
              <a:gd name="connsiteY769" fmla="*/ 459654 h 4415454"/>
              <a:gd name="connsiteX770" fmla="*/ 8876800 w 10529454"/>
              <a:gd name="connsiteY770" fmla="*/ 455920 h 4415454"/>
              <a:gd name="connsiteX771" fmla="*/ 8858419 w 10529454"/>
              <a:gd name="connsiteY771" fmla="*/ 446727 h 4415454"/>
              <a:gd name="connsiteX772" fmla="*/ 9769754 w 10529454"/>
              <a:gd name="connsiteY772" fmla="*/ 437534 h 4415454"/>
              <a:gd name="connsiteX773" fmla="*/ 9765876 w 10529454"/>
              <a:gd name="connsiteY773" fmla="*/ 449168 h 4415454"/>
              <a:gd name="connsiteX774" fmla="*/ 9769754 w 10529454"/>
              <a:gd name="connsiteY774" fmla="*/ 437534 h 4415454"/>
              <a:gd name="connsiteX775" fmla="*/ 8971762 w 10529454"/>
              <a:gd name="connsiteY775" fmla="*/ 417616 h 4415454"/>
              <a:gd name="connsiteX776" fmla="*/ 8970975 w 10529454"/>
              <a:gd name="connsiteY776" fmla="*/ 420110 h 4415454"/>
              <a:gd name="connsiteX777" fmla="*/ 8969520 w 10529454"/>
              <a:gd name="connsiteY777" fmla="*/ 424722 h 4415454"/>
              <a:gd name="connsiteX778" fmla="*/ 8969339 w 10529454"/>
              <a:gd name="connsiteY778" fmla="*/ 425292 h 4415454"/>
              <a:gd name="connsiteX779" fmla="*/ 8969154 w 10529454"/>
              <a:gd name="connsiteY779" fmla="*/ 425877 h 4415454"/>
              <a:gd name="connsiteX780" fmla="*/ 8969034 w 10529454"/>
              <a:gd name="connsiteY780" fmla="*/ 426259 h 4415454"/>
              <a:gd name="connsiteX781" fmla="*/ 8967886 w 10529454"/>
              <a:gd name="connsiteY781" fmla="*/ 429897 h 4415454"/>
              <a:gd name="connsiteX782" fmla="*/ 8967947 w 10529454"/>
              <a:gd name="connsiteY782" fmla="*/ 429705 h 4415454"/>
              <a:gd name="connsiteX783" fmla="*/ 8969034 w 10529454"/>
              <a:gd name="connsiteY783" fmla="*/ 426259 h 4415454"/>
              <a:gd name="connsiteX784" fmla="*/ 8969124 w 10529454"/>
              <a:gd name="connsiteY784" fmla="*/ 425974 h 4415454"/>
              <a:gd name="connsiteX785" fmla="*/ 8969154 w 10529454"/>
              <a:gd name="connsiteY785" fmla="*/ 425877 h 4415454"/>
              <a:gd name="connsiteX786" fmla="*/ 8969520 w 10529454"/>
              <a:gd name="connsiteY786" fmla="*/ 424722 h 4415454"/>
              <a:gd name="connsiteX787" fmla="*/ 10396199 w 10529454"/>
              <a:gd name="connsiteY787" fmla="*/ 399231 h 4415454"/>
              <a:gd name="connsiteX788" fmla="*/ 10416110 w 10529454"/>
              <a:gd name="connsiteY788" fmla="*/ 408423 h 4415454"/>
              <a:gd name="connsiteX789" fmla="*/ 10396199 w 10529454"/>
              <a:gd name="connsiteY789" fmla="*/ 399231 h 4415454"/>
              <a:gd name="connsiteX790" fmla="*/ 9019243 w 10529454"/>
              <a:gd name="connsiteY790" fmla="*/ 399231 h 4415454"/>
              <a:gd name="connsiteX791" fmla="*/ 9038627 w 10529454"/>
              <a:gd name="connsiteY791" fmla="*/ 412157 h 4415454"/>
              <a:gd name="connsiteX792" fmla="*/ 9048344 w 10529454"/>
              <a:gd name="connsiteY792" fmla="*/ 408423 h 4415454"/>
              <a:gd name="connsiteX793" fmla="*/ 10396199 w 10529454"/>
              <a:gd name="connsiteY793" fmla="*/ 360926 h 4415454"/>
              <a:gd name="connsiteX794" fmla="*/ 10416110 w 10529454"/>
              <a:gd name="connsiteY794" fmla="*/ 370119 h 4415454"/>
              <a:gd name="connsiteX795" fmla="*/ 10396199 w 10529454"/>
              <a:gd name="connsiteY795" fmla="*/ 360926 h 4415454"/>
              <a:gd name="connsiteX796" fmla="*/ 10169515 w 10529454"/>
              <a:gd name="connsiteY796" fmla="*/ 351734 h 4415454"/>
              <a:gd name="connsiteX797" fmla="*/ 10193422 w 10529454"/>
              <a:gd name="connsiteY797" fmla="*/ 355612 h 4415454"/>
              <a:gd name="connsiteX798" fmla="*/ 10169515 w 10529454"/>
              <a:gd name="connsiteY798" fmla="*/ 351734 h 4415454"/>
              <a:gd name="connsiteX799" fmla="*/ 10220010 w 10529454"/>
              <a:gd name="connsiteY799" fmla="*/ 328966 h 4415454"/>
              <a:gd name="connsiteX800" fmla="*/ 10244567 w 10529454"/>
              <a:gd name="connsiteY800" fmla="*/ 342541 h 4415454"/>
              <a:gd name="connsiteX801" fmla="*/ 10215463 w 10529454"/>
              <a:gd name="connsiteY801" fmla="*/ 333347 h 4415454"/>
              <a:gd name="connsiteX802" fmla="*/ 10220010 w 10529454"/>
              <a:gd name="connsiteY802" fmla="*/ 328966 h 4415454"/>
              <a:gd name="connsiteX803" fmla="*/ 10268307 w 10529454"/>
              <a:gd name="connsiteY803" fmla="*/ 320516 h 4415454"/>
              <a:gd name="connsiteX804" fmla="*/ 10282857 w 10529454"/>
              <a:gd name="connsiteY804" fmla="*/ 333347 h 4415454"/>
              <a:gd name="connsiteX805" fmla="*/ 10253756 w 10529454"/>
              <a:gd name="connsiteY805" fmla="*/ 322623 h 4415454"/>
              <a:gd name="connsiteX806" fmla="*/ 10268307 w 10529454"/>
              <a:gd name="connsiteY806" fmla="*/ 320516 h 4415454"/>
              <a:gd name="connsiteX807" fmla="*/ 10306596 w 10529454"/>
              <a:gd name="connsiteY807" fmla="*/ 311132 h 4415454"/>
              <a:gd name="connsiteX808" fmla="*/ 10321147 w 10529454"/>
              <a:gd name="connsiteY808" fmla="*/ 322623 h 4415454"/>
              <a:gd name="connsiteX809" fmla="*/ 10292046 w 10529454"/>
              <a:gd name="connsiteY809" fmla="*/ 313431 h 4415454"/>
              <a:gd name="connsiteX810" fmla="*/ 10306596 w 10529454"/>
              <a:gd name="connsiteY810" fmla="*/ 311132 h 4415454"/>
              <a:gd name="connsiteX811" fmla="*/ 10218575 w 10529454"/>
              <a:gd name="connsiteY811" fmla="*/ 243166 h 4415454"/>
              <a:gd name="connsiteX812" fmla="*/ 10235377 w 10529454"/>
              <a:gd name="connsiteY812" fmla="*/ 256741 h 4415454"/>
              <a:gd name="connsiteX813" fmla="*/ 10215463 w 10529454"/>
              <a:gd name="connsiteY813" fmla="*/ 247547 h 4415454"/>
              <a:gd name="connsiteX814" fmla="*/ 10218575 w 10529454"/>
              <a:gd name="connsiteY814" fmla="*/ 243166 h 4415454"/>
              <a:gd name="connsiteX815" fmla="*/ 10130458 w 10529454"/>
              <a:gd name="connsiteY815" fmla="*/ 1446 h 4415454"/>
              <a:gd name="connsiteX816" fmla="*/ 10149604 w 10529454"/>
              <a:gd name="connsiteY816" fmla="*/ 19257 h 4415454"/>
              <a:gd name="connsiteX817" fmla="*/ 10016348 w 10529454"/>
              <a:gd name="connsiteY817" fmla="*/ 85140 h 4415454"/>
              <a:gd name="connsiteX818" fmla="*/ 9608930 w 10529454"/>
              <a:gd name="connsiteY818" fmla="*/ 218437 h 4415454"/>
              <a:gd name="connsiteX819" fmla="*/ 9209168 w 10529454"/>
              <a:gd name="connsiteY819" fmla="*/ 351734 h 4415454"/>
              <a:gd name="connsiteX820" fmla="*/ 9181598 w 10529454"/>
              <a:gd name="connsiteY820" fmla="*/ 360926 h 4415454"/>
              <a:gd name="connsiteX821" fmla="*/ 9181598 w 10529454"/>
              <a:gd name="connsiteY821" fmla="*/ 360926 h 4415454"/>
              <a:gd name="connsiteX822" fmla="*/ 9209168 w 10529454"/>
              <a:gd name="connsiteY822" fmla="*/ 351734 h 4415454"/>
              <a:gd name="connsiteX823" fmla="*/ 10368630 w 10529454"/>
              <a:gd name="connsiteY823" fmla="*/ 37644 h 4415454"/>
              <a:gd name="connsiteX824" fmla="*/ 10529454 w 10529454"/>
              <a:gd name="connsiteY824" fmla="*/ 28450 h 4415454"/>
              <a:gd name="connsiteX825" fmla="*/ 10434492 w 10529454"/>
              <a:gd name="connsiteY825" fmla="*/ 66753 h 4415454"/>
              <a:gd name="connsiteX826" fmla="*/ 10529454 w 10529454"/>
              <a:gd name="connsiteY826" fmla="*/ 57562 h 4415454"/>
              <a:gd name="connsiteX827" fmla="*/ 10416110 w 10529454"/>
              <a:gd name="connsiteY827" fmla="*/ 132637 h 4415454"/>
              <a:gd name="connsiteX828" fmla="*/ 10416110 w 10529454"/>
              <a:gd name="connsiteY828" fmla="*/ 143362 h 4415454"/>
              <a:gd name="connsiteX829" fmla="*/ 10330339 w 10529454"/>
              <a:gd name="connsiteY829" fmla="*/ 200050 h 4415454"/>
              <a:gd name="connsiteX830" fmla="*/ 10187894 w 10529454"/>
              <a:gd name="connsiteY830" fmla="*/ 247547 h 4415454"/>
              <a:gd name="connsiteX831" fmla="*/ 10206274 w 10529454"/>
              <a:gd name="connsiteY831" fmla="*/ 265934 h 4415454"/>
              <a:gd name="connsiteX832" fmla="*/ 10140414 w 10529454"/>
              <a:gd name="connsiteY832" fmla="*/ 295044 h 4415454"/>
              <a:gd name="connsiteX833" fmla="*/ 10016348 w 10529454"/>
              <a:gd name="connsiteY833" fmla="*/ 322623 h 4415454"/>
              <a:gd name="connsiteX834" fmla="*/ 9988779 w 10529454"/>
              <a:gd name="connsiteY834" fmla="*/ 370119 h 4415454"/>
              <a:gd name="connsiteX835" fmla="*/ 9846336 w 10529454"/>
              <a:gd name="connsiteY835" fmla="*/ 408423 h 4415454"/>
              <a:gd name="connsiteX836" fmla="*/ 9921386 w 10529454"/>
              <a:gd name="connsiteY836" fmla="*/ 399231 h 4415454"/>
              <a:gd name="connsiteX837" fmla="*/ 10169515 w 10529454"/>
              <a:gd name="connsiteY837" fmla="*/ 351734 h 4415454"/>
              <a:gd name="connsiteX838" fmla="*/ 10092932 w 10529454"/>
              <a:gd name="connsiteY838" fmla="*/ 390038 h 4415454"/>
              <a:gd name="connsiteX839" fmla="*/ 10083742 w 10529454"/>
              <a:gd name="connsiteY839" fmla="*/ 408423 h 4415454"/>
              <a:gd name="connsiteX840" fmla="*/ 10025538 w 10529454"/>
              <a:gd name="connsiteY840" fmla="*/ 399231 h 4415454"/>
              <a:gd name="connsiteX841" fmla="*/ 10045452 w 10529454"/>
              <a:gd name="connsiteY841" fmla="*/ 417616 h 4415454"/>
              <a:gd name="connsiteX842" fmla="*/ 9645689 w 10529454"/>
              <a:gd name="connsiteY842" fmla="*/ 541720 h 4415454"/>
              <a:gd name="connsiteX843" fmla="*/ 9693171 w 10529454"/>
              <a:gd name="connsiteY843" fmla="*/ 560106 h 4415454"/>
              <a:gd name="connsiteX844" fmla="*/ 10253756 w 10529454"/>
              <a:gd name="connsiteY844" fmla="*/ 399231 h 4415454"/>
              <a:gd name="connsiteX845" fmla="*/ 10301236 w 10529454"/>
              <a:gd name="connsiteY845" fmla="*/ 399231 h 4415454"/>
              <a:gd name="connsiteX846" fmla="*/ 10348718 w 10529454"/>
              <a:gd name="connsiteY846" fmla="*/ 417616 h 4415454"/>
              <a:gd name="connsiteX847" fmla="*/ 10262946 w 10529454"/>
              <a:gd name="connsiteY847" fmla="*/ 455920 h 4415454"/>
              <a:gd name="connsiteX848" fmla="*/ 10452870 w 10529454"/>
              <a:gd name="connsiteY848" fmla="*/ 446727 h 4415454"/>
              <a:gd name="connsiteX849" fmla="*/ 10253756 w 10529454"/>
              <a:gd name="connsiteY849" fmla="*/ 532527 h 4415454"/>
              <a:gd name="connsiteX850" fmla="*/ 10233057 w 10529454"/>
              <a:gd name="connsiteY850" fmla="*/ 538408 h 4415454"/>
              <a:gd name="connsiteX851" fmla="*/ 10231044 w 10529454"/>
              <a:gd name="connsiteY851" fmla="*/ 538919 h 4415454"/>
              <a:gd name="connsiteX852" fmla="*/ 10231352 w 10529454"/>
              <a:gd name="connsiteY852" fmla="*/ 538892 h 4415454"/>
              <a:gd name="connsiteX853" fmla="*/ 10233057 w 10529454"/>
              <a:gd name="connsiteY853" fmla="*/ 538408 h 4415454"/>
              <a:gd name="connsiteX854" fmla="*/ 10246352 w 10529454"/>
              <a:gd name="connsiteY854" fmla="*/ 535032 h 4415454"/>
              <a:gd name="connsiteX855" fmla="*/ 10330339 w 10529454"/>
              <a:gd name="connsiteY855" fmla="*/ 541720 h 4415454"/>
              <a:gd name="connsiteX856" fmla="*/ 10317246 w 10529454"/>
              <a:gd name="connsiteY856" fmla="*/ 548145 h 4415454"/>
              <a:gd name="connsiteX857" fmla="*/ 10313490 w 10529454"/>
              <a:gd name="connsiteY857" fmla="*/ 548614 h 4415454"/>
              <a:gd name="connsiteX858" fmla="*/ 10301210 w 10529454"/>
              <a:gd name="connsiteY858" fmla="*/ 552027 h 4415454"/>
              <a:gd name="connsiteX859" fmla="*/ 10276923 w 10529454"/>
              <a:gd name="connsiteY859" fmla="*/ 554360 h 4415454"/>
              <a:gd name="connsiteX860" fmla="*/ 10215463 w 10529454"/>
              <a:gd name="connsiteY860" fmla="*/ 560106 h 4415454"/>
              <a:gd name="connsiteX861" fmla="*/ 10111312 w 10529454"/>
              <a:gd name="connsiteY861" fmla="*/ 598409 h 4415454"/>
              <a:gd name="connsiteX862" fmla="*/ 10244567 w 10529454"/>
              <a:gd name="connsiteY862" fmla="*/ 569298 h 4415454"/>
              <a:gd name="connsiteX863" fmla="*/ 10282475 w 10529454"/>
              <a:gd name="connsiteY863" fmla="*/ 557233 h 4415454"/>
              <a:gd name="connsiteX864" fmla="*/ 10301210 w 10529454"/>
              <a:gd name="connsiteY864" fmla="*/ 552027 h 4415454"/>
              <a:gd name="connsiteX865" fmla="*/ 10311312 w 10529454"/>
              <a:gd name="connsiteY865" fmla="*/ 551056 h 4415454"/>
              <a:gd name="connsiteX866" fmla="*/ 10317246 w 10529454"/>
              <a:gd name="connsiteY866" fmla="*/ 548145 h 4415454"/>
              <a:gd name="connsiteX867" fmla="*/ 10368630 w 10529454"/>
              <a:gd name="connsiteY867" fmla="*/ 541720 h 4415454"/>
              <a:gd name="connsiteX868" fmla="*/ 10102122 w 10529454"/>
              <a:gd name="connsiteY868" fmla="*/ 636713 h 4415454"/>
              <a:gd name="connsiteX869" fmla="*/ 10073021 w 10529454"/>
              <a:gd name="connsiteY869" fmla="*/ 675017 h 4415454"/>
              <a:gd name="connsiteX870" fmla="*/ 9932108 w 10529454"/>
              <a:gd name="connsiteY870" fmla="*/ 731706 h 4415454"/>
              <a:gd name="connsiteX871" fmla="*/ 10122033 w 10529454"/>
              <a:gd name="connsiteY871" fmla="*/ 702595 h 4415454"/>
              <a:gd name="connsiteX872" fmla="*/ 7653009 w 10529454"/>
              <a:gd name="connsiteY872" fmla="*/ 1453348 h 4415454"/>
              <a:gd name="connsiteX873" fmla="*/ 7585616 w 10529454"/>
              <a:gd name="connsiteY873" fmla="*/ 1471734 h 4415454"/>
              <a:gd name="connsiteX874" fmla="*/ 7558047 w 10529454"/>
              <a:gd name="connsiteY874" fmla="*/ 1482459 h 4415454"/>
              <a:gd name="connsiteX875" fmla="*/ 7510565 w 10529454"/>
              <a:gd name="connsiteY875" fmla="*/ 1491652 h 4415454"/>
              <a:gd name="connsiteX876" fmla="*/ 7481464 w 10529454"/>
              <a:gd name="connsiteY876" fmla="*/ 1500845 h 4415454"/>
              <a:gd name="connsiteX877" fmla="*/ 7481464 w 10529454"/>
              <a:gd name="connsiteY877" fmla="*/ 1500845 h 4415454"/>
              <a:gd name="connsiteX878" fmla="*/ 7510565 w 10529454"/>
              <a:gd name="connsiteY878" fmla="*/ 1491652 h 4415454"/>
              <a:gd name="connsiteX879" fmla="*/ 7558047 w 10529454"/>
              <a:gd name="connsiteY879" fmla="*/ 1482459 h 4415454"/>
              <a:gd name="connsiteX880" fmla="*/ 7585616 w 10529454"/>
              <a:gd name="connsiteY880" fmla="*/ 1471734 h 4415454"/>
              <a:gd name="connsiteX881" fmla="*/ 7653009 w 10529454"/>
              <a:gd name="connsiteY881" fmla="*/ 1453348 h 4415454"/>
              <a:gd name="connsiteX882" fmla="*/ 10140414 w 10529454"/>
              <a:gd name="connsiteY882" fmla="*/ 779203 h 4415454"/>
              <a:gd name="connsiteX883" fmla="*/ 10282857 w 10529454"/>
              <a:gd name="connsiteY883" fmla="*/ 759285 h 4415454"/>
              <a:gd name="connsiteX884" fmla="*/ 10301236 w 10529454"/>
              <a:gd name="connsiteY884" fmla="*/ 770010 h 4415454"/>
              <a:gd name="connsiteX885" fmla="*/ 10311957 w 10529454"/>
              <a:gd name="connsiteY885" fmla="*/ 806782 h 4415454"/>
              <a:gd name="connsiteX886" fmla="*/ 10092932 w 10529454"/>
              <a:gd name="connsiteY886" fmla="*/ 865003 h 4415454"/>
              <a:gd name="connsiteX887" fmla="*/ 9903007 w 10529454"/>
              <a:gd name="connsiteY887" fmla="*/ 940079 h 4415454"/>
              <a:gd name="connsiteX888" fmla="*/ 9731462 w 10529454"/>
              <a:gd name="connsiteY888" fmla="*/ 978383 h 4415454"/>
              <a:gd name="connsiteX889" fmla="*/ 9713082 w 10529454"/>
              <a:gd name="connsiteY889" fmla="*/ 996768 h 4415454"/>
              <a:gd name="connsiteX890" fmla="*/ 9541537 w 10529454"/>
              <a:gd name="connsiteY890" fmla="*/ 1045797 h 4415454"/>
              <a:gd name="connsiteX891" fmla="*/ 9703892 w 10529454"/>
              <a:gd name="connsiteY891" fmla="*/ 1016686 h 4415454"/>
              <a:gd name="connsiteX892" fmla="*/ 9903007 w 10529454"/>
              <a:gd name="connsiteY892" fmla="*/ 969189 h 4415454"/>
              <a:gd name="connsiteX893" fmla="*/ 9742184 w 10529454"/>
              <a:gd name="connsiteY893" fmla="*/ 1035072 h 4415454"/>
              <a:gd name="connsiteX894" fmla="*/ 9656411 w 10529454"/>
              <a:gd name="connsiteY894" fmla="*/ 1064182 h 4415454"/>
              <a:gd name="connsiteX895" fmla="*/ 9674791 w 10529454"/>
              <a:gd name="connsiteY895" fmla="*/ 1082568 h 4415454"/>
              <a:gd name="connsiteX896" fmla="*/ 9457296 w 10529454"/>
              <a:gd name="connsiteY896" fmla="*/ 1149983 h 4415454"/>
              <a:gd name="connsiteX897" fmla="*/ 8012947 w 10529454"/>
              <a:gd name="connsiteY897" fmla="*/ 1557534 h 4415454"/>
              <a:gd name="connsiteX898" fmla="*/ 7947086 w 10529454"/>
              <a:gd name="connsiteY898" fmla="*/ 1577452 h 4415454"/>
              <a:gd name="connsiteX899" fmla="*/ 7908794 w 10529454"/>
              <a:gd name="connsiteY899" fmla="*/ 1586645 h 4415454"/>
              <a:gd name="connsiteX900" fmla="*/ 7881225 w 10529454"/>
              <a:gd name="connsiteY900" fmla="*/ 1595838 h 4415454"/>
              <a:gd name="connsiteX901" fmla="*/ 7832212 w 10529454"/>
              <a:gd name="connsiteY901" fmla="*/ 1605030 h 4415454"/>
              <a:gd name="connsiteX902" fmla="*/ 7832212 w 10529454"/>
              <a:gd name="connsiteY902" fmla="*/ 1605030 h 4415454"/>
              <a:gd name="connsiteX903" fmla="*/ 7881225 w 10529454"/>
              <a:gd name="connsiteY903" fmla="*/ 1595838 h 4415454"/>
              <a:gd name="connsiteX904" fmla="*/ 7908794 w 10529454"/>
              <a:gd name="connsiteY904" fmla="*/ 1586645 h 4415454"/>
              <a:gd name="connsiteX905" fmla="*/ 7947086 w 10529454"/>
              <a:gd name="connsiteY905" fmla="*/ 1577452 h 4415454"/>
              <a:gd name="connsiteX906" fmla="*/ 8012947 w 10529454"/>
              <a:gd name="connsiteY906" fmla="*/ 1557534 h 4415454"/>
              <a:gd name="connsiteX907" fmla="*/ 9380714 w 10529454"/>
              <a:gd name="connsiteY907" fmla="*/ 1206672 h 4415454"/>
              <a:gd name="connsiteX908" fmla="*/ 9769754 w 10529454"/>
              <a:gd name="connsiteY908" fmla="*/ 1111679 h 4415454"/>
              <a:gd name="connsiteX909" fmla="*/ 9541537 w 10529454"/>
              <a:gd name="connsiteY909" fmla="*/ 1186754 h 4415454"/>
              <a:gd name="connsiteX910" fmla="*/ 9419005 w 10529454"/>
              <a:gd name="connsiteY910" fmla="*/ 1225058 h 4415454"/>
              <a:gd name="connsiteX911" fmla="*/ 8060428 w 10529454"/>
              <a:gd name="connsiteY911" fmla="*/ 1624949 h 4415454"/>
              <a:gd name="connsiteX912" fmla="*/ 7947086 w 10529454"/>
              <a:gd name="connsiteY912" fmla="*/ 1661720 h 4415454"/>
              <a:gd name="connsiteX913" fmla="*/ 7804642 w 10529454"/>
              <a:gd name="connsiteY913" fmla="*/ 1719942 h 4415454"/>
              <a:gd name="connsiteX914" fmla="*/ 7804642 w 10529454"/>
              <a:gd name="connsiteY914" fmla="*/ 1719942 h 4415454"/>
              <a:gd name="connsiteX915" fmla="*/ 7178196 w 10529454"/>
              <a:gd name="connsiteY915" fmla="*/ 1890011 h 4415454"/>
              <a:gd name="connsiteX916" fmla="*/ 7149095 w 10529454"/>
              <a:gd name="connsiteY916" fmla="*/ 1880818 h 4415454"/>
              <a:gd name="connsiteX917" fmla="*/ 7169006 w 10529454"/>
              <a:gd name="connsiteY917" fmla="*/ 1890011 h 4415454"/>
              <a:gd name="connsiteX918" fmla="*/ 7139905 w 10529454"/>
              <a:gd name="connsiteY918" fmla="*/ 1899203 h 4415454"/>
              <a:gd name="connsiteX919" fmla="*/ 7110804 w 10529454"/>
              <a:gd name="connsiteY919" fmla="*/ 1899203 h 4415454"/>
              <a:gd name="connsiteX920" fmla="*/ 7063323 w 10529454"/>
              <a:gd name="connsiteY920" fmla="*/ 1919121 h 4415454"/>
              <a:gd name="connsiteX921" fmla="*/ 7063323 w 10529454"/>
              <a:gd name="connsiteY921" fmla="*/ 1919121 h 4415454"/>
              <a:gd name="connsiteX922" fmla="*/ 7025031 w 10529454"/>
              <a:gd name="connsiteY922" fmla="*/ 1928315 h 4415454"/>
              <a:gd name="connsiteX923" fmla="*/ 7025031 w 10529454"/>
              <a:gd name="connsiteY923" fmla="*/ 1928315 h 4415454"/>
              <a:gd name="connsiteX924" fmla="*/ 6988271 w 10529454"/>
              <a:gd name="connsiteY924" fmla="*/ 1937507 h 4415454"/>
              <a:gd name="connsiteX925" fmla="*/ 6940791 w 10529454"/>
              <a:gd name="connsiteY925" fmla="*/ 1937507 h 4415454"/>
              <a:gd name="connsiteX926" fmla="*/ 6902499 w 10529454"/>
              <a:gd name="connsiteY926" fmla="*/ 1946700 h 4415454"/>
              <a:gd name="connsiteX927" fmla="*/ 6703384 w 10529454"/>
              <a:gd name="connsiteY927" fmla="*/ 2004921 h 4415454"/>
              <a:gd name="connsiteX928" fmla="*/ 6669431 w 10529454"/>
              <a:gd name="connsiteY928" fmla="*/ 2010840 h 4415454"/>
              <a:gd name="connsiteX929" fmla="*/ 6665523 w 10529454"/>
              <a:gd name="connsiteY929" fmla="*/ 2010380 h 4415454"/>
              <a:gd name="connsiteX930" fmla="*/ 6660190 w 10529454"/>
              <a:gd name="connsiteY930" fmla="*/ 2012450 h 4415454"/>
              <a:gd name="connsiteX931" fmla="*/ 6501206 w 10529454"/>
              <a:gd name="connsiteY931" fmla="*/ 2040161 h 4415454"/>
              <a:gd name="connsiteX932" fmla="*/ 6312812 w 10529454"/>
              <a:gd name="connsiteY932" fmla="*/ 2089190 h 4415454"/>
              <a:gd name="connsiteX933" fmla="*/ 6266863 w 10529454"/>
              <a:gd name="connsiteY933" fmla="*/ 2098383 h 4415454"/>
              <a:gd name="connsiteX934" fmla="*/ 6228571 w 10529454"/>
              <a:gd name="connsiteY934" fmla="*/ 2109108 h 4415454"/>
              <a:gd name="connsiteX935" fmla="*/ 6181090 w 10529454"/>
              <a:gd name="connsiteY935" fmla="*/ 2118300 h 4415454"/>
              <a:gd name="connsiteX936" fmla="*/ 6181090 w 10529454"/>
              <a:gd name="connsiteY936" fmla="*/ 2127494 h 4415454"/>
              <a:gd name="connsiteX937" fmla="*/ 6038647 w 10529454"/>
              <a:gd name="connsiteY937" fmla="*/ 2156603 h 4415454"/>
              <a:gd name="connsiteX938" fmla="*/ 5876291 w 10529454"/>
              <a:gd name="connsiteY938" fmla="*/ 2165797 h 4415454"/>
              <a:gd name="connsiteX939" fmla="*/ 4680071 w 10529454"/>
              <a:gd name="connsiteY939" fmla="*/ 2355783 h 4415454"/>
              <a:gd name="connsiteX940" fmla="*/ 2886506 w 10529454"/>
              <a:gd name="connsiteY940" fmla="*/ 2564156 h 4415454"/>
              <a:gd name="connsiteX941" fmla="*/ 2325920 w 10529454"/>
              <a:gd name="connsiteY941" fmla="*/ 2584073 h 4415454"/>
              <a:gd name="connsiteX942" fmla="*/ 2358874 w 10529454"/>
              <a:gd name="connsiteY942" fmla="*/ 2584073 h 4415454"/>
              <a:gd name="connsiteX943" fmla="*/ 2629188 w 10529454"/>
              <a:gd name="connsiteY943" fmla="*/ 2584073 h 4415454"/>
              <a:gd name="connsiteX944" fmla="*/ 4442664 w 10529454"/>
              <a:gd name="connsiteY944" fmla="*/ 2412473 h 4415454"/>
              <a:gd name="connsiteX945" fmla="*/ 5602126 w 10529454"/>
              <a:gd name="connsiteY945" fmla="*/ 2231680 h 4415454"/>
              <a:gd name="connsiteX946" fmla="*/ 5364719 w 10529454"/>
              <a:gd name="connsiteY946" fmla="*/ 2288368 h 4415454"/>
              <a:gd name="connsiteX947" fmla="*/ 4462576 w 10529454"/>
              <a:gd name="connsiteY947" fmla="*/ 2412473 h 4415454"/>
              <a:gd name="connsiteX948" fmla="*/ 2990657 w 10529454"/>
              <a:gd name="connsiteY948" fmla="*/ 2593266 h 4415454"/>
              <a:gd name="connsiteX949" fmla="*/ 2809922 w 10529454"/>
              <a:gd name="connsiteY949" fmla="*/ 2602459 h 4415454"/>
              <a:gd name="connsiteX950" fmla="*/ 2534226 w 10529454"/>
              <a:gd name="connsiteY950" fmla="*/ 2620845 h 4415454"/>
              <a:gd name="connsiteX951" fmla="*/ 2771632 w 10529454"/>
              <a:gd name="connsiteY951" fmla="*/ 2611653 h 4415454"/>
              <a:gd name="connsiteX952" fmla="*/ 3892801 w 10529454"/>
              <a:gd name="connsiteY952" fmla="*/ 2527384 h 4415454"/>
              <a:gd name="connsiteX953" fmla="*/ 5439771 w 10529454"/>
              <a:gd name="connsiteY953" fmla="*/ 2308287 h 4415454"/>
              <a:gd name="connsiteX954" fmla="*/ 6911689 w 10529454"/>
              <a:gd name="connsiteY954" fmla="*/ 2014115 h 4415454"/>
              <a:gd name="connsiteX955" fmla="*/ 9703892 w 10529454"/>
              <a:gd name="connsiteY955" fmla="*/ 1263361 h 4415454"/>
              <a:gd name="connsiteX956" fmla="*/ 9932108 w 10529454"/>
              <a:gd name="connsiteY956" fmla="*/ 1225058 h 4415454"/>
              <a:gd name="connsiteX957" fmla="*/ 9873906 w 10529454"/>
              <a:gd name="connsiteY957" fmla="*/ 1272555 h 4415454"/>
              <a:gd name="connsiteX958" fmla="*/ 9247459 w 10529454"/>
              <a:gd name="connsiteY958" fmla="*/ 1471734 h 4415454"/>
              <a:gd name="connsiteX959" fmla="*/ 9152496 w 10529454"/>
              <a:gd name="connsiteY959" fmla="*/ 1510038 h 4415454"/>
              <a:gd name="connsiteX960" fmla="*/ 9342421 w 10529454"/>
              <a:gd name="connsiteY960" fmla="*/ 1482459 h 4415454"/>
              <a:gd name="connsiteX961" fmla="*/ 9674791 w 10529454"/>
              <a:gd name="connsiteY961" fmla="*/ 1376741 h 4415454"/>
              <a:gd name="connsiteX962" fmla="*/ 9846336 w 10529454"/>
              <a:gd name="connsiteY962" fmla="*/ 1339969 h 4415454"/>
              <a:gd name="connsiteX963" fmla="*/ 9846336 w 10529454"/>
              <a:gd name="connsiteY963" fmla="*/ 1376741 h 4415454"/>
              <a:gd name="connsiteX964" fmla="*/ 9912197 w 10529454"/>
              <a:gd name="connsiteY964" fmla="*/ 1396658 h 4415454"/>
              <a:gd name="connsiteX965" fmla="*/ 9760565 w 10529454"/>
              <a:gd name="connsiteY965" fmla="*/ 1434962 h 4415454"/>
              <a:gd name="connsiteX966" fmla="*/ 9627308 w 10529454"/>
              <a:gd name="connsiteY966" fmla="*/ 1482459 h 4415454"/>
              <a:gd name="connsiteX967" fmla="*/ 9627308 w 10529454"/>
              <a:gd name="connsiteY967" fmla="*/ 1482459 h 4415454"/>
              <a:gd name="connsiteX968" fmla="*/ 10111312 w 10529454"/>
              <a:gd name="connsiteY968" fmla="*/ 1367548 h 4415454"/>
              <a:gd name="connsiteX969" fmla="*/ 10007159 w 10529454"/>
              <a:gd name="connsiteY969" fmla="*/ 1415045 h 4415454"/>
              <a:gd name="connsiteX970" fmla="*/ 9903007 w 10529454"/>
              <a:gd name="connsiteY970" fmla="*/ 1462541 h 4415454"/>
              <a:gd name="connsiteX971" fmla="*/ 10073021 w 10529454"/>
              <a:gd name="connsiteY971" fmla="*/ 1471734 h 4415454"/>
              <a:gd name="connsiteX972" fmla="*/ 9997969 w 10529454"/>
              <a:gd name="connsiteY972" fmla="*/ 1519230 h 4415454"/>
              <a:gd name="connsiteX973" fmla="*/ 9941298 w 10529454"/>
              <a:gd name="connsiteY973" fmla="*/ 1557534 h 4415454"/>
              <a:gd name="connsiteX974" fmla="*/ 10025538 w 10529454"/>
              <a:gd name="connsiteY974" fmla="*/ 1577452 h 4415454"/>
              <a:gd name="connsiteX975" fmla="*/ 9864716 w 10529454"/>
              <a:gd name="connsiteY975" fmla="*/ 1624949 h 4415454"/>
              <a:gd name="connsiteX976" fmla="*/ 9988779 w 10529454"/>
              <a:gd name="connsiteY976" fmla="*/ 1624949 h 4415454"/>
              <a:gd name="connsiteX977" fmla="*/ 9979590 w 10529454"/>
              <a:gd name="connsiteY977" fmla="*/ 1652527 h 4415454"/>
              <a:gd name="connsiteX978" fmla="*/ 9835614 w 10529454"/>
              <a:gd name="connsiteY978" fmla="*/ 1690831 h 4415454"/>
              <a:gd name="connsiteX979" fmla="*/ 9808044 w 10529454"/>
              <a:gd name="connsiteY979" fmla="*/ 1729135 h 4415454"/>
              <a:gd name="connsiteX980" fmla="*/ 9751374 w 10529454"/>
              <a:gd name="connsiteY980" fmla="*/ 1756714 h 4415454"/>
              <a:gd name="connsiteX981" fmla="*/ 9912197 w 10529454"/>
              <a:gd name="connsiteY981" fmla="*/ 1719942 h 4415454"/>
              <a:gd name="connsiteX982" fmla="*/ 9760565 w 10529454"/>
              <a:gd name="connsiteY982" fmla="*/ 1776631 h 4415454"/>
              <a:gd name="connsiteX983" fmla="*/ 8810939 w 10529454"/>
              <a:gd name="connsiteY983" fmla="*/ 2061612 h 4415454"/>
              <a:gd name="connsiteX984" fmla="*/ 8734356 w 10529454"/>
              <a:gd name="connsiteY984" fmla="*/ 2098383 h 4415454"/>
              <a:gd name="connsiteX985" fmla="*/ 8858419 w 10529454"/>
              <a:gd name="connsiteY985" fmla="*/ 2098383 h 4415454"/>
              <a:gd name="connsiteX986" fmla="*/ 8383606 w 10529454"/>
              <a:gd name="connsiteY986" fmla="*/ 2242404 h 4415454"/>
              <a:gd name="connsiteX987" fmla="*/ 8279454 w 10529454"/>
              <a:gd name="connsiteY987" fmla="*/ 2279177 h 4415454"/>
              <a:gd name="connsiteX988" fmla="*/ 8279454 w 10529454"/>
              <a:gd name="connsiteY988" fmla="*/ 2279177 h 4415454"/>
              <a:gd name="connsiteX989" fmla="*/ 8383606 w 10529454"/>
              <a:gd name="connsiteY989" fmla="*/ 2242404 h 4415454"/>
              <a:gd name="connsiteX990" fmla="*/ 9494056 w 10529454"/>
              <a:gd name="connsiteY990" fmla="*/ 1957424 h 4415454"/>
              <a:gd name="connsiteX991" fmla="*/ 9855525 w 10529454"/>
              <a:gd name="connsiteY991" fmla="*/ 1880818 h 4415454"/>
              <a:gd name="connsiteX992" fmla="*/ 9835614 w 10529454"/>
              <a:gd name="connsiteY992" fmla="*/ 1899203 h 4415454"/>
              <a:gd name="connsiteX993" fmla="*/ 10092932 w 10529454"/>
              <a:gd name="connsiteY993" fmla="*/ 1890011 h 4415454"/>
              <a:gd name="connsiteX994" fmla="*/ 9979590 w 10529454"/>
              <a:gd name="connsiteY994" fmla="*/ 1919121 h 4415454"/>
              <a:gd name="connsiteX995" fmla="*/ 9968868 w 10529454"/>
              <a:gd name="connsiteY995" fmla="*/ 1975811 h 4415454"/>
              <a:gd name="connsiteX996" fmla="*/ 9817234 w 10529454"/>
              <a:gd name="connsiteY996" fmla="*/ 2032500 h 4415454"/>
              <a:gd name="connsiteX997" fmla="*/ 9912197 w 10529454"/>
              <a:gd name="connsiteY997" fmla="*/ 2023308 h 4415454"/>
              <a:gd name="connsiteX998" fmla="*/ 9751374 w 10529454"/>
              <a:gd name="connsiteY998" fmla="*/ 2061612 h 4415454"/>
              <a:gd name="connsiteX999" fmla="*/ 9627308 w 10529454"/>
              <a:gd name="connsiteY999" fmla="*/ 2118300 h 4415454"/>
              <a:gd name="connsiteX1000" fmla="*/ 9276561 w 10529454"/>
              <a:gd name="connsiteY1000" fmla="*/ 2222487 h 4415454"/>
              <a:gd name="connsiteX1001" fmla="*/ 9181598 w 10529454"/>
              <a:gd name="connsiteY1001" fmla="*/ 2269983 h 4415454"/>
              <a:gd name="connsiteX1002" fmla="*/ 9446574 w 10529454"/>
              <a:gd name="connsiteY1002" fmla="*/ 2194908 h 4415454"/>
              <a:gd name="connsiteX1003" fmla="*/ 9760565 w 10529454"/>
              <a:gd name="connsiteY1003" fmla="*/ 2127494 h 4415454"/>
              <a:gd name="connsiteX1004" fmla="*/ 9959678 w 10529454"/>
              <a:gd name="connsiteY1004" fmla="*/ 2079997 h 4415454"/>
              <a:gd name="connsiteX1005" fmla="*/ 10049431 w 10529454"/>
              <a:gd name="connsiteY1005" fmla="*/ 2107857 h 4415454"/>
              <a:gd name="connsiteX1006" fmla="*/ 10053394 w 10529454"/>
              <a:gd name="connsiteY1006" fmla="*/ 2108809 h 4415454"/>
              <a:gd name="connsiteX1007" fmla="*/ 10051459 w 10529454"/>
              <a:gd name="connsiteY1007" fmla="*/ 2112148 h 4415454"/>
              <a:gd name="connsiteX1008" fmla="*/ 10016348 w 10529454"/>
              <a:gd name="connsiteY1008" fmla="*/ 2165797 h 4415454"/>
              <a:gd name="connsiteX1009" fmla="*/ 9921386 w 10529454"/>
              <a:gd name="connsiteY1009" fmla="*/ 2184183 h 4415454"/>
              <a:gd name="connsiteX1010" fmla="*/ 9864716 w 10529454"/>
              <a:gd name="connsiteY1010" fmla="*/ 2231680 h 4415454"/>
              <a:gd name="connsiteX1011" fmla="*/ 9789665 w 10529454"/>
              <a:gd name="connsiteY1011" fmla="*/ 2251597 h 4415454"/>
              <a:gd name="connsiteX1012" fmla="*/ 9552259 w 10529454"/>
              <a:gd name="connsiteY1012" fmla="*/ 2355783 h 4415454"/>
              <a:gd name="connsiteX1013" fmla="*/ 9484866 w 10529454"/>
              <a:gd name="connsiteY1013" fmla="*/ 2374169 h 4415454"/>
              <a:gd name="connsiteX1014" fmla="*/ 9446574 w 10529454"/>
              <a:gd name="connsiteY1014" fmla="*/ 2384894 h 4415454"/>
              <a:gd name="connsiteX1015" fmla="*/ 9446574 w 10529454"/>
              <a:gd name="connsiteY1015" fmla="*/ 2384894 h 4415454"/>
              <a:gd name="connsiteX1016" fmla="*/ 9484866 w 10529454"/>
              <a:gd name="connsiteY1016" fmla="*/ 2374169 h 4415454"/>
              <a:gd name="connsiteX1017" fmla="*/ 9552259 w 10529454"/>
              <a:gd name="connsiteY1017" fmla="*/ 2355783 h 4415454"/>
              <a:gd name="connsiteX1018" fmla="*/ 9997969 w 10529454"/>
              <a:gd name="connsiteY1018" fmla="*/ 2308287 h 4415454"/>
              <a:gd name="connsiteX1019" fmla="*/ 10083742 w 10529454"/>
              <a:gd name="connsiteY1019" fmla="*/ 2299094 h 4415454"/>
              <a:gd name="connsiteX1020" fmla="*/ 9997969 w 10529454"/>
              <a:gd name="connsiteY1020" fmla="*/ 2308287 h 4415454"/>
              <a:gd name="connsiteX1021" fmla="*/ 10122033 w 10529454"/>
              <a:gd name="connsiteY1021" fmla="*/ 2299094 h 4415454"/>
              <a:gd name="connsiteX1022" fmla="*/ 10025538 w 10529454"/>
              <a:gd name="connsiteY1022" fmla="*/ 2326673 h 4415454"/>
              <a:gd name="connsiteX1023" fmla="*/ 9769754 w 10529454"/>
              <a:gd name="connsiteY1023" fmla="*/ 2394087 h 4415454"/>
              <a:gd name="connsiteX1024" fmla="*/ 9941298 w 10529454"/>
              <a:gd name="connsiteY1024" fmla="*/ 2374169 h 4415454"/>
              <a:gd name="connsiteX1025" fmla="*/ 9988779 w 10529454"/>
              <a:gd name="connsiteY1025" fmla="*/ 2374169 h 4415454"/>
              <a:gd name="connsiteX1026" fmla="*/ 9883096 w 10529454"/>
              <a:gd name="connsiteY1026" fmla="*/ 2394087 h 4415454"/>
              <a:gd name="connsiteX1027" fmla="*/ 9656411 w 10529454"/>
              <a:gd name="connsiteY1027" fmla="*/ 2478356 h 4415454"/>
              <a:gd name="connsiteX1028" fmla="*/ 9665601 w 10529454"/>
              <a:gd name="connsiteY1028" fmla="*/ 2498273 h 4415454"/>
              <a:gd name="connsiteX1029" fmla="*/ 9656411 w 10529454"/>
              <a:gd name="connsiteY1029" fmla="*/ 2489081 h 4415454"/>
              <a:gd name="connsiteX1030" fmla="*/ 9665601 w 10529454"/>
              <a:gd name="connsiteY1030" fmla="*/ 2498273 h 4415454"/>
              <a:gd name="connsiteX1031" fmla="*/ 9808044 w 10529454"/>
              <a:gd name="connsiteY1031" fmla="*/ 2498273 h 4415454"/>
              <a:gd name="connsiteX1032" fmla="*/ 9636499 w 10529454"/>
              <a:gd name="connsiteY1032" fmla="*/ 2564156 h 4415454"/>
              <a:gd name="connsiteX1033" fmla="*/ 9437384 w 10529454"/>
              <a:gd name="connsiteY1033" fmla="*/ 2659149 h 4415454"/>
              <a:gd name="connsiteX1034" fmla="*/ 9437384 w 10529454"/>
              <a:gd name="connsiteY1034" fmla="*/ 2659149 h 4415454"/>
              <a:gd name="connsiteX1035" fmla="*/ 9618119 w 10529454"/>
              <a:gd name="connsiteY1035" fmla="*/ 2631570 h 4415454"/>
              <a:gd name="connsiteX1036" fmla="*/ 9380714 w 10529454"/>
              <a:gd name="connsiteY1036" fmla="*/ 2717370 h 4415454"/>
              <a:gd name="connsiteX1037" fmla="*/ 9380714 w 10529454"/>
              <a:gd name="connsiteY1037" fmla="*/ 2717370 h 4415454"/>
              <a:gd name="connsiteX1038" fmla="*/ 9645689 w 10529454"/>
              <a:gd name="connsiteY1038" fmla="*/ 2649956 h 4415454"/>
              <a:gd name="connsiteX1039" fmla="*/ 9608930 w 10529454"/>
              <a:gd name="connsiteY1039" fmla="*/ 2697453 h 4415454"/>
              <a:gd name="connsiteX1040" fmla="*/ 9199979 w 10529454"/>
              <a:gd name="connsiteY1040" fmla="*/ 2810832 h 4415454"/>
              <a:gd name="connsiteX1041" fmla="*/ 9224316 w 10529454"/>
              <a:gd name="connsiteY1041" fmla="*/ 2835610 h 4415454"/>
              <a:gd name="connsiteX1042" fmla="*/ 9232899 w 10529454"/>
              <a:gd name="connsiteY1042" fmla="*/ 2833990 h 4415454"/>
              <a:gd name="connsiteX1043" fmla="*/ 9214793 w 10529454"/>
              <a:gd name="connsiteY1043" fmla="*/ 2844922 h 4415454"/>
              <a:gd name="connsiteX1044" fmla="*/ 9086636 w 10529454"/>
              <a:gd name="connsiteY1044" fmla="*/ 2896632 h 4415454"/>
              <a:gd name="connsiteX1045" fmla="*/ 8591912 w 10529454"/>
              <a:gd name="connsiteY1045" fmla="*/ 3039122 h 4415454"/>
              <a:gd name="connsiteX1046" fmla="*/ 6902499 w 10529454"/>
              <a:gd name="connsiteY1046" fmla="*/ 3495702 h 4415454"/>
              <a:gd name="connsiteX1047" fmla="*/ 6493547 w 10529454"/>
              <a:gd name="connsiteY1047" fmla="*/ 3570776 h 4415454"/>
              <a:gd name="connsiteX1048" fmla="*/ 5677176 w 10529454"/>
              <a:gd name="connsiteY1048" fmla="*/ 3742377 h 4415454"/>
              <a:gd name="connsiteX1049" fmla="*/ 4813324 w 10529454"/>
              <a:gd name="connsiteY1049" fmla="*/ 3846564 h 4415454"/>
              <a:gd name="connsiteX1050" fmla="*/ 3949473 w 10529454"/>
              <a:gd name="connsiteY1050" fmla="*/ 3949217 h 4415454"/>
              <a:gd name="connsiteX1051" fmla="*/ 3076430 w 10529454"/>
              <a:gd name="connsiteY1051" fmla="*/ 4054936 h 4415454"/>
              <a:gd name="connsiteX1052" fmla="*/ 1466830 w 10529454"/>
              <a:gd name="connsiteY1052" fmla="*/ 4098243 h 4415454"/>
              <a:gd name="connsiteX1053" fmla="*/ 892293 w 10529454"/>
              <a:gd name="connsiteY1053" fmla="*/ 4082514 h 4415454"/>
              <a:gd name="connsiteX1054" fmla="*/ 598214 w 10529454"/>
              <a:gd name="connsiteY1054" fmla="*/ 4054936 h 4415454"/>
              <a:gd name="connsiteX1055" fmla="*/ 189264 w 10529454"/>
              <a:gd name="connsiteY1055" fmla="*/ 4007440 h 4415454"/>
              <a:gd name="connsiteX1056" fmla="*/ 123402 w 10529454"/>
              <a:gd name="connsiteY1056" fmla="*/ 3958411 h 4415454"/>
              <a:gd name="connsiteX1057" fmla="*/ 94301 w 10529454"/>
              <a:gd name="connsiteY1057" fmla="*/ 3930832 h 4415454"/>
              <a:gd name="connsiteX1058" fmla="*/ 408291 w 10529454"/>
              <a:gd name="connsiteY1058" fmla="*/ 3978328 h 4415454"/>
              <a:gd name="connsiteX1059" fmla="*/ 768229 w 10529454"/>
              <a:gd name="connsiteY1059" fmla="*/ 4007440 h 4415454"/>
              <a:gd name="connsiteX1060" fmla="*/ 2174286 w 10529454"/>
              <a:gd name="connsiteY1060" fmla="*/ 4007440 h 4415454"/>
              <a:gd name="connsiteX1061" fmla="*/ 2316730 w 10529454"/>
              <a:gd name="connsiteY1061" fmla="*/ 3996714 h 4415454"/>
              <a:gd name="connsiteX1062" fmla="*/ 1936881 w 10529454"/>
              <a:gd name="connsiteY1062" fmla="*/ 3996714 h 4415454"/>
              <a:gd name="connsiteX1063" fmla="*/ 1584601 w 10529454"/>
              <a:gd name="connsiteY1063" fmla="*/ 3987521 h 4415454"/>
              <a:gd name="connsiteX1064" fmla="*/ 1062307 w 10529454"/>
              <a:gd name="connsiteY1064" fmla="*/ 3987521 h 4415454"/>
              <a:gd name="connsiteX1065" fmla="*/ 245935 w 10529454"/>
              <a:gd name="connsiteY1065" fmla="*/ 3883335 h 4415454"/>
              <a:gd name="connsiteX1066" fmla="*/ 112681 w 10529454"/>
              <a:gd name="connsiteY1066" fmla="*/ 3818985 h 4415454"/>
              <a:gd name="connsiteX1067" fmla="*/ 189264 w 10529454"/>
              <a:gd name="connsiteY1067" fmla="*/ 3780681 h 4415454"/>
              <a:gd name="connsiteX1068" fmla="*/ 28440 w 10529454"/>
              <a:gd name="connsiteY1068" fmla="*/ 3742377 h 4415454"/>
              <a:gd name="connsiteX1069" fmla="*/ 75922 w 10529454"/>
              <a:gd name="connsiteY1069" fmla="*/ 3713267 h 4415454"/>
              <a:gd name="connsiteX1070" fmla="*/ 85112 w 10529454"/>
              <a:gd name="connsiteY1070" fmla="*/ 3694881 h 4415454"/>
              <a:gd name="connsiteX1071" fmla="*/ 46820 w 10529454"/>
              <a:gd name="connsiteY1071" fmla="*/ 3665770 h 4415454"/>
              <a:gd name="connsiteX1072" fmla="*/ 189264 w 10529454"/>
              <a:gd name="connsiteY1072" fmla="*/ 3685688 h 4415454"/>
              <a:gd name="connsiteX1073" fmla="*/ 255125 w 10529454"/>
              <a:gd name="connsiteY1073" fmla="*/ 3628999 h 4415454"/>
              <a:gd name="connsiteX1074" fmla="*/ 388379 w 10529454"/>
              <a:gd name="connsiteY1074" fmla="*/ 3628999 h 4415454"/>
              <a:gd name="connsiteX1075" fmla="*/ 207643 w 10529454"/>
              <a:gd name="connsiteY1075" fmla="*/ 3590695 h 4415454"/>
              <a:gd name="connsiteX1076" fmla="*/ 132592 w 10529454"/>
              <a:gd name="connsiteY1076" fmla="*/ 3514087 h 4415454"/>
              <a:gd name="connsiteX1077" fmla="*/ 65200 w 10529454"/>
              <a:gd name="connsiteY1077" fmla="*/ 3466591 h 4415454"/>
              <a:gd name="connsiteX1078" fmla="*/ 255125 w 10529454"/>
              <a:gd name="connsiteY1078" fmla="*/ 3448205 h 4415454"/>
              <a:gd name="connsiteX1079" fmla="*/ 150972 w 10529454"/>
              <a:gd name="connsiteY1079" fmla="*/ 3419094 h 4415454"/>
              <a:gd name="connsiteX1080" fmla="*/ 123402 w 10529454"/>
              <a:gd name="connsiteY1080" fmla="*/ 3333294 h 4415454"/>
              <a:gd name="connsiteX1081" fmla="*/ 189264 w 10529454"/>
              <a:gd name="connsiteY1081" fmla="*/ 3229108 h 4415454"/>
              <a:gd name="connsiteX1082" fmla="*/ 302606 w 10529454"/>
              <a:gd name="connsiteY1082" fmla="*/ 3238301 h 4415454"/>
              <a:gd name="connsiteX1083" fmla="*/ 331707 w 10529454"/>
              <a:gd name="connsiteY1083" fmla="*/ 3181611 h 4415454"/>
              <a:gd name="connsiteX1084" fmla="*/ 729938 w 10529454"/>
              <a:gd name="connsiteY1084" fmla="*/ 3229108 h 4415454"/>
              <a:gd name="connsiteX1085" fmla="*/ 872381 w 10529454"/>
              <a:gd name="connsiteY1085" fmla="*/ 3219915 h 4415454"/>
              <a:gd name="connsiteX1086" fmla="*/ 408291 w 10529454"/>
              <a:gd name="connsiteY1086" fmla="*/ 3163226 h 4415454"/>
              <a:gd name="connsiteX1087" fmla="*/ 265846 w 10529454"/>
              <a:gd name="connsiteY1087" fmla="*/ 3106536 h 4415454"/>
              <a:gd name="connsiteX1088" fmla="*/ 198453 w 10529454"/>
              <a:gd name="connsiteY1088" fmla="*/ 3059039 h 4415454"/>
              <a:gd name="connsiteX1089" fmla="*/ 245935 w 10529454"/>
              <a:gd name="connsiteY1089" fmla="*/ 3000817 h 4415454"/>
              <a:gd name="connsiteX1090" fmla="*/ 255125 w 10529454"/>
              <a:gd name="connsiteY1090" fmla="*/ 2953321 h 4415454"/>
              <a:gd name="connsiteX1091" fmla="*/ 207643 w 10529454"/>
              <a:gd name="connsiteY1091" fmla="*/ 2887438 h 4415454"/>
              <a:gd name="connsiteX1092" fmla="*/ 445050 w 10529454"/>
              <a:gd name="connsiteY1092" fmla="*/ 2907357 h 4415454"/>
              <a:gd name="connsiteX1093" fmla="*/ 408291 w 10529454"/>
              <a:gd name="connsiteY1093" fmla="*/ 2887438 h 4415454"/>
              <a:gd name="connsiteX1094" fmla="*/ 275036 w 10529454"/>
              <a:gd name="connsiteY1094" fmla="*/ 2839942 h 4415454"/>
              <a:gd name="connsiteX1095" fmla="*/ 207643 w 10529454"/>
              <a:gd name="connsiteY1095" fmla="*/ 2801638 h 4415454"/>
              <a:gd name="connsiteX1096" fmla="*/ 322517 w 10529454"/>
              <a:gd name="connsiteY1096" fmla="*/ 2792445 h 4415454"/>
              <a:gd name="connsiteX1097" fmla="*/ 255125 w 10529454"/>
              <a:gd name="connsiteY1097" fmla="*/ 2726563 h 4415454"/>
              <a:gd name="connsiteX1098" fmla="*/ 388379 w 10529454"/>
              <a:gd name="connsiteY1098" fmla="*/ 2697453 h 4415454"/>
              <a:gd name="connsiteX1099" fmla="*/ 302606 w 10529454"/>
              <a:gd name="connsiteY1099" fmla="*/ 2620845 h 4415454"/>
              <a:gd name="connsiteX1100" fmla="*/ 521632 w 10529454"/>
              <a:gd name="connsiteY1100" fmla="*/ 2640763 h 4415454"/>
              <a:gd name="connsiteX1101" fmla="*/ 530822 w 10529454"/>
              <a:gd name="connsiteY1101" fmla="*/ 2640763 h 4415454"/>
              <a:gd name="connsiteX1102" fmla="*/ 521632 w 10529454"/>
              <a:gd name="connsiteY1102" fmla="*/ 2593266 h 4415454"/>
              <a:gd name="connsiteX1103" fmla="*/ 530822 w 10529454"/>
              <a:gd name="connsiteY1103" fmla="*/ 2640763 h 4415454"/>
              <a:gd name="connsiteX1104" fmla="*/ 521632 w 10529454"/>
              <a:gd name="connsiteY1104" fmla="*/ 2640763 h 4415454"/>
              <a:gd name="connsiteX1105" fmla="*/ 503252 w 10529454"/>
              <a:gd name="connsiteY1105" fmla="*/ 2574881 h 4415454"/>
              <a:gd name="connsiteX1106" fmla="*/ 521632 w 10529454"/>
              <a:gd name="connsiteY1106" fmla="*/ 2574881 h 4415454"/>
              <a:gd name="connsiteX1107" fmla="*/ 503252 w 10529454"/>
              <a:gd name="connsiteY1107" fmla="*/ 2574881 h 4415454"/>
              <a:gd name="connsiteX1108" fmla="*/ 331707 w 10529454"/>
              <a:gd name="connsiteY1108" fmla="*/ 2507466 h 4415454"/>
              <a:gd name="connsiteX1109" fmla="*/ 625785 w 10529454"/>
              <a:gd name="connsiteY1109" fmla="*/ 2564156 h 4415454"/>
              <a:gd name="connsiteX1110" fmla="*/ 854001 w 10529454"/>
              <a:gd name="connsiteY1110" fmla="*/ 2564156 h 4415454"/>
              <a:gd name="connsiteX1111" fmla="*/ 702367 w 10529454"/>
              <a:gd name="connsiteY1111" fmla="*/ 2545770 h 4415454"/>
              <a:gd name="connsiteX1112" fmla="*/ 331707 w 10529454"/>
              <a:gd name="connsiteY1112" fmla="*/ 2450777 h 4415454"/>
              <a:gd name="connsiteX1113" fmla="*/ 426670 w 10529454"/>
              <a:gd name="connsiteY1113" fmla="*/ 2459970 h 4415454"/>
              <a:gd name="connsiteX1114" fmla="*/ 616594 w 10529454"/>
              <a:gd name="connsiteY1114" fmla="*/ 2450777 h 4415454"/>
              <a:gd name="connsiteX1115" fmla="*/ 645696 w 10529454"/>
              <a:gd name="connsiteY1115" fmla="*/ 2430859 h 4415454"/>
              <a:gd name="connsiteX1116" fmla="*/ 939774 w 10529454"/>
              <a:gd name="connsiteY1116" fmla="*/ 2450777 h 4415454"/>
              <a:gd name="connsiteX1117" fmla="*/ 749848 w 10529454"/>
              <a:gd name="connsiteY1117" fmla="*/ 2430859 h 4415454"/>
              <a:gd name="connsiteX1118" fmla="*/ 607405 w 10529454"/>
              <a:gd name="connsiteY1118" fmla="*/ 2374169 h 4415454"/>
              <a:gd name="connsiteX1119" fmla="*/ 625785 w 10529454"/>
              <a:gd name="connsiteY1119" fmla="*/ 2355783 h 4415454"/>
              <a:gd name="connsiteX1120" fmla="*/ 369998 w 10529454"/>
              <a:gd name="connsiteY1120" fmla="*/ 2269983 h 4415454"/>
              <a:gd name="connsiteX1121" fmla="*/ 616594 w 10529454"/>
              <a:gd name="connsiteY1121" fmla="*/ 2251597 h 4415454"/>
              <a:gd name="connsiteX1122" fmla="*/ 844811 w 10529454"/>
              <a:gd name="connsiteY1122" fmla="*/ 2269983 h 4415454"/>
              <a:gd name="connsiteX1123" fmla="*/ 777418 w 10529454"/>
              <a:gd name="connsiteY1123" fmla="*/ 2231680 h 4415454"/>
              <a:gd name="connsiteX1124" fmla="*/ 616594 w 10529454"/>
              <a:gd name="connsiteY1124" fmla="*/ 2184183 h 4415454"/>
              <a:gd name="connsiteX1125" fmla="*/ 598214 w 10529454"/>
              <a:gd name="connsiteY1125" fmla="*/ 2156603 h 4415454"/>
              <a:gd name="connsiteX1126" fmla="*/ 408291 w 10529454"/>
              <a:gd name="connsiteY1126" fmla="*/ 2118300 h 4415454"/>
              <a:gd name="connsiteX1127" fmla="*/ 379189 w 10529454"/>
              <a:gd name="connsiteY1127" fmla="*/ 2070803 h 4415454"/>
              <a:gd name="connsiteX1128" fmla="*/ 598214 w 10529454"/>
              <a:gd name="connsiteY1128" fmla="*/ 2109108 h 4415454"/>
              <a:gd name="connsiteX1129" fmla="*/ 720748 w 10529454"/>
              <a:gd name="connsiteY1129" fmla="*/ 2079997 h 4415454"/>
              <a:gd name="connsiteX1130" fmla="*/ 598214 w 10529454"/>
              <a:gd name="connsiteY1130" fmla="*/ 2061612 h 4415454"/>
              <a:gd name="connsiteX1131" fmla="*/ 598214 w 10529454"/>
              <a:gd name="connsiteY1131" fmla="*/ 2014115 h 4415454"/>
              <a:gd name="connsiteX1132" fmla="*/ 455771 w 10529454"/>
              <a:gd name="connsiteY1132" fmla="*/ 1994197 h 4415454"/>
              <a:gd name="connsiteX1133" fmla="*/ 455771 w 10529454"/>
              <a:gd name="connsiteY1133" fmla="*/ 1919121 h 4415454"/>
              <a:gd name="connsiteX1134" fmla="*/ 587493 w 10529454"/>
              <a:gd name="connsiteY1134" fmla="*/ 1946700 h 4415454"/>
              <a:gd name="connsiteX1135" fmla="*/ 492532 w 10529454"/>
              <a:gd name="connsiteY1135" fmla="*/ 1880818 h 4415454"/>
              <a:gd name="connsiteX1136" fmla="*/ 664077 w 10529454"/>
              <a:gd name="connsiteY1136" fmla="*/ 1908396 h 4415454"/>
              <a:gd name="connsiteX1137" fmla="*/ 682456 w 10529454"/>
              <a:gd name="connsiteY1137" fmla="*/ 1890011 h 4415454"/>
              <a:gd name="connsiteX1138" fmla="*/ 682456 w 10529454"/>
              <a:gd name="connsiteY1138" fmla="*/ 1851707 h 4415454"/>
              <a:gd name="connsiteX1139" fmla="*/ 749848 w 10529454"/>
              <a:gd name="connsiteY1139" fmla="*/ 1814935 h 4415454"/>
              <a:gd name="connsiteX1140" fmla="*/ 892293 w 10529454"/>
              <a:gd name="connsiteY1140" fmla="*/ 1833321 h 4415454"/>
              <a:gd name="connsiteX1141" fmla="*/ 892293 w 10529454"/>
              <a:gd name="connsiteY1141" fmla="*/ 1833321 h 4415454"/>
              <a:gd name="connsiteX1142" fmla="*/ 749848 w 10529454"/>
              <a:gd name="connsiteY1142" fmla="*/ 1814935 h 4415454"/>
              <a:gd name="connsiteX1143" fmla="*/ 530822 w 10529454"/>
              <a:gd name="connsiteY1143" fmla="*/ 1729135 h 4415454"/>
              <a:gd name="connsiteX1144" fmla="*/ 598214 w 10529454"/>
              <a:gd name="connsiteY1144" fmla="*/ 1738327 h 4415454"/>
              <a:gd name="connsiteX1145" fmla="*/ 578304 w 10529454"/>
              <a:gd name="connsiteY1145" fmla="*/ 1738327 h 4415454"/>
              <a:gd name="connsiteX1146" fmla="*/ 598214 w 10529454"/>
              <a:gd name="connsiteY1146" fmla="*/ 1738327 h 4415454"/>
              <a:gd name="connsiteX1147" fmla="*/ 673266 w 10529454"/>
              <a:gd name="connsiteY1147" fmla="*/ 1738327 h 4415454"/>
              <a:gd name="connsiteX1148" fmla="*/ 625785 w 10529454"/>
              <a:gd name="connsiteY1148" fmla="*/ 1700024 h 4415454"/>
              <a:gd name="connsiteX1149" fmla="*/ 569114 w 10529454"/>
              <a:gd name="connsiteY1149" fmla="*/ 1681639 h 4415454"/>
              <a:gd name="connsiteX1150" fmla="*/ 607405 w 10529454"/>
              <a:gd name="connsiteY1150" fmla="*/ 1643334 h 4415454"/>
              <a:gd name="connsiteX1151" fmla="*/ 654886 w 10529454"/>
              <a:gd name="connsiteY1151" fmla="*/ 1624949 h 4415454"/>
              <a:gd name="connsiteX1152" fmla="*/ 1034736 w 10529454"/>
              <a:gd name="connsiteY1152" fmla="*/ 1643334 h 4415454"/>
              <a:gd name="connsiteX1153" fmla="*/ 3313836 w 10529454"/>
              <a:gd name="connsiteY1153" fmla="*/ 1605030 h 4415454"/>
              <a:gd name="connsiteX1154" fmla="*/ 3388887 w 10529454"/>
              <a:gd name="connsiteY1154" fmla="*/ 1595838 h 4415454"/>
              <a:gd name="connsiteX1155" fmla="*/ 2999847 w 10529454"/>
              <a:gd name="connsiteY1155" fmla="*/ 1614224 h 4415454"/>
              <a:gd name="connsiteX1156" fmla="*/ 1537119 w 10529454"/>
              <a:gd name="connsiteY1156" fmla="*/ 1643334 h 4415454"/>
              <a:gd name="connsiteX1157" fmla="*/ 939774 w 10529454"/>
              <a:gd name="connsiteY1157" fmla="*/ 1595838 h 4415454"/>
              <a:gd name="connsiteX1158" fmla="*/ 768229 w 10529454"/>
              <a:gd name="connsiteY1158" fmla="*/ 1566727 h 4415454"/>
              <a:gd name="connsiteX1159" fmla="*/ 654886 w 10529454"/>
              <a:gd name="connsiteY1159" fmla="*/ 1491652 h 4415454"/>
              <a:gd name="connsiteX1160" fmla="*/ 1014824 w 10529454"/>
              <a:gd name="connsiteY1160" fmla="*/ 1519230 h 4415454"/>
              <a:gd name="connsiteX1161" fmla="*/ 2610808 w 10529454"/>
              <a:gd name="connsiteY1161" fmla="*/ 1529956 h 4415454"/>
              <a:gd name="connsiteX1162" fmla="*/ 5079832 w 10529454"/>
              <a:gd name="connsiteY1162" fmla="*/ 1254169 h 4415454"/>
              <a:gd name="connsiteX1163" fmla="*/ 5991165 w 10529454"/>
              <a:gd name="connsiteY1163" fmla="*/ 1111679 h 4415454"/>
              <a:gd name="connsiteX1164" fmla="*/ 9362334 w 10529454"/>
              <a:gd name="connsiteY1164" fmla="*/ 227629 h 4415454"/>
              <a:gd name="connsiteX1165" fmla="*/ 9979590 w 10529454"/>
              <a:gd name="connsiteY1165" fmla="*/ 46836 h 4415454"/>
              <a:gd name="connsiteX1166" fmla="*/ 10083742 w 10529454"/>
              <a:gd name="connsiteY1166" fmla="*/ 19257 h 4415454"/>
              <a:gd name="connsiteX1167" fmla="*/ 10130458 w 10529454"/>
              <a:gd name="connsiteY1167" fmla="*/ 1446 h 4415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</a:cxnLst>
            <a:rect l="l" t="t" r="r" b="b"/>
            <a:pathLst>
              <a:path w="10529454" h="4415454">
                <a:moveTo>
                  <a:pt x="428968" y="4326893"/>
                </a:moveTo>
                <a:cubicBezTo>
                  <a:pt x="435860" y="4329190"/>
                  <a:pt x="440455" y="4333787"/>
                  <a:pt x="435860" y="4338384"/>
                </a:cubicBezTo>
                <a:lnTo>
                  <a:pt x="408291" y="4329190"/>
                </a:lnTo>
                <a:cubicBezTo>
                  <a:pt x="412885" y="4324594"/>
                  <a:pt x="422075" y="4324594"/>
                  <a:pt x="428968" y="4326893"/>
                </a:cubicBezTo>
                <a:close/>
                <a:moveTo>
                  <a:pt x="366241" y="4221126"/>
                </a:moveTo>
                <a:lnTo>
                  <a:pt x="362204" y="4222096"/>
                </a:lnTo>
                <a:lnTo>
                  <a:pt x="355472" y="4223712"/>
                </a:lnTo>
                <a:cubicBezTo>
                  <a:pt x="352480" y="4224430"/>
                  <a:pt x="350087" y="4225005"/>
                  <a:pt x="350087" y="4225005"/>
                </a:cubicBezTo>
                <a:lnTo>
                  <a:pt x="362204" y="4222096"/>
                </a:lnTo>
                <a:lnTo>
                  <a:pt x="364447" y="4221557"/>
                </a:lnTo>
                <a:cubicBezTo>
                  <a:pt x="366840" y="4220982"/>
                  <a:pt x="368036" y="4220695"/>
                  <a:pt x="366241" y="4221126"/>
                </a:cubicBezTo>
                <a:close/>
                <a:moveTo>
                  <a:pt x="676712" y="4071024"/>
                </a:moveTo>
                <a:cubicBezTo>
                  <a:pt x="682456" y="4073321"/>
                  <a:pt x="687050" y="4077918"/>
                  <a:pt x="682456" y="4082514"/>
                </a:cubicBezTo>
                <a:lnTo>
                  <a:pt x="664077" y="4073322"/>
                </a:lnTo>
                <a:cubicBezTo>
                  <a:pt x="664077" y="4068725"/>
                  <a:pt x="670969" y="4068725"/>
                  <a:pt x="676712" y="4071024"/>
                </a:cubicBezTo>
                <a:close/>
                <a:moveTo>
                  <a:pt x="2405519" y="3982709"/>
                </a:moveTo>
                <a:cubicBezTo>
                  <a:pt x="2386421" y="3981872"/>
                  <a:pt x="2371104" y="3982925"/>
                  <a:pt x="2364212" y="3987521"/>
                </a:cubicBezTo>
                <a:cubicBezTo>
                  <a:pt x="2364212" y="3987521"/>
                  <a:pt x="2459844" y="4009068"/>
                  <a:pt x="2516060" y="4007559"/>
                </a:cubicBezTo>
                <a:cubicBezTo>
                  <a:pt x="2534800" y="4007057"/>
                  <a:pt x="2549158" y="4003991"/>
                  <a:pt x="2554137" y="3996714"/>
                </a:cubicBezTo>
                <a:cubicBezTo>
                  <a:pt x="2554137" y="4004758"/>
                  <a:pt x="2462812" y="3985224"/>
                  <a:pt x="2405519" y="3982709"/>
                </a:cubicBezTo>
                <a:close/>
                <a:moveTo>
                  <a:pt x="2629188" y="3978328"/>
                </a:moveTo>
                <a:cubicBezTo>
                  <a:pt x="2624592" y="3987521"/>
                  <a:pt x="2677051" y="3989820"/>
                  <a:pt x="2717448" y="3988671"/>
                </a:cubicBezTo>
                <a:cubicBezTo>
                  <a:pt x="2757847" y="3987521"/>
                  <a:pt x="2786182" y="3982925"/>
                  <a:pt x="2733340" y="3978328"/>
                </a:cubicBezTo>
                <a:cubicBezTo>
                  <a:pt x="2733340" y="3978328"/>
                  <a:pt x="2639909" y="3978328"/>
                  <a:pt x="2629188" y="3978328"/>
                </a:cubicBezTo>
                <a:close/>
                <a:moveTo>
                  <a:pt x="6209652" y="3952716"/>
                </a:moveTo>
                <a:lnTo>
                  <a:pt x="6214072" y="3953258"/>
                </a:lnTo>
                <a:cubicBezTo>
                  <a:pt x="6214805" y="3953347"/>
                  <a:pt x="6214511" y="3953312"/>
                  <a:pt x="6212753" y="3953096"/>
                </a:cubicBezTo>
                <a:close/>
                <a:moveTo>
                  <a:pt x="6203118" y="3951916"/>
                </a:moveTo>
                <a:lnTo>
                  <a:pt x="6209235" y="3952665"/>
                </a:lnTo>
                <a:lnTo>
                  <a:pt x="6209652" y="3952716"/>
                </a:lnTo>
                <a:close/>
                <a:moveTo>
                  <a:pt x="6191814" y="3950531"/>
                </a:moveTo>
                <a:lnTo>
                  <a:pt x="6202639" y="3951857"/>
                </a:lnTo>
                <a:lnTo>
                  <a:pt x="6203118" y="3951916"/>
                </a:lnTo>
                <a:close/>
                <a:moveTo>
                  <a:pt x="6181090" y="3949217"/>
                </a:moveTo>
                <a:cubicBezTo>
                  <a:pt x="6181090" y="3949217"/>
                  <a:pt x="6185781" y="3949792"/>
                  <a:pt x="6191644" y="3950510"/>
                </a:cubicBezTo>
                <a:lnTo>
                  <a:pt x="6191814" y="3950531"/>
                </a:lnTo>
                <a:close/>
                <a:moveTo>
                  <a:pt x="6086128" y="3949217"/>
                </a:moveTo>
                <a:cubicBezTo>
                  <a:pt x="6079236" y="3956112"/>
                  <a:pt x="6093021" y="3963869"/>
                  <a:pt x="6104221" y="3962792"/>
                </a:cubicBezTo>
                <a:cubicBezTo>
                  <a:pt x="6107954" y="3962432"/>
                  <a:pt x="6111400" y="3961092"/>
                  <a:pt x="6113698" y="3958411"/>
                </a:cubicBezTo>
                <a:close/>
                <a:moveTo>
                  <a:pt x="6332724" y="3912446"/>
                </a:moveTo>
                <a:cubicBezTo>
                  <a:pt x="6341913" y="3912446"/>
                  <a:pt x="6361825" y="3921639"/>
                  <a:pt x="6351104" y="3921639"/>
                </a:cubicBezTo>
                <a:cubicBezTo>
                  <a:pt x="6351104" y="3921639"/>
                  <a:pt x="6332724" y="3921639"/>
                  <a:pt x="6332724" y="3912446"/>
                </a:cubicBezTo>
                <a:close/>
                <a:moveTo>
                  <a:pt x="6399108" y="3900329"/>
                </a:moveTo>
                <a:lnTo>
                  <a:pt x="6409307" y="3901721"/>
                </a:lnTo>
                <a:cubicBezTo>
                  <a:pt x="6409307" y="3901721"/>
                  <a:pt x="6405095" y="3901146"/>
                  <a:pt x="6399830" y="3900428"/>
                </a:cubicBezTo>
                <a:close/>
                <a:moveTo>
                  <a:pt x="6379444" y="3897648"/>
                </a:moveTo>
                <a:cubicBezTo>
                  <a:pt x="6379987" y="3897722"/>
                  <a:pt x="6383047" y="3898139"/>
                  <a:pt x="6389958" y="3899081"/>
                </a:cubicBezTo>
                <a:lnTo>
                  <a:pt x="6399108" y="3900329"/>
                </a:lnTo>
                <a:lnTo>
                  <a:pt x="6384035" y="3898274"/>
                </a:lnTo>
                <a:cubicBezTo>
                  <a:pt x="6380876" y="3897843"/>
                  <a:pt x="6378901" y="3897574"/>
                  <a:pt x="6379444" y="3897648"/>
                </a:cubicBezTo>
                <a:close/>
                <a:moveTo>
                  <a:pt x="6456788" y="3892528"/>
                </a:moveTo>
                <a:cubicBezTo>
                  <a:pt x="6456788" y="3902487"/>
                  <a:pt x="6447215" y="3904785"/>
                  <a:pt x="6436493" y="3904594"/>
                </a:cubicBezTo>
                <a:cubicBezTo>
                  <a:pt x="6425772" y="3904402"/>
                  <a:pt x="6413901" y="3901721"/>
                  <a:pt x="6409307" y="3901721"/>
                </a:cubicBezTo>
                <a:cubicBezTo>
                  <a:pt x="6398585" y="3883335"/>
                  <a:pt x="6436876" y="3901721"/>
                  <a:pt x="6456788" y="3892528"/>
                </a:cubicBezTo>
                <a:close/>
                <a:moveTo>
                  <a:pt x="6541029" y="3874143"/>
                </a:moveTo>
                <a:cubicBezTo>
                  <a:pt x="6522649" y="3892528"/>
                  <a:pt x="6493547" y="3892528"/>
                  <a:pt x="6456788" y="3892528"/>
                </a:cubicBezTo>
                <a:cubicBezTo>
                  <a:pt x="6475167" y="3874143"/>
                  <a:pt x="6502737" y="3874143"/>
                  <a:pt x="6541029" y="3874143"/>
                </a:cubicBezTo>
                <a:close/>
                <a:moveTo>
                  <a:pt x="6588510" y="3864949"/>
                </a:moveTo>
                <a:cubicBezTo>
                  <a:pt x="6588510" y="3883335"/>
                  <a:pt x="6560940" y="3864949"/>
                  <a:pt x="6541029" y="3874143"/>
                </a:cubicBezTo>
                <a:cubicBezTo>
                  <a:pt x="6541029" y="3855756"/>
                  <a:pt x="6579320" y="3874143"/>
                  <a:pt x="6588510" y="3864949"/>
                </a:cubicBezTo>
                <a:close/>
                <a:moveTo>
                  <a:pt x="6626802" y="3855756"/>
                </a:moveTo>
                <a:cubicBezTo>
                  <a:pt x="6626802" y="3864949"/>
                  <a:pt x="6608422" y="3864949"/>
                  <a:pt x="6588510" y="3864949"/>
                </a:cubicBezTo>
                <a:cubicBezTo>
                  <a:pt x="6599232" y="3855756"/>
                  <a:pt x="6617612" y="3855756"/>
                  <a:pt x="6626802" y="3855756"/>
                </a:cubicBezTo>
                <a:close/>
                <a:moveTo>
                  <a:pt x="6674282" y="3846564"/>
                </a:moveTo>
                <a:cubicBezTo>
                  <a:pt x="6665093" y="3855756"/>
                  <a:pt x="6646713" y="3855756"/>
                  <a:pt x="6626802" y="3855756"/>
                </a:cubicBezTo>
                <a:cubicBezTo>
                  <a:pt x="6635991" y="3846564"/>
                  <a:pt x="6655902" y="3846564"/>
                  <a:pt x="6674282" y="3846564"/>
                </a:cubicBezTo>
                <a:close/>
                <a:moveTo>
                  <a:pt x="4134802" y="3844265"/>
                </a:moveTo>
                <a:cubicBezTo>
                  <a:pt x="4127910" y="3841967"/>
                  <a:pt x="4121016" y="3841967"/>
                  <a:pt x="4121016" y="3846564"/>
                </a:cubicBezTo>
                <a:cubicBezTo>
                  <a:pt x="4110295" y="3846564"/>
                  <a:pt x="4139396" y="3855756"/>
                  <a:pt x="4148586" y="3855756"/>
                </a:cubicBezTo>
                <a:cubicBezTo>
                  <a:pt x="4148586" y="3851160"/>
                  <a:pt x="4141694" y="3846564"/>
                  <a:pt x="4134802" y="3844265"/>
                </a:cubicBezTo>
                <a:close/>
                <a:moveTo>
                  <a:pt x="4183431" y="3831051"/>
                </a:moveTo>
                <a:cubicBezTo>
                  <a:pt x="4178262" y="3831051"/>
                  <a:pt x="4173094" y="3832775"/>
                  <a:pt x="4168498" y="3837371"/>
                </a:cubicBezTo>
                <a:lnTo>
                  <a:pt x="4214448" y="3846564"/>
                </a:lnTo>
                <a:cubicBezTo>
                  <a:pt x="4214448" y="3846564"/>
                  <a:pt x="4198940" y="3831051"/>
                  <a:pt x="4183431" y="3831051"/>
                </a:cubicBezTo>
                <a:close/>
                <a:moveTo>
                  <a:pt x="6760056" y="3828178"/>
                </a:moveTo>
                <a:cubicBezTo>
                  <a:pt x="6741676" y="3837371"/>
                  <a:pt x="6703384" y="3846564"/>
                  <a:pt x="6674282" y="3846564"/>
                </a:cubicBezTo>
                <a:cubicBezTo>
                  <a:pt x="6692662" y="3828178"/>
                  <a:pt x="6721764" y="3828178"/>
                  <a:pt x="6760056" y="3828178"/>
                </a:cubicBezTo>
                <a:close/>
                <a:moveTo>
                  <a:pt x="4293328" y="3825879"/>
                </a:moveTo>
                <a:cubicBezTo>
                  <a:pt x="4286435" y="3823582"/>
                  <a:pt x="4277245" y="3823582"/>
                  <a:pt x="4272651" y="3828178"/>
                </a:cubicBezTo>
                <a:lnTo>
                  <a:pt x="4300220" y="3837371"/>
                </a:lnTo>
                <a:cubicBezTo>
                  <a:pt x="4304816" y="3832775"/>
                  <a:pt x="4300220" y="3828178"/>
                  <a:pt x="4293328" y="3825879"/>
                </a:cubicBezTo>
                <a:close/>
                <a:moveTo>
                  <a:pt x="6776903" y="3816112"/>
                </a:moveTo>
                <a:cubicBezTo>
                  <a:pt x="6786477" y="3816303"/>
                  <a:pt x="6798347" y="3818985"/>
                  <a:pt x="6807536" y="3818985"/>
                </a:cubicBezTo>
                <a:cubicBezTo>
                  <a:pt x="6807536" y="3837371"/>
                  <a:pt x="6769245" y="3818985"/>
                  <a:pt x="6760056" y="3828178"/>
                </a:cubicBezTo>
                <a:cubicBezTo>
                  <a:pt x="6760056" y="3818219"/>
                  <a:pt x="6767331" y="3815920"/>
                  <a:pt x="6776903" y="3816112"/>
                </a:cubicBezTo>
                <a:close/>
                <a:moveTo>
                  <a:pt x="4344495" y="3814604"/>
                </a:moveTo>
                <a:cubicBezTo>
                  <a:pt x="4340905" y="3814963"/>
                  <a:pt x="4338511" y="3816303"/>
                  <a:pt x="4338511" y="3818985"/>
                </a:cubicBezTo>
                <a:cubicBezTo>
                  <a:pt x="4331619" y="3818985"/>
                  <a:pt x="4351436" y="3829327"/>
                  <a:pt x="4365650" y="3830620"/>
                </a:cubicBezTo>
                <a:cubicBezTo>
                  <a:pt x="4370389" y="3831051"/>
                  <a:pt x="4374505" y="3830476"/>
                  <a:pt x="4376803" y="3828178"/>
                </a:cubicBezTo>
                <a:cubicBezTo>
                  <a:pt x="4376803" y="3821283"/>
                  <a:pt x="4355264" y="3813527"/>
                  <a:pt x="4344495" y="3814604"/>
                </a:cubicBezTo>
                <a:close/>
                <a:moveTo>
                  <a:pt x="6822661" y="3806153"/>
                </a:moveTo>
                <a:cubicBezTo>
                  <a:pt x="6830894" y="3805962"/>
                  <a:pt x="6840467" y="3808260"/>
                  <a:pt x="6845827" y="3808260"/>
                </a:cubicBezTo>
                <a:cubicBezTo>
                  <a:pt x="6845827" y="3818985"/>
                  <a:pt x="6825916" y="3818985"/>
                  <a:pt x="6807536" y="3818985"/>
                </a:cubicBezTo>
                <a:cubicBezTo>
                  <a:pt x="6807536" y="3809026"/>
                  <a:pt x="6814429" y="3806345"/>
                  <a:pt x="6822661" y="3806153"/>
                </a:cubicBezTo>
                <a:close/>
                <a:moveTo>
                  <a:pt x="4439314" y="3804549"/>
                </a:moveTo>
                <a:cubicBezTo>
                  <a:pt x="4435867" y="3804812"/>
                  <a:pt x="4433474" y="3805961"/>
                  <a:pt x="4433474" y="3808260"/>
                </a:cubicBezTo>
                <a:cubicBezTo>
                  <a:pt x="4424284" y="3808260"/>
                  <a:pt x="4451853" y="3818985"/>
                  <a:pt x="4462576" y="3818985"/>
                </a:cubicBezTo>
                <a:cubicBezTo>
                  <a:pt x="4467171" y="3813622"/>
                  <a:pt x="4459895" y="3808643"/>
                  <a:pt x="4451471" y="3806153"/>
                </a:cubicBezTo>
                <a:cubicBezTo>
                  <a:pt x="4447259" y="3804908"/>
                  <a:pt x="4442760" y="3804286"/>
                  <a:pt x="4439314" y="3804549"/>
                </a:cubicBezTo>
                <a:close/>
                <a:moveTo>
                  <a:pt x="6865548" y="3796769"/>
                </a:moveTo>
                <a:cubicBezTo>
                  <a:pt x="6876078" y="3796769"/>
                  <a:pt x="6887948" y="3799067"/>
                  <a:pt x="6893309" y="3799067"/>
                </a:cubicBezTo>
                <a:cubicBezTo>
                  <a:pt x="6893309" y="3818985"/>
                  <a:pt x="6864207" y="3799067"/>
                  <a:pt x="6845827" y="3808260"/>
                </a:cubicBezTo>
                <a:cubicBezTo>
                  <a:pt x="6845827" y="3799067"/>
                  <a:pt x="6855017" y="3796769"/>
                  <a:pt x="6865548" y="3796769"/>
                </a:cubicBezTo>
                <a:close/>
                <a:moveTo>
                  <a:pt x="4516040" y="3792747"/>
                </a:moveTo>
                <a:cubicBezTo>
                  <a:pt x="4510727" y="3792747"/>
                  <a:pt x="4505462" y="3794470"/>
                  <a:pt x="4500867" y="3799067"/>
                </a:cubicBezTo>
                <a:lnTo>
                  <a:pt x="4548348" y="3808260"/>
                </a:lnTo>
                <a:cubicBezTo>
                  <a:pt x="4548348" y="3808260"/>
                  <a:pt x="4531978" y="3792747"/>
                  <a:pt x="4516040" y="3792747"/>
                </a:cubicBezTo>
                <a:close/>
                <a:moveTo>
                  <a:pt x="6911880" y="3787575"/>
                </a:moveTo>
                <a:cubicBezTo>
                  <a:pt x="6918964" y="3787576"/>
                  <a:pt x="6926240" y="3789874"/>
                  <a:pt x="6931601" y="3789874"/>
                </a:cubicBezTo>
                <a:cubicBezTo>
                  <a:pt x="6931601" y="3799067"/>
                  <a:pt x="6911689" y="3799067"/>
                  <a:pt x="6893309" y="3799067"/>
                </a:cubicBezTo>
                <a:cubicBezTo>
                  <a:pt x="6897903" y="3789874"/>
                  <a:pt x="6904797" y="3787575"/>
                  <a:pt x="6911880" y="3787575"/>
                </a:cubicBezTo>
                <a:close/>
                <a:moveTo>
                  <a:pt x="4582811" y="3787575"/>
                </a:moveTo>
                <a:cubicBezTo>
                  <a:pt x="4578215" y="3785278"/>
                  <a:pt x="4571323" y="3785278"/>
                  <a:pt x="4566728" y="3789874"/>
                </a:cubicBezTo>
                <a:lnTo>
                  <a:pt x="4585108" y="3799067"/>
                </a:lnTo>
                <a:cubicBezTo>
                  <a:pt x="4589703" y="3794470"/>
                  <a:pt x="4587405" y="3789874"/>
                  <a:pt x="4582811" y="3787575"/>
                </a:cubicBezTo>
                <a:close/>
                <a:moveTo>
                  <a:pt x="6951321" y="3778383"/>
                </a:moveTo>
                <a:cubicBezTo>
                  <a:pt x="6959553" y="3778383"/>
                  <a:pt x="6969126" y="3780681"/>
                  <a:pt x="6979082" y="3780681"/>
                </a:cubicBezTo>
                <a:cubicBezTo>
                  <a:pt x="6968360" y="3789874"/>
                  <a:pt x="6949981" y="3789874"/>
                  <a:pt x="6931601" y="3789874"/>
                </a:cubicBezTo>
                <a:cubicBezTo>
                  <a:pt x="6936195" y="3780681"/>
                  <a:pt x="6943088" y="3778383"/>
                  <a:pt x="6951321" y="3778383"/>
                </a:cubicBezTo>
                <a:close/>
                <a:moveTo>
                  <a:pt x="4730663" y="3767108"/>
                </a:moveTo>
                <a:cubicBezTo>
                  <a:pt x="4728796" y="3767466"/>
                  <a:pt x="4727552" y="3768808"/>
                  <a:pt x="4727552" y="3771489"/>
                </a:cubicBezTo>
                <a:cubicBezTo>
                  <a:pt x="4718362" y="3771489"/>
                  <a:pt x="4747463" y="3780681"/>
                  <a:pt x="4747463" y="3780681"/>
                </a:cubicBezTo>
                <a:cubicBezTo>
                  <a:pt x="4747463" y="3773786"/>
                  <a:pt x="4736264" y="3766030"/>
                  <a:pt x="4730663" y="3767108"/>
                </a:cubicBezTo>
                <a:close/>
                <a:moveTo>
                  <a:pt x="7070000" y="3762272"/>
                </a:moveTo>
                <a:cubicBezTo>
                  <a:pt x="7077419" y="3763947"/>
                  <a:pt x="7087806" y="3766294"/>
                  <a:pt x="7083353" y="3765288"/>
                </a:cubicBezTo>
                <a:close/>
                <a:moveTo>
                  <a:pt x="7063323" y="3760764"/>
                </a:moveTo>
                <a:cubicBezTo>
                  <a:pt x="7044943" y="3771489"/>
                  <a:pt x="7006651" y="3780681"/>
                  <a:pt x="6979082" y="3780681"/>
                </a:cubicBezTo>
                <a:cubicBezTo>
                  <a:pt x="6997461" y="3760764"/>
                  <a:pt x="7025031" y="3760764"/>
                  <a:pt x="7063323" y="3760764"/>
                </a:cubicBezTo>
                <a:close/>
                <a:moveTo>
                  <a:pt x="7115016" y="3740079"/>
                </a:moveTo>
                <a:cubicBezTo>
                  <a:pt x="7121142" y="3742377"/>
                  <a:pt x="7126120" y="3746975"/>
                  <a:pt x="7121525" y="3751571"/>
                </a:cubicBezTo>
                <a:lnTo>
                  <a:pt x="7101614" y="3742377"/>
                </a:lnTo>
                <a:cubicBezTo>
                  <a:pt x="7101614" y="3737781"/>
                  <a:pt x="7108889" y="3737781"/>
                  <a:pt x="7115016" y="3740079"/>
                </a:cubicBezTo>
                <a:close/>
                <a:moveTo>
                  <a:pt x="143642" y="3665328"/>
                </a:moveTo>
                <a:lnTo>
                  <a:pt x="148099" y="3668858"/>
                </a:lnTo>
                <a:cubicBezTo>
                  <a:pt x="149823" y="3670223"/>
                  <a:pt x="148675" y="3669313"/>
                  <a:pt x="146377" y="3667494"/>
                </a:cubicBezTo>
                <a:close/>
                <a:moveTo>
                  <a:pt x="142599" y="3664502"/>
                </a:moveTo>
                <a:lnTo>
                  <a:pt x="143642" y="3665328"/>
                </a:lnTo>
                <a:lnTo>
                  <a:pt x="143146" y="3664935"/>
                </a:lnTo>
                <a:close/>
                <a:moveTo>
                  <a:pt x="5512237" y="3659690"/>
                </a:moveTo>
                <a:cubicBezTo>
                  <a:pt x="5501611" y="3660120"/>
                  <a:pt x="5357444" y="3676495"/>
                  <a:pt x="5335618" y="3676495"/>
                </a:cubicBezTo>
                <a:cubicBezTo>
                  <a:pt x="5202364" y="3694881"/>
                  <a:pt x="5107402" y="3713267"/>
                  <a:pt x="4964957" y="3742377"/>
                </a:cubicBezTo>
                <a:cubicBezTo>
                  <a:pt x="4926667" y="3742377"/>
                  <a:pt x="4784222" y="3742377"/>
                  <a:pt x="4775033" y="3760764"/>
                </a:cubicBezTo>
                <a:lnTo>
                  <a:pt x="4794944" y="3771489"/>
                </a:lnTo>
                <a:cubicBezTo>
                  <a:pt x="4946578" y="3771489"/>
                  <a:pt x="5288137" y="3694881"/>
                  <a:pt x="5468871" y="3665770"/>
                </a:cubicBezTo>
                <a:cubicBezTo>
                  <a:pt x="5504482" y="3661174"/>
                  <a:pt x="5515778" y="3659546"/>
                  <a:pt x="5512237" y="3659690"/>
                </a:cubicBezTo>
                <a:close/>
                <a:moveTo>
                  <a:pt x="132592" y="3656577"/>
                </a:moveTo>
                <a:lnTo>
                  <a:pt x="142599" y="3664502"/>
                </a:lnTo>
                <a:lnTo>
                  <a:pt x="137762" y="3660672"/>
                </a:lnTo>
                <a:cubicBezTo>
                  <a:pt x="134889" y="3658397"/>
                  <a:pt x="132592" y="3656577"/>
                  <a:pt x="132592" y="3656577"/>
                </a:cubicBezTo>
                <a:close/>
                <a:moveTo>
                  <a:pt x="85112" y="3647384"/>
                </a:moveTo>
                <a:cubicBezTo>
                  <a:pt x="103491" y="3656577"/>
                  <a:pt x="132592" y="3638192"/>
                  <a:pt x="132592" y="3656577"/>
                </a:cubicBezTo>
                <a:cubicBezTo>
                  <a:pt x="127997" y="3656577"/>
                  <a:pt x="116127" y="3658876"/>
                  <a:pt x="105406" y="3658876"/>
                </a:cubicBezTo>
                <a:cubicBezTo>
                  <a:pt x="94684" y="3658876"/>
                  <a:pt x="85112" y="3656577"/>
                  <a:pt x="85112" y="3647384"/>
                </a:cubicBezTo>
                <a:close/>
                <a:moveTo>
                  <a:pt x="61746" y="3631593"/>
                </a:moveTo>
                <a:lnTo>
                  <a:pt x="63860" y="3633020"/>
                </a:lnTo>
                <a:cubicBezTo>
                  <a:pt x="70943" y="3637808"/>
                  <a:pt x="85112" y="3647384"/>
                  <a:pt x="85112" y="3647384"/>
                </a:cubicBezTo>
                <a:cubicBezTo>
                  <a:pt x="78027" y="3642596"/>
                  <a:pt x="72715" y="3639006"/>
                  <a:pt x="68840" y="3636387"/>
                </a:cubicBezTo>
                <a:close/>
                <a:moveTo>
                  <a:pt x="60207" y="3630552"/>
                </a:moveTo>
                <a:cubicBezTo>
                  <a:pt x="59654" y="3630178"/>
                  <a:pt x="59875" y="3630327"/>
                  <a:pt x="61203" y="3631224"/>
                </a:cubicBezTo>
                <a:lnTo>
                  <a:pt x="61746" y="3631593"/>
                </a:lnTo>
                <a:close/>
                <a:moveTo>
                  <a:pt x="251090" y="3624738"/>
                </a:moveTo>
                <a:lnTo>
                  <a:pt x="251247" y="3624904"/>
                </a:lnTo>
                <a:cubicBezTo>
                  <a:pt x="253402" y="3627179"/>
                  <a:pt x="255125" y="3628999"/>
                  <a:pt x="255125" y="3628999"/>
                </a:cubicBezTo>
                <a:close/>
                <a:moveTo>
                  <a:pt x="242908" y="3616099"/>
                </a:moveTo>
                <a:cubicBezTo>
                  <a:pt x="242685" y="3615864"/>
                  <a:pt x="243493" y="3616717"/>
                  <a:pt x="244786" y="3618081"/>
                </a:cubicBezTo>
                <a:lnTo>
                  <a:pt x="251090" y="3624738"/>
                </a:lnTo>
                <a:lnTo>
                  <a:pt x="247209" y="3620641"/>
                </a:lnTo>
                <a:cubicBezTo>
                  <a:pt x="244381" y="3617655"/>
                  <a:pt x="243130" y="3616334"/>
                  <a:pt x="242908" y="3616099"/>
                </a:cubicBezTo>
                <a:close/>
                <a:moveTo>
                  <a:pt x="342555" y="3459382"/>
                </a:moveTo>
                <a:cubicBezTo>
                  <a:pt x="323116" y="3460270"/>
                  <a:pt x="321178" y="3465442"/>
                  <a:pt x="360809" y="3475784"/>
                </a:cubicBezTo>
                <a:cubicBezTo>
                  <a:pt x="397568" y="3486509"/>
                  <a:pt x="435860" y="3486509"/>
                  <a:pt x="474151" y="3486509"/>
                </a:cubicBezTo>
                <a:cubicBezTo>
                  <a:pt x="455963" y="3468314"/>
                  <a:pt x="374953" y="3457901"/>
                  <a:pt x="342555" y="3459382"/>
                </a:cubicBezTo>
                <a:close/>
                <a:moveTo>
                  <a:pt x="3849603" y="3096841"/>
                </a:moveTo>
                <a:cubicBezTo>
                  <a:pt x="3839959" y="3096768"/>
                  <a:pt x="3828088" y="3099259"/>
                  <a:pt x="3816218" y="3106536"/>
                </a:cubicBezTo>
                <a:cubicBezTo>
                  <a:pt x="3540521" y="3124922"/>
                  <a:pt x="3284735" y="3154033"/>
                  <a:pt x="3018227" y="3181611"/>
                </a:cubicBezTo>
                <a:cubicBezTo>
                  <a:pt x="2714960" y="3201530"/>
                  <a:pt x="2400972" y="3190804"/>
                  <a:pt x="2145185" y="3229108"/>
                </a:cubicBezTo>
                <a:cubicBezTo>
                  <a:pt x="2031843" y="3238301"/>
                  <a:pt x="2174286" y="3238301"/>
                  <a:pt x="2192667" y="3238301"/>
                </a:cubicBezTo>
                <a:cubicBezTo>
                  <a:pt x="2744062" y="3210723"/>
                  <a:pt x="3350595" y="3181611"/>
                  <a:pt x="3816218" y="3106536"/>
                </a:cubicBezTo>
                <a:cubicBezTo>
                  <a:pt x="3887441" y="3120325"/>
                  <a:pt x="3878537" y="3097056"/>
                  <a:pt x="3849603" y="3096841"/>
                </a:cubicBezTo>
                <a:close/>
                <a:moveTo>
                  <a:pt x="4150238" y="3055951"/>
                </a:moveTo>
                <a:cubicBezTo>
                  <a:pt x="4152464" y="3054586"/>
                  <a:pt x="4150981" y="3055497"/>
                  <a:pt x="4148012" y="3057315"/>
                </a:cubicBezTo>
                <a:lnTo>
                  <a:pt x="4146062" y="3058512"/>
                </a:lnTo>
                <a:lnTo>
                  <a:pt x="4143839" y="3059874"/>
                </a:lnTo>
                <a:lnTo>
                  <a:pt x="4141249" y="3061462"/>
                </a:lnTo>
                <a:lnTo>
                  <a:pt x="4136883" y="3064138"/>
                </a:lnTo>
                <a:cubicBezTo>
                  <a:pt x="4133175" y="3066412"/>
                  <a:pt x="4130206" y="3068232"/>
                  <a:pt x="4130206" y="3068232"/>
                </a:cubicBezTo>
                <a:lnTo>
                  <a:pt x="4141249" y="3061462"/>
                </a:lnTo>
                <a:lnTo>
                  <a:pt x="4146062" y="3058512"/>
                </a:lnTo>
                <a:close/>
                <a:moveTo>
                  <a:pt x="4205258" y="3048314"/>
                </a:moveTo>
                <a:cubicBezTo>
                  <a:pt x="4200663" y="3053677"/>
                  <a:pt x="4233976" y="3056358"/>
                  <a:pt x="4256568" y="3056358"/>
                </a:cubicBezTo>
                <a:cubicBezTo>
                  <a:pt x="4279160" y="3056358"/>
                  <a:pt x="4291030" y="3053677"/>
                  <a:pt x="4243549" y="3048314"/>
                </a:cubicBezTo>
                <a:close/>
                <a:moveTo>
                  <a:pt x="9918030" y="2900024"/>
                </a:moveTo>
                <a:lnTo>
                  <a:pt x="9920815" y="2900653"/>
                </a:lnTo>
                <a:cubicBezTo>
                  <a:pt x="9923781" y="2901324"/>
                  <a:pt x="9925266" y="2901659"/>
                  <a:pt x="9923039" y="2901156"/>
                </a:cubicBezTo>
                <a:close/>
                <a:moveTo>
                  <a:pt x="9903007" y="2896632"/>
                </a:moveTo>
                <a:lnTo>
                  <a:pt x="9918030" y="2900024"/>
                </a:lnTo>
                <a:lnTo>
                  <a:pt x="9909685" y="2898140"/>
                </a:lnTo>
                <a:cubicBezTo>
                  <a:pt x="9905974" y="2897302"/>
                  <a:pt x="9903007" y="2896632"/>
                  <a:pt x="9903007" y="2896632"/>
                </a:cubicBezTo>
                <a:close/>
                <a:moveTo>
                  <a:pt x="9238269" y="2830750"/>
                </a:moveTo>
                <a:cubicBezTo>
                  <a:pt x="9238269" y="2831898"/>
                  <a:pt x="9236786" y="2832904"/>
                  <a:pt x="9234299" y="2833727"/>
                </a:cubicBezTo>
                <a:lnTo>
                  <a:pt x="9232899" y="2833990"/>
                </a:lnTo>
                <a:close/>
                <a:moveTo>
                  <a:pt x="9941298" y="2821557"/>
                </a:moveTo>
                <a:cubicBezTo>
                  <a:pt x="9932108" y="2887438"/>
                  <a:pt x="9789665" y="2887438"/>
                  <a:pt x="9722271" y="2925742"/>
                </a:cubicBezTo>
                <a:cubicBezTo>
                  <a:pt x="9665601" y="2953321"/>
                  <a:pt x="9769754" y="2916550"/>
                  <a:pt x="9798854" y="2916550"/>
                </a:cubicBezTo>
                <a:cubicBezTo>
                  <a:pt x="9835614" y="2907357"/>
                  <a:pt x="9864716" y="2896632"/>
                  <a:pt x="9903007" y="2896632"/>
                </a:cubicBezTo>
                <a:cubicBezTo>
                  <a:pt x="8896712" y="3219915"/>
                  <a:pt x="7832212" y="3486509"/>
                  <a:pt x="6789157" y="3760764"/>
                </a:cubicBezTo>
                <a:cubicBezTo>
                  <a:pt x="6570130" y="3799067"/>
                  <a:pt x="6371015" y="3837371"/>
                  <a:pt x="6171900" y="3892528"/>
                </a:cubicBezTo>
                <a:cubicBezTo>
                  <a:pt x="6151989" y="3901721"/>
                  <a:pt x="6113698" y="3883335"/>
                  <a:pt x="6124420" y="3901721"/>
                </a:cubicBezTo>
                <a:cubicBezTo>
                  <a:pt x="6104508" y="3901721"/>
                  <a:pt x="6086128" y="3901721"/>
                  <a:pt x="6086128" y="3912446"/>
                </a:cubicBezTo>
                <a:cubicBezTo>
                  <a:pt x="6066216" y="3921639"/>
                  <a:pt x="6029456" y="3901721"/>
                  <a:pt x="6029456" y="3921639"/>
                </a:cubicBezTo>
                <a:cubicBezTo>
                  <a:pt x="6018735" y="3930832"/>
                  <a:pt x="5981975" y="3912446"/>
                  <a:pt x="5981975" y="3930832"/>
                </a:cubicBezTo>
                <a:cubicBezTo>
                  <a:pt x="5923773" y="3921639"/>
                  <a:pt x="5962064" y="3958411"/>
                  <a:pt x="5981975" y="3930832"/>
                </a:cubicBezTo>
                <a:cubicBezTo>
                  <a:pt x="6000355" y="3930832"/>
                  <a:pt x="6038647" y="3940025"/>
                  <a:pt x="6029456" y="3921639"/>
                </a:cubicBezTo>
                <a:cubicBezTo>
                  <a:pt x="6047836" y="3921639"/>
                  <a:pt x="6086128" y="3930832"/>
                  <a:pt x="6086128" y="3912446"/>
                </a:cubicBezTo>
                <a:cubicBezTo>
                  <a:pt x="6095318" y="3912446"/>
                  <a:pt x="6113698" y="3921639"/>
                  <a:pt x="6124420" y="3901721"/>
                </a:cubicBezTo>
                <a:cubicBezTo>
                  <a:pt x="6133609" y="3901721"/>
                  <a:pt x="6171900" y="3912446"/>
                  <a:pt x="6171900" y="3892528"/>
                </a:cubicBezTo>
                <a:cubicBezTo>
                  <a:pt x="6389395" y="3855756"/>
                  <a:pt x="6588510" y="3808260"/>
                  <a:pt x="6789157" y="3760764"/>
                </a:cubicBezTo>
                <a:cubicBezTo>
                  <a:pt x="7519755" y="3599888"/>
                  <a:pt x="8231974" y="3391515"/>
                  <a:pt x="8962572" y="3201530"/>
                </a:cubicBezTo>
                <a:cubicBezTo>
                  <a:pt x="9010053" y="3181611"/>
                  <a:pt x="9181598" y="3154033"/>
                  <a:pt x="9039154" y="3201530"/>
                </a:cubicBezTo>
                <a:cubicBezTo>
                  <a:pt x="8602634" y="3344019"/>
                  <a:pt x="8137012" y="3419094"/>
                  <a:pt x="7671389" y="3561584"/>
                </a:cubicBezTo>
                <a:cubicBezTo>
                  <a:pt x="7653009" y="3570776"/>
                  <a:pt x="7653009" y="3570776"/>
                  <a:pt x="7633098" y="3581502"/>
                </a:cubicBezTo>
                <a:lnTo>
                  <a:pt x="7614718" y="3570776"/>
                </a:lnTo>
                <a:cubicBezTo>
                  <a:pt x="7605528" y="3570776"/>
                  <a:pt x="7614718" y="3590695"/>
                  <a:pt x="7605528" y="3590695"/>
                </a:cubicBezTo>
                <a:cubicBezTo>
                  <a:pt x="7594806" y="3590695"/>
                  <a:pt x="7547325" y="3570776"/>
                  <a:pt x="7528945" y="3590695"/>
                </a:cubicBezTo>
                <a:cubicBezTo>
                  <a:pt x="7528945" y="3590695"/>
                  <a:pt x="7547325" y="3609080"/>
                  <a:pt x="7538135" y="3609080"/>
                </a:cubicBezTo>
                <a:cubicBezTo>
                  <a:pt x="7528945" y="3609080"/>
                  <a:pt x="7510565" y="3599888"/>
                  <a:pt x="7490653" y="3599888"/>
                </a:cubicBezTo>
                <a:cubicBezTo>
                  <a:pt x="7472274" y="3599888"/>
                  <a:pt x="7395691" y="3628999"/>
                  <a:pt x="7358931" y="3638192"/>
                </a:cubicBezTo>
                <a:cubicBezTo>
                  <a:pt x="7300728" y="3656577"/>
                  <a:pt x="7234867" y="3665770"/>
                  <a:pt x="7178196" y="3685688"/>
                </a:cubicBezTo>
                <a:cubicBezTo>
                  <a:pt x="7169006" y="3694881"/>
                  <a:pt x="7178196" y="3704074"/>
                  <a:pt x="7139905" y="3713267"/>
                </a:cubicBezTo>
                <a:cubicBezTo>
                  <a:pt x="7006651" y="3771489"/>
                  <a:pt x="6825916" y="3789874"/>
                  <a:pt x="6655902" y="3828178"/>
                </a:cubicBezTo>
                <a:cubicBezTo>
                  <a:pt x="6541029" y="3855756"/>
                  <a:pt x="6398585" y="3892528"/>
                  <a:pt x="6256142" y="3921639"/>
                </a:cubicBezTo>
                <a:cubicBezTo>
                  <a:pt x="6199470" y="3940025"/>
                  <a:pt x="6066216" y="3949217"/>
                  <a:pt x="6181090" y="3949217"/>
                </a:cubicBezTo>
                <a:cubicBezTo>
                  <a:pt x="6151989" y="3969136"/>
                  <a:pt x="6104508" y="3969136"/>
                  <a:pt x="6057027" y="3969136"/>
                </a:cubicBezTo>
                <a:cubicBezTo>
                  <a:pt x="6066216" y="3958411"/>
                  <a:pt x="6047836" y="3969136"/>
                  <a:pt x="6057027" y="3969136"/>
                </a:cubicBezTo>
                <a:cubicBezTo>
                  <a:pt x="4903118" y="4159505"/>
                  <a:pt x="3341119" y="4401489"/>
                  <a:pt x="1873813" y="4414874"/>
                </a:cubicBezTo>
                <a:cubicBezTo>
                  <a:pt x="1664197" y="4416786"/>
                  <a:pt x="1456516" y="4414033"/>
                  <a:pt x="1252231" y="4405798"/>
                </a:cubicBezTo>
                <a:cubicBezTo>
                  <a:pt x="1005635" y="4396605"/>
                  <a:pt x="759038" y="4405798"/>
                  <a:pt x="550735" y="4358302"/>
                </a:cubicBezTo>
                <a:cubicBezTo>
                  <a:pt x="503252" y="4349108"/>
                  <a:pt x="474151" y="4319998"/>
                  <a:pt x="435860" y="4319998"/>
                </a:cubicBezTo>
                <a:cubicBezTo>
                  <a:pt x="331707" y="4292419"/>
                  <a:pt x="227555" y="4281693"/>
                  <a:pt x="112681" y="4254115"/>
                </a:cubicBezTo>
                <a:cubicBezTo>
                  <a:pt x="112681" y="4254115"/>
                  <a:pt x="94301" y="4254115"/>
                  <a:pt x="85112" y="4244922"/>
                </a:cubicBezTo>
                <a:cubicBezTo>
                  <a:pt x="46820" y="4225005"/>
                  <a:pt x="132592" y="4254115"/>
                  <a:pt x="103491" y="4225005"/>
                </a:cubicBezTo>
                <a:cubicBezTo>
                  <a:pt x="94301" y="4215811"/>
                  <a:pt x="37630" y="4186701"/>
                  <a:pt x="65200" y="4177508"/>
                </a:cubicBezTo>
                <a:cubicBezTo>
                  <a:pt x="75922" y="4177508"/>
                  <a:pt x="160162" y="4197426"/>
                  <a:pt x="198453" y="4206618"/>
                </a:cubicBezTo>
                <a:cubicBezTo>
                  <a:pt x="245935" y="4215811"/>
                  <a:pt x="284226" y="4225005"/>
                  <a:pt x="331707" y="4225005"/>
                </a:cubicBezTo>
                <a:cubicBezTo>
                  <a:pt x="227555" y="4215811"/>
                  <a:pt x="132592" y="4120818"/>
                  <a:pt x="275036" y="4102433"/>
                </a:cubicBezTo>
                <a:cubicBezTo>
                  <a:pt x="302606" y="4091708"/>
                  <a:pt x="340897" y="4111625"/>
                  <a:pt x="379189" y="4111625"/>
                </a:cubicBezTo>
                <a:cubicBezTo>
                  <a:pt x="426670" y="4102433"/>
                  <a:pt x="435860" y="4082514"/>
                  <a:pt x="464961" y="4082514"/>
                </a:cubicBezTo>
                <a:cubicBezTo>
                  <a:pt x="512442" y="4073322"/>
                  <a:pt x="587493" y="4091708"/>
                  <a:pt x="664077" y="4102433"/>
                </a:cubicBezTo>
                <a:cubicBezTo>
                  <a:pt x="777418" y="4111625"/>
                  <a:pt x="881572" y="4120818"/>
                  <a:pt x="978066" y="4130011"/>
                </a:cubicBezTo>
                <a:cubicBezTo>
                  <a:pt x="1157269" y="4139205"/>
                  <a:pt x="1367105" y="4120818"/>
                  <a:pt x="1575410" y="4130011"/>
                </a:cubicBezTo>
                <a:cubicBezTo>
                  <a:pt x="1869488" y="4139205"/>
                  <a:pt x="2201857" y="4177508"/>
                  <a:pt x="2534226" y="4148396"/>
                </a:cubicBezTo>
                <a:cubicBezTo>
                  <a:pt x="2724151" y="4130011"/>
                  <a:pt x="2933987" y="4130011"/>
                  <a:pt x="3133101" y="4120818"/>
                </a:cubicBezTo>
                <a:cubicBezTo>
                  <a:pt x="3408799" y="4102433"/>
                  <a:pt x="3692154" y="4064128"/>
                  <a:pt x="3958661" y="4035018"/>
                </a:cubicBezTo>
                <a:cubicBezTo>
                  <a:pt x="4765843" y="3930832"/>
                  <a:pt x="5563834" y="3837371"/>
                  <a:pt x="6303622" y="3665770"/>
                </a:cubicBezTo>
                <a:cubicBezTo>
                  <a:pt x="7178196" y="3475784"/>
                  <a:pt x="7994566" y="3258219"/>
                  <a:pt x="8840040" y="3029929"/>
                </a:cubicBezTo>
                <a:cubicBezTo>
                  <a:pt x="8962572" y="3000817"/>
                  <a:pt x="9077446" y="2944129"/>
                  <a:pt x="9190789" y="2934935"/>
                </a:cubicBezTo>
                <a:cubicBezTo>
                  <a:pt x="9238269" y="2925742"/>
                  <a:pt x="9276561" y="2934935"/>
                  <a:pt x="9313320" y="2934935"/>
                </a:cubicBezTo>
                <a:cubicBezTo>
                  <a:pt x="9351612" y="2925742"/>
                  <a:pt x="9419005" y="2887438"/>
                  <a:pt x="9437384" y="2934935"/>
                </a:cubicBezTo>
                <a:cubicBezTo>
                  <a:pt x="9380714" y="2925742"/>
                  <a:pt x="9428194" y="2964046"/>
                  <a:pt x="9437384" y="2934935"/>
                </a:cubicBezTo>
                <a:cubicBezTo>
                  <a:pt x="9599740" y="2896632"/>
                  <a:pt x="9769754" y="2858328"/>
                  <a:pt x="9941298" y="2821557"/>
                </a:cubicBezTo>
                <a:close/>
                <a:moveTo>
                  <a:pt x="9941298" y="2821557"/>
                </a:moveTo>
                <a:cubicBezTo>
                  <a:pt x="9941298" y="2821557"/>
                  <a:pt x="9946470" y="2826727"/>
                  <a:pt x="9945175" y="2825434"/>
                </a:cubicBezTo>
                <a:cubicBezTo>
                  <a:pt x="9944745" y="2825003"/>
                  <a:pt x="9943595" y="2823855"/>
                  <a:pt x="9941298" y="2821557"/>
                </a:cubicBezTo>
                <a:close/>
                <a:moveTo>
                  <a:pt x="5782340" y="2820079"/>
                </a:moveTo>
                <a:cubicBezTo>
                  <a:pt x="5775657" y="2819786"/>
                  <a:pt x="5763524" y="2820216"/>
                  <a:pt x="5744569" y="2821557"/>
                </a:cubicBezTo>
                <a:cubicBezTo>
                  <a:pt x="5496441" y="2849135"/>
                  <a:pt x="5154882" y="2916550"/>
                  <a:pt x="4974147" y="2953321"/>
                </a:cubicBezTo>
                <a:cubicBezTo>
                  <a:pt x="4851615" y="2964046"/>
                  <a:pt x="4738274" y="2973239"/>
                  <a:pt x="4641779" y="3000817"/>
                </a:cubicBezTo>
                <a:cubicBezTo>
                  <a:pt x="4537627" y="3000817"/>
                  <a:pt x="4442664" y="3020736"/>
                  <a:pt x="4358423" y="3039122"/>
                </a:cubicBezTo>
                <a:cubicBezTo>
                  <a:pt x="4462576" y="3039122"/>
                  <a:pt x="4548348" y="3020736"/>
                  <a:pt x="4641779" y="3000817"/>
                </a:cubicBezTo>
                <a:cubicBezTo>
                  <a:pt x="4756653" y="2991625"/>
                  <a:pt x="4869996" y="2982432"/>
                  <a:pt x="4974147" y="2953321"/>
                </a:cubicBezTo>
                <a:cubicBezTo>
                  <a:pt x="5174794" y="2934935"/>
                  <a:pt x="5383099" y="2896632"/>
                  <a:pt x="5591404" y="2869053"/>
                </a:cubicBezTo>
                <a:cubicBezTo>
                  <a:pt x="5608826" y="2859668"/>
                  <a:pt x="5829121" y="2822131"/>
                  <a:pt x="5782340" y="2820079"/>
                </a:cubicBezTo>
                <a:close/>
                <a:moveTo>
                  <a:pt x="788140" y="2744950"/>
                </a:moveTo>
                <a:cubicBezTo>
                  <a:pt x="805946" y="2746098"/>
                  <a:pt x="817792" y="2747104"/>
                  <a:pt x="825040" y="2747947"/>
                </a:cubicBezTo>
                <a:lnTo>
                  <a:pt x="826708" y="2748311"/>
                </a:lnTo>
                <a:close/>
                <a:moveTo>
                  <a:pt x="768229" y="2735756"/>
                </a:moveTo>
                <a:cubicBezTo>
                  <a:pt x="710792" y="2749545"/>
                  <a:pt x="830835" y="2752992"/>
                  <a:pt x="834353" y="2749977"/>
                </a:cubicBezTo>
                <a:lnTo>
                  <a:pt x="826708" y="2748311"/>
                </a:lnTo>
                <a:lnTo>
                  <a:pt x="834281" y="2748971"/>
                </a:lnTo>
                <a:cubicBezTo>
                  <a:pt x="879082" y="2750695"/>
                  <a:pt x="925606" y="2747247"/>
                  <a:pt x="1025546" y="2754141"/>
                </a:cubicBezTo>
                <a:cubicBezTo>
                  <a:pt x="1117446" y="2762185"/>
                  <a:pt x="1156790" y="2774539"/>
                  <a:pt x="1214658" y="2772456"/>
                </a:cubicBezTo>
                <a:cubicBezTo>
                  <a:pt x="1233947" y="2771761"/>
                  <a:pt x="1255295" y="2769463"/>
                  <a:pt x="1281332" y="2764867"/>
                </a:cubicBezTo>
                <a:cubicBezTo>
                  <a:pt x="1338004" y="2754141"/>
                  <a:pt x="1243041" y="2754141"/>
                  <a:pt x="1224662" y="2754141"/>
                </a:cubicBezTo>
                <a:cubicBezTo>
                  <a:pt x="1109787" y="2754141"/>
                  <a:pt x="987255" y="2744950"/>
                  <a:pt x="901483" y="2735756"/>
                </a:cubicBezTo>
                <a:cubicBezTo>
                  <a:pt x="854001" y="2735756"/>
                  <a:pt x="788140" y="2735756"/>
                  <a:pt x="768229" y="2735756"/>
                </a:cubicBezTo>
                <a:close/>
                <a:moveTo>
                  <a:pt x="3189772" y="2697453"/>
                </a:moveTo>
                <a:cubicBezTo>
                  <a:pt x="3180582" y="2702049"/>
                  <a:pt x="3211598" y="2704347"/>
                  <a:pt x="3234191" y="2704347"/>
                </a:cubicBezTo>
                <a:cubicBezTo>
                  <a:pt x="3256781" y="2704347"/>
                  <a:pt x="3270950" y="2702049"/>
                  <a:pt x="3228064" y="2697453"/>
                </a:cubicBezTo>
                <a:cubicBezTo>
                  <a:pt x="3218873" y="2697453"/>
                  <a:pt x="3189772" y="2697453"/>
                  <a:pt x="3189772" y="2697453"/>
                </a:cubicBezTo>
                <a:close/>
                <a:moveTo>
                  <a:pt x="3284735" y="2688260"/>
                </a:moveTo>
                <a:cubicBezTo>
                  <a:pt x="3280139" y="2692856"/>
                  <a:pt x="3313453" y="2695154"/>
                  <a:pt x="3336045" y="2695154"/>
                </a:cubicBezTo>
                <a:cubicBezTo>
                  <a:pt x="3358636" y="2695154"/>
                  <a:pt x="3370507" y="2692856"/>
                  <a:pt x="3323026" y="2688260"/>
                </a:cubicBezTo>
                <a:close/>
                <a:moveTo>
                  <a:pt x="3406142" y="2672101"/>
                </a:moveTo>
                <a:cubicBezTo>
                  <a:pt x="3399895" y="2672172"/>
                  <a:pt x="3393864" y="2674087"/>
                  <a:pt x="3388887" y="2679067"/>
                </a:cubicBezTo>
                <a:cubicBezTo>
                  <a:pt x="3388887" y="2679067"/>
                  <a:pt x="3415595" y="2689409"/>
                  <a:pt x="3432826" y="2690702"/>
                </a:cubicBezTo>
                <a:cubicBezTo>
                  <a:pt x="3438570" y="2691132"/>
                  <a:pt x="3443261" y="2690558"/>
                  <a:pt x="3445558" y="2688260"/>
                </a:cubicBezTo>
                <a:cubicBezTo>
                  <a:pt x="3445558" y="2688260"/>
                  <a:pt x="3424881" y="2671886"/>
                  <a:pt x="3406142" y="2672101"/>
                </a:cubicBezTo>
                <a:close/>
                <a:moveTo>
                  <a:pt x="717540" y="2596139"/>
                </a:moveTo>
                <a:cubicBezTo>
                  <a:pt x="712227" y="2596139"/>
                  <a:pt x="706962" y="2597863"/>
                  <a:pt x="702367" y="2602459"/>
                </a:cubicBezTo>
                <a:lnTo>
                  <a:pt x="749848" y="2611653"/>
                </a:lnTo>
                <a:cubicBezTo>
                  <a:pt x="749848" y="2611653"/>
                  <a:pt x="733479" y="2596139"/>
                  <a:pt x="717540" y="2596139"/>
                </a:cubicBezTo>
                <a:close/>
                <a:moveTo>
                  <a:pt x="651296" y="2589532"/>
                </a:moveTo>
                <a:cubicBezTo>
                  <a:pt x="647994" y="2589819"/>
                  <a:pt x="645696" y="2590968"/>
                  <a:pt x="645696" y="2593266"/>
                </a:cubicBezTo>
                <a:cubicBezTo>
                  <a:pt x="634975" y="2593266"/>
                  <a:pt x="673266" y="2602459"/>
                  <a:pt x="673266" y="2602459"/>
                </a:cubicBezTo>
                <a:cubicBezTo>
                  <a:pt x="677861" y="2597863"/>
                  <a:pt x="670968" y="2593266"/>
                  <a:pt x="662927" y="2590968"/>
                </a:cubicBezTo>
                <a:cubicBezTo>
                  <a:pt x="658907" y="2589819"/>
                  <a:pt x="654599" y="2589245"/>
                  <a:pt x="651296" y="2589532"/>
                </a:cubicBezTo>
                <a:close/>
                <a:moveTo>
                  <a:pt x="1274823" y="2581776"/>
                </a:moveTo>
                <a:cubicBezTo>
                  <a:pt x="1268697" y="2579477"/>
                  <a:pt x="1261421" y="2579477"/>
                  <a:pt x="1261421" y="2584073"/>
                </a:cubicBezTo>
                <a:lnTo>
                  <a:pt x="1281332" y="2593266"/>
                </a:lnTo>
                <a:cubicBezTo>
                  <a:pt x="1285928" y="2588670"/>
                  <a:pt x="1280950" y="2584073"/>
                  <a:pt x="1274823" y="2581776"/>
                </a:cubicBezTo>
                <a:close/>
                <a:moveTo>
                  <a:pt x="1126300" y="2580195"/>
                </a:moveTo>
                <a:cubicBezTo>
                  <a:pt x="1116392" y="2580626"/>
                  <a:pt x="1109787" y="2581776"/>
                  <a:pt x="1109787" y="2584073"/>
                </a:cubicBezTo>
                <a:cubicBezTo>
                  <a:pt x="1105193" y="2586371"/>
                  <a:pt x="1116010" y="2587521"/>
                  <a:pt x="1133192" y="2587952"/>
                </a:cubicBezTo>
                <a:cubicBezTo>
                  <a:pt x="1184743" y="2589245"/>
                  <a:pt x="1293587" y="2584073"/>
                  <a:pt x="1215472" y="2584073"/>
                </a:cubicBezTo>
                <a:cubicBezTo>
                  <a:pt x="1215472" y="2584073"/>
                  <a:pt x="1156024" y="2578902"/>
                  <a:pt x="1126300" y="2580195"/>
                </a:cubicBezTo>
                <a:close/>
                <a:moveTo>
                  <a:pt x="7273159" y="2536577"/>
                </a:moveTo>
                <a:cubicBezTo>
                  <a:pt x="7265118" y="2543472"/>
                  <a:pt x="7279477" y="2550366"/>
                  <a:pt x="7291036" y="2549504"/>
                </a:cubicBezTo>
                <a:cubicBezTo>
                  <a:pt x="7294889" y="2549217"/>
                  <a:pt x="7298431" y="2548068"/>
                  <a:pt x="7300728" y="2545770"/>
                </a:cubicBezTo>
                <a:close/>
                <a:moveTo>
                  <a:pt x="7311451" y="2527384"/>
                </a:moveTo>
                <a:cubicBezTo>
                  <a:pt x="7303409" y="2534279"/>
                  <a:pt x="7312599" y="2541173"/>
                  <a:pt x="7321574" y="2540312"/>
                </a:cubicBezTo>
                <a:cubicBezTo>
                  <a:pt x="7324565" y="2540024"/>
                  <a:pt x="7327533" y="2538875"/>
                  <a:pt x="7329830" y="2536577"/>
                </a:cubicBezTo>
                <a:close/>
                <a:moveTo>
                  <a:pt x="7348210" y="2516659"/>
                </a:moveTo>
                <a:cubicBezTo>
                  <a:pt x="7341318" y="2524703"/>
                  <a:pt x="7355964" y="2531884"/>
                  <a:pt x="7363718" y="2531094"/>
                </a:cubicBezTo>
                <a:cubicBezTo>
                  <a:pt x="7366303" y="2530831"/>
                  <a:pt x="7368121" y="2529682"/>
                  <a:pt x="7368121" y="2527384"/>
                </a:cubicBezTo>
                <a:close/>
                <a:moveTo>
                  <a:pt x="7596170" y="2448982"/>
                </a:moveTo>
                <a:cubicBezTo>
                  <a:pt x="7592030" y="2449628"/>
                  <a:pt x="7587914" y="2452692"/>
                  <a:pt x="7585616" y="2459970"/>
                </a:cubicBezTo>
                <a:cubicBezTo>
                  <a:pt x="7567236" y="2459970"/>
                  <a:pt x="7547325" y="2459970"/>
                  <a:pt x="7538135" y="2469162"/>
                </a:cubicBezTo>
                <a:cubicBezTo>
                  <a:pt x="7528945" y="2469162"/>
                  <a:pt x="7519755" y="2469162"/>
                  <a:pt x="7510565" y="2478356"/>
                </a:cubicBezTo>
                <a:cubicBezTo>
                  <a:pt x="7501375" y="2478356"/>
                  <a:pt x="7481464" y="2478356"/>
                  <a:pt x="7472274" y="2489081"/>
                </a:cubicBezTo>
                <a:cubicBezTo>
                  <a:pt x="7463085" y="2489081"/>
                  <a:pt x="7443173" y="2489081"/>
                  <a:pt x="7443173" y="2498273"/>
                </a:cubicBezTo>
                <a:cubicBezTo>
                  <a:pt x="7433983" y="2498273"/>
                  <a:pt x="7404881" y="2498273"/>
                  <a:pt x="7404881" y="2507466"/>
                </a:cubicBezTo>
                <a:cubicBezTo>
                  <a:pt x="7414837" y="2507466"/>
                  <a:pt x="7424410" y="2509765"/>
                  <a:pt x="7431493" y="2509765"/>
                </a:cubicBezTo>
                <a:cubicBezTo>
                  <a:pt x="7438577" y="2509765"/>
                  <a:pt x="7443173" y="2507466"/>
                  <a:pt x="7443173" y="2498273"/>
                </a:cubicBezTo>
                <a:cubicBezTo>
                  <a:pt x="7452363" y="2498273"/>
                  <a:pt x="7472274" y="2498273"/>
                  <a:pt x="7472274" y="2489081"/>
                </a:cubicBezTo>
                <a:cubicBezTo>
                  <a:pt x="7490653" y="2489081"/>
                  <a:pt x="7510565" y="2498273"/>
                  <a:pt x="7510565" y="2478356"/>
                </a:cubicBezTo>
                <a:cubicBezTo>
                  <a:pt x="7528945" y="2478356"/>
                  <a:pt x="7538135" y="2478356"/>
                  <a:pt x="7538135" y="2469162"/>
                </a:cubicBezTo>
                <a:cubicBezTo>
                  <a:pt x="7558047" y="2469162"/>
                  <a:pt x="7576426" y="2478356"/>
                  <a:pt x="7585616" y="2459970"/>
                </a:cubicBezTo>
                <a:cubicBezTo>
                  <a:pt x="7621226" y="2466864"/>
                  <a:pt x="7608591" y="2447041"/>
                  <a:pt x="7596170" y="2448982"/>
                </a:cubicBezTo>
                <a:close/>
                <a:moveTo>
                  <a:pt x="7656886" y="2429303"/>
                </a:moveTo>
                <a:cubicBezTo>
                  <a:pt x="7657316" y="2427938"/>
                  <a:pt x="7657030" y="2428848"/>
                  <a:pt x="7656455" y="2430667"/>
                </a:cubicBezTo>
                <a:lnTo>
                  <a:pt x="7654564" y="2436656"/>
                </a:lnTo>
                <a:lnTo>
                  <a:pt x="7653009" y="2441584"/>
                </a:lnTo>
                <a:cubicBezTo>
                  <a:pt x="7653009" y="2441584"/>
                  <a:pt x="7653583" y="2439764"/>
                  <a:pt x="7654302" y="2437490"/>
                </a:cubicBezTo>
                <a:lnTo>
                  <a:pt x="7654564" y="2436656"/>
                </a:lnTo>
                <a:close/>
                <a:moveTo>
                  <a:pt x="7691300" y="2421665"/>
                </a:moveTo>
                <a:cubicBezTo>
                  <a:pt x="7683259" y="2428560"/>
                  <a:pt x="7702788" y="2436317"/>
                  <a:pt x="7713054" y="2435240"/>
                </a:cubicBezTo>
                <a:cubicBezTo>
                  <a:pt x="7716476" y="2434880"/>
                  <a:pt x="7718870" y="2433540"/>
                  <a:pt x="7718870" y="2430859"/>
                </a:cubicBezTo>
                <a:cubicBezTo>
                  <a:pt x="7728060" y="2430859"/>
                  <a:pt x="7700490" y="2421665"/>
                  <a:pt x="7691300" y="2421665"/>
                </a:cubicBezTo>
                <a:close/>
                <a:moveTo>
                  <a:pt x="7728060" y="2412473"/>
                </a:moveTo>
                <a:lnTo>
                  <a:pt x="7747972" y="2421665"/>
                </a:lnTo>
                <a:cubicBezTo>
                  <a:pt x="7757162" y="2421665"/>
                  <a:pt x="7728060" y="2412473"/>
                  <a:pt x="7728060" y="2412473"/>
                </a:cubicBezTo>
                <a:close/>
                <a:moveTo>
                  <a:pt x="9317867" y="2410031"/>
                </a:moveTo>
                <a:cubicBezTo>
                  <a:pt x="9315139" y="2409600"/>
                  <a:pt x="9313320" y="2410175"/>
                  <a:pt x="9313320" y="2412473"/>
                </a:cubicBezTo>
                <a:cubicBezTo>
                  <a:pt x="9306428" y="2419367"/>
                  <a:pt x="9321074" y="2426262"/>
                  <a:pt x="9332705" y="2425400"/>
                </a:cubicBezTo>
                <a:cubicBezTo>
                  <a:pt x="9336581" y="2425114"/>
                  <a:pt x="9340123" y="2423964"/>
                  <a:pt x="9342421" y="2421665"/>
                </a:cubicBezTo>
                <a:cubicBezTo>
                  <a:pt x="9342421" y="2421665"/>
                  <a:pt x="9326052" y="2411324"/>
                  <a:pt x="9317867" y="2410031"/>
                </a:cubicBezTo>
                <a:close/>
                <a:moveTo>
                  <a:pt x="9351612" y="2403280"/>
                </a:moveTo>
                <a:cubicBezTo>
                  <a:pt x="9342421" y="2403280"/>
                  <a:pt x="9362334" y="2412473"/>
                  <a:pt x="9371523" y="2412473"/>
                </a:cubicBezTo>
                <a:close/>
                <a:moveTo>
                  <a:pt x="9389904" y="2394087"/>
                </a:moveTo>
                <a:cubicBezTo>
                  <a:pt x="9380714" y="2394087"/>
                  <a:pt x="9409815" y="2403280"/>
                  <a:pt x="9409815" y="2403280"/>
                </a:cubicBezTo>
                <a:cubicBezTo>
                  <a:pt x="9409815" y="2394087"/>
                  <a:pt x="9389904" y="2394087"/>
                  <a:pt x="9389904" y="2394087"/>
                </a:cubicBezTo>
                <a:close/>
                <a:moveTo>
                  <a:pt x="7842718" y="2380513"/>
                </a:moveTo>
                <a:cubicBezTo>
                  <a:pt x="7838626" y="2380873"/>
                  <a:pt x="7834893" y="2382213"/>
                  <a:pt x="7832212" y="2384894"/>
                </a:cubicBezTo>
                <a:cubicBezTo>
                  <a:pt x="7832212" y="2384894"/>
                  <a:pt x="7861314" y="2394087"/>
                  <a:pt x="7870503" y="2394087"/>
                </a:cubicBezTo>
                <a:cubicBezTo>
                  <a:pt x="7870503" y="2387193"/>
                  <a:pt x="7854994" y="2379435"/>
                  <a:pt x="7842718" y="2380513"/>
                </a:cubicBezTo>
                <a:close/>
                <a:moveTo>
                  <a:pt x="7881225" y="2374169"/>
                </a:moveTo>
                <a:cubicBezTo>
                  <a:pt x="7870503" y="2374169"/>
                  <a:pt x="7890415" y="2384894"/>
                  <a:pt x="7899604" y="2384894"/>
                </a:cubicBezTo>
                <a:cubicBezTo>
                  <a:pt x="7899604" y="2374169"/>
                  <a:pt x="7881225" y="2374169"/>
                  <a:pt x="7881225" y="2374169"/>
                </a:cubicBezTo>
                <a:close/>
                <a:moveTo>
                  <a:pt x="583664" y="2362678"/>
                </a:moveTo>
                <a:cubicBezTo>
                  <a:pt x="590940" y="2364976"/>
                  <a:pt x="598214" y="2369573"/>
                  <a:pt x="598214" y="2374169"/>
                </a:cubicBezTo>
                <a:cubicBezTo>
                  <a:pt x="587493" y="2374169"/>
                  <a:pt x="559924" y="2364976"/>
                  <a:pt x="569114" y="2364976"/>
                </a:cubicBezTo>
                <a:cubicBezTo>
                  <a:pt x="569114" y="2360380"/>
                  <a:pt x="576389" y="2360380"/>
                  <a:pt x="583664" y="2362678"/>
                </a:cubicBezTo>
                <a:close/>
                <a:moveTo>
                  <a:pt x="9997969" y="2355783"/>
                </a:moveTo>
                <a:cubicBezTo>
                  <a:pt x="9997969" y="2355783"/>
                  <a:pt x="10016348" y="2355783"/>
                  <a:pt x="10016348" y="2364976"/>
                </a:cubicBezTo>
                <a:cubicBezTo>
                  <a:pt x="10016348" y="2364976"/>
                  <a:pt x="9988779" y="2355783"/>
                  <a:pt x="9997969" y="2355783"/>
                </a:cubicBezTo>
                <a:close/>
                <a:moveTo>
                  <a:pt x="8115376" y="2315182"/>
                </a:moveTo>
                <a:cubicBezTo>
                  <a:pt x="8110590" y="2312883"/>
                  <a:pt x="8103314" y="2312883"/>
                  <a:pt x="8098718" y="2317480"/>
                </a:cubicBezTo>
                <a:lnTo>
                  <a:pt x="8117100" y="2326673"/>
                </a:lnTo>
                <a:cubicBezTo>
                  <a:pt x="8122460" y="2322076"/>
                  <a:pt x="8120162" y="2317480"/>
                  <a:pt x="8115376" y="2315182"/>
                </a:cubicBezTo>
                <a:close/>
                <a:moveTo>
                  <a:pt x="2106894" y="2286262"/>
                </a:moveTo>
                <a:cubicBezTo>
                  <a:pt x="2102299" y="2283772"/>
                  <a:pt x="2097703" y="2283772"/>
                  <a:pt x="2097703" y="2288368"/>
                </a:cubicBezTo>
                <a:cubicBezTo>
                  <a:pt x="2088514" y="2288368"/>
                  <a:pt x="2116084" y="2299094"/>
                  <a:pt x="2116084" y="2299094"/>
                </a:cubicBezTo>
                <a:cubicBezTo>
                  <a:pt x="2116084" y="2293731"/>
                  <a:pt x="2111489" y="2288751"/>
                  <a:pt x="2106894" y="2286262"/>
                </a:cubicBezTo>
                <a:close/>
                <a:moveTo>
                  <a:pt x="8206749" y="2282935"/>
                </a:moveTo>
                <a:cubicBezTo>
                  <a:pt x="8206318" y="2284730"/>
                  <a:pt x="8205170" y="2289518"/>
                  <a:pt x="8202872" y="2299094"/>
                </a:cubicBezTo>
                <a:cubicBezTo>
                  <a:pt x="8202872" y="2299094"/>
                  <a:pt x="8208042" y="2277548"/>
                  <a:pt x="8206749" y="2282935"/>
                </a:cubicBezTo>
                <a:close/>
                <a:moveTo>
                  <a:pt x="2471715" y="2275298"/>
                </a:moveTo>
                <a:cubicBezTo>
                  <a:pt x="2460515" y="2275729"/>
                  <a:pt x="2452282" y="2276878"/>
                  <a:pt x="2449985" y="2279177"/>
                </a:cubicBezTo>
                <a:cubicBezTo>
                  <a:pt x="2442517" y="2286646"/>
                  <a:pt x="2476621" y="2288512"/>
                  <a:pt x="2515139" y="2287929"/>
                </a:cubicBezTo>
                <a:cubicBezTo>
                  <a:pt x="2579337" y="2286957"/>
                  <a:pt x="2655800" y="2279177"/>
                  <a:pt x="2572517" y="2279177"/>
                </a:cubicBezTo>
                <a:cubicBezTo>
                  <a:pt x="2565624" y="2279177"/>
                  <a:pt x="2505316" y="2274005"/>
                  <a:pt x="2471715" y="2275298"/>
                </a:cubicBezTo>
                <a:close/>
                <a:moveTo>
                  <a:pt x="2956195" y="2256194"/>
                </a:moveTo>
                <a:cubicBezTo>
                  <a:pt x="2921733" y="2253896"/>
                  <a:pt x="2857404" y="2256194"/>
                  <a:pt x="2819112" y="2269983"/>
                </a:cubicBezTo>
                <a:cubicBezTo>
                  <a:pt x="2776609" y="2256194"/>
                  <a:pt x="2787522" y="2279463"/>
                  <a:pt x="2803389" y="2279679"/>
                </a:cubicBezTo>
                <a:cubicBezTo>
                  <a:pt x="2808678" y="2279751"/>
                  <a:pt x="2814517" y="2277260"/>
                  <a:pt x="2819112" y="2269983"/>
                </a:cubicBezTo>
                <a:cubicBezTo>
                  <a:pt x="2848214" y="2260790"/>
                  <a:pt x="2875784" y="2269983"/>
                  <a:pt x="2914075" y="2269983"/>
                </a:cubicBezTo>
                <a:cubicBezTo>
                  <a:pt x="2995253" y="2265387"/>
                  <a:pt x="2990657" y="2258492"/>
                  <a:pt x="2956195" y="2256194"/>
                </a:cubicBezTo>
                <a:close/>
                <a:moveTo>
                  <a:pt x="5719171" y="2211495"/>
                </a:moveTo>
                <a:lnTo>
                  <a:pt x="5733848" y="2213294"/>
                </a:lnTo>
                <a:cubicBezTo>
                  <a:pt x="5733848" y="2213294"/>
                  <a:pt x="5729157" y="2212719"/>
                  <a:pt x="5723294" y="2212001"/>
                </a:cubicBezTo>
                <a:close/>
                <a:moveTo>
                  <a:pt x="5706659" y="2209964"/>
                </a:moveTo>
                <a:lnTo>
                  <a:pt x="5712300" y="2210654"/>
                </a:lnTo>
                <a:lnTo>
                  <a:pt x="5719171" y="2211495"/>
                </a:lnTo>
                <a:close/>
                <a:moveTo>
                  <a:pt x="5704565" y="2209707"/>
                </a:moveTo>
                <a:lnTo>
                  <a:pt x="5705703" y="2209847"/>
                </a:lnTo>
                <a:lnTo>
                  <a:pt x="5706659" y="2209964"/>
                </a:lnTo>
                <a:close/>
                <a:moveTo>
                  <a:pt x="5700866" y="2209254"/>
                </a:moveTo>
                <a:cubicBezTo>
                  <a:pt x="5700133" y="2209163"/>
                  <a:pt x="5700427" y="2209199"/>
                  <a:pt x="5702185" y="2209415"/>
                </a:cubicBezTo>
                <a:lnTo>
                  <a:pt x="5704565" y="2209707"/>
                </a:lnTo>
                <a:close/>
                <a:moveTo>
                  <a:pt x="5914956" y="2187732"/>
                </a:moveTo>
                <a:lnTo>
                  <a:pt x="5917454" y="2188204"/>
                </a:lnTo>
                <a:cubicBezTo>
                  <a:pt x="5920997" y="2188875"/>
                  <a:pt x="5922768" y="2189210"/>
                  <a:pt x="5920112" y="2188707"/>
                </a:cubicBezTo>
                <a:close/>
                <a:moveTo>
                  <a:pt x="5907962" y="2186408"/>
                </a:moveTo>
                <a:lnTo>
                  <a:pt x="5914956" y="2187732"/>
                </a:lnTo>
                <a:lnTo>
                  <a:pt x="5912474" y="2187262"/>
                </a:lnTo>
                <a:close/>
                <a:moveTo>
                  <a:pt x="5896203" y="2184183"/>
                </a:moveTo>
                <a:cubicBezTo>
                  <a:pt x="5848722" y="2204101"/>
                  <a:pt x="5801240" y="2213294"/>
                  <a:pt x="5733848" y="2213294"/>
                </a:cubicBezTo>
                <a:cubicBezTo>
                  <a:pt x="5781329" y="2204101"/>
                  <a:pt x="5839531" y="2194908"/>
                  <a:pt x="5896203" y="2184183"/>
                </a:cubicBezTo>
                <a:close/>
                <a:moveTo>
                  <a:pt x="5896203" y="2184183"/>
                </a:moveTo>
                <a:cubicBezTo>
                  <a:pt x="5896203" y="2184183"/>
                  <a:pt x="5899745" y="2184852"/>
                  <a:pt x="5904173" y="2185691"/>
                </a:cubicBezTo>
                <a:lnTo>
                  <a:pt x="5907962" y="2186408"/>
                </a:lnTo>
                <a:close/>
                <a:moveTo>
                  <a:pt x="5952874" y="2165797"/>
                </a:moveTo>
                <a:cubicBezTo>
                  <a:pt x="5962064" y="2165797"/>
                  <a:pt x="5991165" y="2174990"/>
                  <a:pt x="5981975" y="2174990"/>
                </a:cubicBezTo>
                <a:cubicBezTo>
                  <a:pt x="5981975" y="2177289"/>
                  <a:pt x="5980157" y="2178437"/>
                  <a:pt x="5977428" y="2178725"/>
                </a:cubicBezTo>
                <a:cubicBezTo>
                  <a:pt x="5969244" y="2179586"/>
                  <a:pt x="5952874" y="2172691"/>
                  <a:pt x="5952874" y="2165797"/>
                </a:cubicBezTo>
                <a:close/>
                <a:moveTo>
                  <a:pt x="6028874" y="2155018"/>
                </a:moveTo>
                <a:lnTo>
                  <a:pt x="6030677" y="2155311"/>
                </a:lnTo>
                <a:cubicBezTo>
                  <a:pt x="6035105" y="2156030"/>
                  <a:pt x="6038647" y="2156603"/>
                  <a:pt x="6038647" y="2156603"/>
                </a:cubicBezTo>
                <a:close/>
                <a:moveTo>
                  <a:pt x="6022200" y="2153936"/>
                </a:moveTo>
                <a:lnTo>
                  <a:pt x="6022376" y="2153964"/>
                </a:lnTo>
                <a:lnTo>
                  <a:pt x="6028874" y="2155018"/>
                </a:lnTo>
                <a:close/>
                <a:moveTo>
                  <a:pt x="6013535" y="2152531"/>
                </a:moveTo>
                <a:cubicBezTo>
                  <a:pt x="6013078" y="2152457"/>
                  <a:pt x="6014738" y="2152725"/>
                  <a:pt x="6017396" y="2153156"/>
                </a:cubicBezTo>
                <a:lnTo>
                  <a:pt x="6022200" y="2153936"/>
                </a:lnTo>
                <a:close/>
                <a:moveTo>
                  <a:pt x="6095318" y="2127494"/>
                </a:moveTo>
                <a:cubicBezTo>
                  <a:pt x="6088426" y="2134387"/>
                  <a:pt x="6102211" y="2142145"/>
                  <a:pt x="6114057" y="2141067"/>
                </a:cubicBezTo>
                <a:cubicBezTo>
                  <a:pt x="6118006" y="2140708"/>
                  <a:pt x="6121739" y="2139367"/>
                  <a:pt x="6124420" y="2136686"/>
                </a:cubicBezTo>
                <a:close/>
                <a:moveTo>
                  <a:pt x="6181090" y="2118300"/>
                </a:moveTo>
                <a:cubicBezTo>
                  <a:pt x="6199470" y="2118300"/>
                  <a:pt x="6208660" y="2118300"/>
                  <a:pt x="6228571" y="2118300"/>
                </a:cubicBezTo>
                <a:cubicBezTo>
                  <a:pt x="6228571" y="2136686"/>
                  <a:pt x="6190280" y="2118300"/>
                  <a:pt x="6181090" y="2127494"/>
                </a:cubicBezTo>
                <a:close/>
                <a:moveTo>
                  <a:pt x="10053814" y="2108087"/>
                </a:moveTo>
                <a:cubicBezTo>
                  <a:pt x="10054354" y="2107504"/>
                  <a:pt x="10054642" y="2107767"/>
                  <a:pt x="10054642" y="2109108"/>
                </a:cubicBezTo>
                <a:lnTo>
                  <a:pt x="10053394" y="2108809"/>
                </a:lnTo>
                <a:close/>
                <a:moveTo>
                  <a:pt x="6312812" y="2089190"/>
                </a:moveTo>
                <a:cubicBezTo>
                  <a:pt x="6332724" y="2089190"/>
                  <a:pt x="6351104" y="2089190"/>
                  <a:pt x="6361825" y="2089190"/>
                </a:cubicBezTo>
                <a:cubicBezTo>
                  <a:pt x="6332724" y="2109108"/>
                  <a:pt x="6285243" y="2118300"/>
                  <a:pt x="6228571" y="2118300"/>
                </a:cubicBezTo>
                <a:lnTo>
                  <a:pt x="6228571" y="2109108"/>
                </a:lnTo>
                <a:cubicBezTo>
                  <a:pt x="6246952" y="2109108"/>
                  <a:pt x="6266863" y="2109108"/>
                  <a:pt x="6266863" y="2098383"/>
                </a:cubicBezTo>
                <a:cubicBezTo>
                  <a:pt x="6285243" y="2089190"/>
                  <a:pt x="6312812" y="2109108"/>
                  <a:pt x="6312812" y="2089190"/>
                </a:cubicBezTo>
                <a:close/>
                <a:moveTo>
                  <a:pt x="6409307" y="2079997"/>
                </a:moveTo>
                <a:cubicBezTo>
                  <a:pt x="6398585" y="2089190"/>
                  <a:pt x="6380205" y="2089190"/>
                  <a:pt x="6361825" y="2089190"/>
                </a:cubicBezTo>
                <a:cubicBezTo>
                  <a:pt x="6371015" y="2079997"/>
                  <a:pt x="6389395" y="2079997"/>
                  <a:pt x="6409307" y="2079997"/>
                </a:cubicBezTo>
                <a:close/>
                <a:moveTo>
                  <a:pt x="6466800" y="2072428"/>
                </a:moveTo>
                <a:lnTo>
                  <a:pt x="6478040" y="2074251"/>
                </a:lnTo>
                <a:cubicBezTo>
                  <a:pt x="6481582" y="2074825"/>
                  <a:pt x="6483353" y="2075112"/>
                  <a:pt x="6480695" y="2074682"/>
                </a:cubicBezTo>
                <a:cubicBezTo>
                  <a:pt x="6479367" y="2074466"/>
                  <a:pt x="6476933" y="2074072"/>
                  <a:pt x="6473059" y="2073444"/>
                </a:cubicBezTo>
                <a:close/>
                <a:moveTo>
                  <a:pt x="6456788" y="2070803"/>
                </a:moveTo>
                <a:lnTo>
                  <a:pt x="6466800" y="2072428"/>
                </a:lnTo>
                <a:lnTo>
                  <a:pt x="6464758" y="2072097"/>
                </a:lnTo>
                <a:cubicBezTo>
                  <a:pt x="6460330" y="2071378"/>
                  <a:pt x="6456788" y="2070803"/>
                  <a:pt x="6456788" y="2070803"/>
                </a:cubicBezTo>
                <a:close/>
                <a:moveTo>
                  <a:pt x="6421560" y="2068506"/>
                </a:moveTo>
                <a:cubicBezTo>
                  <a:pt x="6432281" y="2068506"/>
                  <a:pt x="6446832" y="2070803"/>
                  <a:pt x="6456788" y="2070803"/>
                </a:cubicBezTo>
                <a:cubicBezTo>
                  <a:pt x="6456788" y="2089190"/>
                  <a:pt x="6418497" y="2070803"/>
                  <a:pt x="6409307" y="2079997"/>
                </a:cubicBezTo>
                <a:cubicBezTo>
                  <a:pt x="6403946" y="2070804"/>
                  <a:pt x="6410838" y="2068506"/>
                  <a:pt x="6421560" y="2068506"/>
                </a:cubicBezTo>
                <a:close/>
                <a:moveTo>
                  <a:pt x="6554431" y="2039586"/>
                </a:moveTo>
                <a:cubicBezTo>
                  <a:pt x="6560558" y="2042076"/>
                  <a:pt x="6565535" y="2047056"/>
                  <a:pt x="6560940" y="2052418"/>
                </a:cubicBezTo>
                <a:lnTo>
                  <a:pt x="6541029" y="2041693"/>
                </a:lnTo>
                <a:cubicBezTo>
                  <a:pt x="6541029" y="2037097"/>
                  <a:pt x="6548304" y="2037097"/>
                  <a:pt x="6554431" y="2039586"/>
                </a:cubicBezTo>
                <a:close/>
                <a:moveTo>
                  <a:pt x="6600763" y="2030202"/>
                </a:moveTo>
                <a:cubicBezTo>
                  <a:pt x="6608038" y="2032500"/>
                  <a:pt x="6613017" y="2037097"/>
                  <a:pt x="6608422" y="2041693"/>
                </a:cubicBezTo>
                <a:lnTo>
                  <a:pt x="6579320" y="2032500"/>
                </a:lnTo>
                <a:cubicBezTo>
                  <a:pt x="6583915" y="2027904"/>
                  <a:pt x="6593488" y="2027904"/>
                  <a:pt x="6600763" y="2030202"/>
                </a:cubicBezTo>
                <a:close/>
                <a:moveTo>
                  <a:pt x="6639055" y="2021009"/>
                </a:moveTo>
                <a:cubicBezTo>
                  <a:pt x="6646330" y="2023308"/>
                  <a:pt x="6651308" y="2027904"/>
                  <a:pt x="6646713" y="2032500"/>
                </a:cubicBezTo>
                <a:lnTo>
                  <a:pt x="6617612" y="2023308"/>
                </a:lnTo>
                <a:cubicBezTo>
                  <a:pt x="6622206" y="2018711"/>
                  <a:pt x="6631779" y="2018711"/>
                  <a:pt x="6639055" y="2021009"/>
                </a:cubicBezTo>
                <a:close/>
                <a:moveTo>
                  <a:pt x="6669431" y="2010840"/>
                </a:moveTo>
                <a:lnTo>
                  <a:pt x="6677729" y="2011816"/>
                </a:lnTo>
                <a:cubicBezTo>
                  <a:pt x="6685770" y="2014115"/>
                  <a:pt x="6692662" y="2018710"/>
                  <a:pt x="6692662" y="2023308"/>
                </a:cubicBezTo>
                <a:cubicBezTo>
                  <a:pt x="6683473" y="2023308"/>
                  <a:pt x="6655902" y="2014115"/>
                  <a:pt x="6655902" y="2014115"/>
                </a:cubicBezTo>
                <a:lnTo>
                  <a:pt x="6660190" y="2012450"/>
                </a:lnTo>
                <a:close/>
                <a:moveTo>
                  <a:pt x="6707083" y="2010473"/>
                </a:moveTo>
                <a:lnTo>
                  <a:pt x="6708661" y="2012839"/>
                </a:lnTo>
                <a:cubicBezTo>
                  <a:pt x="6709918" y="2014725"/>
                  <a:pt x="6710707" y="2015910"/>
                  <a:pt x="6711138" y="2016556"/>
                </a:cubicBezTo>
                <a:cubicBezTo>
                  <a:pt x="6712000" y="2017849"/>
                  <a:pt x="6711425" y="2016987"/>
                  <a:pt x="6710276" y="2015264"/>
                </a:cubicBezTo>
                <a:close/>
                <a:moveTo>
                  <a:pt x="6703384" y="2004921"/>
                </a:moveTo>
                <a:lnTo>
                  <a:pt x="6707083" y="2010473"/>
                </a:lnTo>
                <a:lnTo>
                  <a:pt x="6705968" y="2008799"/>
                </a:lnTo>
                <a:cubicBezTo>
                  <a:pt x="6704532" y="2006644"/>
                  <a:pt x="6703384" y="2004921"/>
                  <a:pt x="6703384" y="2004921"/>
                </a:cubicBezTo>
                <a:close/>
                <a:moveTo>
                  <a:pt x="7418522" y="1998099"/>
                </a:moveTo>
                <a:cubicBezTo>
                  <a:pt x="7410050" y="1998027"/>
                  <a:pt x="7391862" y="1999942"/>
                  <a:pt x="7358931" y="2004921"/>
                </a:cubicBezTo>
                <a:cubicBezTo>
                  <a:pt x="7225678" y="2023308"/>
                  <a:pt x="7092424" y="2070803"/>
                  <a:pt x="6968360" y="2098383"/>
                </a:cubicBezTo>
                <a:cubicBezTo>
                  <a:pt x="5991165" y="2346591"/>
                  <a:pt x="4917477" y="2489081"/>
                  <a:pt x="3825408" y="2631570"/>
                </a:cubicBezTo>
                <a:cubicBezTo>
                  <a:pt x="3768736" y="2640763"/>
                  <a:pt x="3588001" y="2668341"/>
                  <a:pt x="3588001" y="2668341"/>
                </a:cubicBezTo>
                <a:cubicBezTo>
                  <a:pt x="3592980" y="2673321"/>
                  <a:pt x="3606191" y="2675236"/>
                  <a:pt x="3624403" y="2675164"/>
                </a:cubicBezTo>
                <a:cubicBezTo>
                  <a:pt x="3679040" y="2674949"/>
                  <a:pt x="3778693" y="2656851"/>
                  <a:pt x="3836130" y="2649956"/>
                </a:cubicBezTo>
                <a:cubicBezTo>
                  <a:pt x="4451853" y="2584073"/>
                  <a:pt x="4984869" y="2507466"/>
                  <a:pt x="5573024" y="2412473"/>
                </a:cubicBezTo>
                <a:cubicBezTo>
                  <a:pt x="5876291" y="2364976"/>
                  <a:pt x="6208660" y="2299094"/>
                  <a:pt x="6513459" y="2222487"/>
                </a:cubicBezTo>
                <a:cubicBezTo>
                  <a:pt x="6760056" y="2165797"/>
                  <a:pt x="7101614" y="2109108"/>
                  <a:pt x="7368121" y="2023308"/>
                </a:cubicBezTo>
                <a:cubicBezTo>
                  <a:pt x="7381907" y="2016412"/>
                  <a:pt x="7443938" y="1998314"/>
                  <a:pt x="7418522" y="1998099"/>
                </a:cubicBezTo>
                <a:close/>
                <a:moveTo>
                  <a:pt x="6760055" y="1992090"/>
                </a:moveTo>
                <a:cubicBezTo>
                  <a:pt x="6764650" y="1994579"/>
                  <a:pt x="6769245" y="1999559"/>
                  <a:pt x="6769245" y="2004921"/>
                </a:cubicBezTo>
                <a:cubicBezTo>
                  <a:pt x="6769245" y="2004921"/>
                  <a:pt x="6741676" y="1994197"/>
                  <a:pt x="6750865" y="1994197"/>
                </a:cubicBezTo>
                <a:cubicBezTo>
                  <a:pt x="6750865" y="1989600"/>
                  <a:pt x="6755460" y="1989600"/>
                  <a:pt x="6760055" y="1992090"/>
                </a:cubicBezTo>
                <a:close/>
                <a:moveTo>
                  <a:pt x="6798347" y="1982706"/>
                </a:moveTo>
                <a:cubicBezTo>
                  <a:pt x="6802942" y="1985003"/>
                  <a:pt x="6807536" y="1989600"/>
                  <a:pt x="6807536" y="1994197"/>
                </a:cubicBezTo>
                <a:cubicBezTo>
                  <a:pt x="6807536" y="1994197"/>
                  <a:pt x="6778436" y="1985003"/>
                  <a:pt x="6789157" y="1985003"/>
                </a:cubicBezTo>
                <a:cubicBezTo>
                  <a:pt x="6789157" y="1980407"/>
                  <a:pt x="6793752" y="1980407"/>
                  <a:pt x="6798347" y="1982706"/>
                </a:cubicBezTo>
                <a:close/>
                <a:moveTo>
                  <a:pt x="6847359" y="1973512"/>
                </a:moveTo>
                <a:cubicBezTo>
                  <a:pt x="6854635" y="1975811"/>
                  <a:pt x="6859613" y="1980407"/>
                  <a:pt x="6855018" y="1985003"/>
                </a:cubicBezTo>
                <a:lnTo>
                  <a:pt x="6825916" y="1975811"/>
                </a:lnTo>
                <a:cubicBezTo>
                  <a:pt x="6830511" y="1971214"/>
                  <a:pt x="6840084" y="1971214"/>
                  <a:pt x="6847359" y="1973512"/>
                </a:cubicBezTo>
                <a:close/>
                <a:moveTo>
                  <a:pt x="6864207" y="1957424"/>
                </a:moveTo>
                <a:cubicBezTo>
                  <a:pt x="6873398" y="1957424"/>
                  <a:pt x="6902499" y="1966618"/>
                  <a:pt x="6893309" y="1975811"/>
                </a:cubicBezTo>
                <a:cubicBezTo>
                  <a:pt x="6893309" y="1975811"/>
                  <a:pt x="6864207" y="1966618"/>
                  <a:pt x="6864207" y="1957424"/>
                </a:cubicBezTo>
                <a:close/>
                <a:moveTo>
                  <a:pt x="6902499" y="1946700"/>
                </a:moveTo>
                <a:cubicBezTo>
                  <a:pt x="6920879" y="1946700"/>
                  <a:pt x="6931601" y="1946700"/>
                  <a:pt x="6940791" y="1946700"/>
                </a:cubicBezTo>
                <a:cubicBezTo>
                  <a:pt x="6945385" y="1956659"/>
                  <a:pt x="6935812" y="1961638"/>
                  <a:pt x="6925091" y="1961638"/>
                </a:cubicBezTo>
                <a:cubicBezTo>
                  <a:pt x="6914369" y="1961638"/>
                  <a:pt x="6902499" y="1956659"/>
                  <a:pt x="6902499" y="1946700"/>
                </a:cubicBezTo>
                <a:close/>
                <a:moveTo>
                  <a:pt x="6940791" y="1937507"/>
                </a:moveTo>
                <a:cubicBezTo>
                  <a:pt x="6959171" y="1937507"/>
                  <a:pt x="6968360" y="1937507"/>
                  <a:pt x="6988271" y="1937507"/>
                </a:cubicBezTo>
                <a:cubicBezTo>
                  <a:pt x="6983677" y="1947466"/>
                  <a:pt x="6976401" y="1949765"/>
                  <a:pt x="6967977" y="1949573"/>
                </a:cubicBezTo>
                <a:cubicBezTo>
                  <a:pt x="6959553" y="1949381"/>
                  <a:pt x="6949981" y="1946700"/>
                  <a:pt x="6940791" y="1946700"/>
                </a:cubicBezTo>
                <a:cubicBezTo>
                  <a:pt x="6940791" y="1946700"/>
                  <a:pt x="6940791" y="1946700"/>
                  <a:pt x="6940791" y="1937507"/>
                </a:cubicBezTo>
                <a:close/>
                <a:moveTo>
                  <a:pt x="7110804" y="1899203"/>
                </a:moveTo>
                <a:cubicBezTo>
                  <a:pt x="7121525" y="1899203"/>
                  <a:pt x="7130716" y="1899203"/>
                  <a:pt x="7139905" y="1899203"/>
                </a:cubicBezTo>
                <a:cubicBezTo>
                  <a:pt x="7139905" y="1899203"/>
                  <a:pt x="7134735" y="1904374"/>
                  <a:pt x="7123751" y="1903082"/>
                </a:cubicBezTo>
                <a:cubicBezTo>
                  <a:pt x="7120089" y="1902650"/>
                  <a:pt x="7115782" y="1901501"/>
                  <a:pt x="7110804" y="1899203"/>
                </a:cubicBezTo>
                <a:close/>
                <a:moveTo>
                  <a:pt x="7187386" y="1871624"/>
                </a:moveTo>
                <a:cubicBezTo>
                  <a:pt x="7187386" y="1880818"/>
                  <a:pt x="7205766" y="1880818"/>
                  <a:pt x="7205766" y="1880818"/>
                </a:cubicBezTo>
                <a:cubicBezTo>
                  <a:pt x="7214956" y="1880818"/>
                  <a:pt x="7196576" y="1871624"/>
                  <a:pt x="7187386" y="1871624"/>
                </a:cubicBezTo>
                <a:close/>
                <a:moveTo>
                  <a:pt x="7225678" y="1862432"/>
                </a:moveTo>
                <a:cubicBezTo>
                  <a:pt x="7225678" y="1871624"/>
                  <a:pt x="7244058" y="1871624"/>
                  <a:pt x="7244058" y="1871624"/>
                </a:cubicBezTo>
                <a:cubicBezTo>
                  <a:pt x="7253247" y="1871624"/>
                  <a:pt x="7234867" y="1862432"/>
                  <a:pt x="7225678" y="1862432"/>
                </a:cubicBezTo>
                <a:close/>
                <a:moveTo>
                  <a:pt x="2279013" y="1854029"/>
                </a:moveTo>
                <a:cubicBezTo>
                  <a:pt x="2265132" y="1854962"/>
                  <a:pt x="2254315" y="1857453"/>
                  <a:pt x="2249338" y="1862432"/>
                </a:cubicBezTo>
                <a:cubicBezTo>
                  <a:pt x="2264271" y="1847493"/>
                  <a:pt x="2411884" y="1880818"/>
                  <a:pt x="2497034" y="1882900"/>
                </a:cubicBezTo>
                <a:cubicBezTo>
                  <a:pt x="2525418" y="1883595"/>
                  <a:pt x="2546861" y="1880818"/>
                  <a:pt x="2554137" y="1871624"/>
                </a:cubicBezTo>
                <a:cubicBezTo>
                  <a:pt x="2543415" y="1880818"/>
                  <a:pt x="2449985" y="1862432"/>
                  <a:pt x="2411693" y="1862432"/>
                </a:cubicBezTo>
                <a:cubicBezTo>
                  <a:pt x="2389866" y="1862432"/>
                  <a:pt x="2320655" y="1851228"/>
                  <a:pt x="2279013" y="1854029"/>
                </a:cubicBezTo>
                <a:close/>
                <a:moveTo>
                  <a:pt x="7262438" y="1851707"/>
                </a:moveTo>
                <a:cubicBezTo>
                  <a:pt x="7255545" y="1859750"/>
                  <a:pt x="7270191" y="1866933"/>
                  <a:pt x="7281822" y="1866142"/>
                </a:cubicBezTo>
                <a:cubicBezTo>
                  <a:pt x="7285699" y="1865879"/>
                  <a:pt x="7289242" y="1864730"/>
                  <a:pt x="7291539" y="1862432"/>
                </a:cubicBezTo>
                <a:close/>
                <a:moveTo>
                  <a:pt x="2596879" y="1849504"/>
                </a:moveTo>
                <a:cubicBezTo>
                  <a:pt x="2593289" y="1848930"/>
                  <a:pt x="2590896" y="1849409"/>
                  <a:pt x="2590896" y="1851707"/>
                </a:cubicBezTo>
                <a:cubicBezTo>
                  <a:pt x="2584003" y="1859750"/>
                  <a:pt x="2603820" y="1866933"/>
                  <a:pt x="2618035" y="1866142"/>
                </a:cubicBezTo>
                <a:cubicBezTo>
                  <a:pt x="2622774" y="1865879"/>
                  <a:pt x="2626891" y="1864730"/>
                  <a:pt x="2629188" y="1862432"/>
                </a:cubicBezTo>
                <a:cubicBezTo>
                  <a:pt x="2629188" y="1862432"/>
                  <a:pt x="2607649" y="1851228"/>
                  <a:pt x="2596879" y="1849504"/>
                </a:cubicBezTo>
                <a:close/>
                <a:moveTo>
                  <a:pt x="2670686" y="1847828"/>
                </a:moveTo>
                <a:cubicBezTo>
                  <a:pt x="2659629" y="1848259"/>
                  <a:pt x="2651396" y="1849409"/>
                  <a:pt x="2649098" y="1851707"/>
                </a:cubicBezTo>
                <a:cubicBezTo>
                  <a:pt x="2641632" y="1859176"/>
                  <a:pt x="2671643" y="1862551"/>
                  <a:pt x="2706096" y="1863287"/>
                </a:cubicBezTo>
                <a:cubicBezTo>
                  <a:pt x="2763519" y="1864515"/>
                  <a:pt x="2833281" y="1858410"/>
                  <a:pt x="2762442" y="1851707"/>
                </a:cubicBezTo>
                <a:cubicBezTo>
                  <a:pt x="2762442" y="1851707"/>
                  <a:pt x="2703856" y="1846535"/>
                  <a:pt x="2670686" y="1847828"/>
                </a:cubicBezTo>
                <a:close/>
                <a:moveTo>
                  <a:pt x="7300728" y="1842514"/>
                </a:moveTo>
                <a:cubicBezTo>
                  <a:pt x="7291539" y="1851707"/>
                  <a:pt x="7311451" y="1851707"/>
                  <a:pt x="7320640" y="1851707"/>
                </a:cubicBezTo>
                <a:close/>
                <a:moveTo>
                  <a:pt x="996445" y="1842514"/>
                </a:moveTo>
                <a:cubicBezTo>
                  <a:pt x="996445" y="1849408"/>
                  <a:pt x="1012815" y="1857164"/>
                  <a:pt x="1020999" y="1856087"/>
                </a:cubicBezTo>
                <a:cubicBezTo>
                  <a:pt x="1023728" y="1855728"/>
                  <a:pt x="1025546" y="1854387"/>
                  <a:pt x="1025546" y="1851707"/>
                </a:cubicBezTo>
                <a:cubicBezTo>
                  <a:pt x="1034736" y="1851707"/>
                  <a:pt x="1005635" y="1842514"/>
                  <a:pt x="996445" y="1842514"/>
                </a:cubicBezTo>
                <a:close/>
                <a:moveTo>
                  <a:pt x="2841082" y="1838636"/>
                </a:moveTo>
                <a:cubicBezTo>
                  <a:pt x="2829739" y="1839066"/>
                  <a:pt x="2821410" y="1840215"/>
                  <a:pt x="2819112" y="1842514"/>
                </a:cubicBezTo>
                <a:cubicBezTo>
                  <a:pt x="2815666" y="1849983"/>
                  <a:pt x="2846897" y="1853143"/>
                  <a:pt x="2881791" y="1853690"/>
                </a:cubicBezTo>
                <a:cubicBezTo>
                  <a:pt x="2893422" y="1853873"/>
                  <a:pt x="2905460" y="1853765"/>
                  <a:pt x="2916755" y="1853430"/>
                </a:cubicBezTo>
                <a:cubicBezTo>
                  <a:pt x="2961939" y="1852090"/>
                  <a:pt x="2995253" y="1847110"/>
                  <a:pt x="2943176" y="1842514"/>
                </a:cubicBezTo>
                <a:cubicBezTo>
                  <a:pt x="2936283" y="1842514"/>
                  <a:pt x="2875113" y="1837342"/>
                  <a:pt x="2841082" y="1838636"/>
                </a:cubicBezTo>
                <a:close/>
                <a:moveTo>
                  <a:pt x="3021003" y="1827001"/>
                </a:moveTo>
                <a:cubicBezTo>
                  <a:pt x="3012100" y="1827001"/>
                  <a:pt x="3004443" y="1828724"/>
                  <a:pt x="2999847" y="1833321"/>
                </a:cubicBezTo>
                <a:cubicBezTo>
                  <a:pt x="3006739" y="1826426"/>
                  <a:pt x="3046371" y="1840216"/>
                  <a:pt x="3069633" y="1843664"/>
                </a:cubicBezTo>
                <a:cubicBezTo>
                  <a:pt x="3077387" y="1844812"/>
                  <a:pt x="3083322" y="1844812"/>
                  <a:pt x="3085620" y="1842514"/>
                </a:cubicBezTo>
                <a:cubicBezTo>
                  <a:pt x="3085620" y="1842514"/>
                  <a:pt x="3047711" y="1827001"/>
                  <a:pt x="3021003" y="1827001"/>
                </a:cubicBezTo>
                <a:close/>
                <a:moveTo>
                  <a:pt x="438522" y="1821650"/>
                </a:moveTo>
                <a:cubicBezTo>
                  <a:pt x="457708" y="1826444"/>
                  <a:pt x="446575" y="1848691"/>
                  <a:pt x="430476" y="1849121"/>
                </a:cubicBezTo>
                <a:cubicBezTo>
                  <a:pt x="423320" y="1849313"/>
                  <a:pt x="415182" y="1845195"/>
                  <a:pt x="408291" y="1833321"/>
                </a:cubicBezTo>
                <a:lnTo>
                  <a:pt x="408291" y="1824128"/>
                </a:lnTo>
                <a:cubicBezTo>
                  <a:pt x="422362" y="1820393"/>
                  <a:pt x="432126" y="1820053"/>
                  <a:pt x="438522" y="1821650"/>
                </a:cubicBezTo>
                <a:close/>
                <a:moveTo>
                  <a:pt x="7364580" y="1737178"/>
                </a:moveTo>
                <a:cubicBezTo>
                  <a:pt x="7359219" y="1737753"/>
                  <a:pt x="7353188" y="1740626"/>
                  <a:pt x="7348210" y="1747521"/>
                </a:cubicBezTo>
                <a:cubicBezTo>
                  <a:pt x="7339020" y="1747521"/>
                  <a:pt x="7320640" y="1747521"/>
                  <a:pt x="7320640" y="1756714"/>
                </a:cubicBezTo>
                <a:cubicBezTo>
                  <a:pt x="7300728" y="1756714"/>
                  <a:pt x="7282349" y="1747521"/>
                  <a:pt x="7282349" y="1767438"/>
                </a:cubicBezTo>
                <a:cubicBezTo>
                  <a:pt x="7234867" y="1767438"/>
                  <a:pt x="7196576" y="1776631"/>
                  <a:pt x="7169006" y="1795017"/>
                </a:cubicBezTo>
                <a:cubicBezTo>
                  <a:pt x="6760056" y="1890011"/>
                  <a:pt x="6323533" y="1994197"/>
                  <a:pt x="5905393" y="2079997"/>
                </a:cubicBezTo>
                <a:cubicBezTo>
                  <a:pt x="5845084" y="2094360"/>
                  <a:pt x="5830007" y="2100537"/>
                  <a:pt x="5839726" y="2101677"/>
                </a:cubicBezTo>
                <a:cubicBezTo>
                  <a:pt x="5855926" y="2103578"/>
                  <a:pt x="5941004" y="2091488"/>
                  <a:pt x="6000355" y="2079997"/>
                </a:cubicBezTo>
                <a:cubicBezTo>
                  <a:pt x="6389395" y="2004921"/>
                  <a:pt x="6835106" y="1880818"/>
                  <a:pt x="7169006" y="1795017"/>
                </a:cubicBezTo>
                <a:cubicBezTo>
                  <a:pt x="7214956" y="1795017"/>
                  <a:pt x="7253247" y="1785824"/>
                  <a:pt x="7282349" y="1767438"/>
                </a:cubicBezTo>
                <a:cubicBezTo>
                  <a:pt x="7291539" y="1767438"/>
                  <a:pt x="7311451" y="1767438"/>
                  <a:pt x="7320640" y="1756714"/>
                </a:cubicBezTo>
                <a:cubicBezTo>
                  <a:pt x="7329830" y="1756714"/>
                  <a:pt x="7348210" y="1756714"/>
                  <a:pt x="7348210" y="1747521"/>
                </a:cubicBezTo>
                <a:cubicBezTo>
                  <a:pt x="7390713" y="1754415"/>
                  <a:pt x="7380662" y="1735455"/>
                  <a:pt x="7364580" y="1737178"/>
                </a:cubicBezTo>
                <a:close/>
                <a:moveTo>
                  <a:pt x="7028094" y="1726837"/>
                </a:moveTo>
                <a:cubicBezTo>
                  <a:pt x="7020819" y="1726837"/>
                  <a:pt x="7015841" y="1729134"/>
                  <a:pt x="7015841" y="1738327"/>
                </a:cubicBezTo>
                <a:cubicBezTo>
                  <a:pt x="6968360" y="1738327"/>
                  <a:pt x="6920879" y="1747521"/>
                  <a:pt x="6864207" y="1767438"/>
                </a:cubicBezTo>
                <a:cubicBezTo>
                  <a:pt x="6848125" y="1767438"/>
                  <a:pt x="6707740" y="1810841"/>
                  <a:pt x="6730356" y="1815533"/>
                </a:cubicBezTo>
                <a:cubicBezTo>
                  <a:pt x="6733586" y="1816204"/>
                  <a:pt x="6740144" y="1816084"/>
                  <a:pt x="6750865" y="1814935"/>
                </a:cubicBezTo>
                <a:cubicBezTo>
                  <a:pt x="6816726" y="1804210"/>
                  <a:pt x="6979082" y="1738327"/>
                  <a:pt x="7015841" y="1738327"/>
                </a:cubicBezTo>
                <a:cubicBezTo>
                  <a:pt x="7025031" y="1738327"/>
                  <a:pt x="7054133" y="1738327"/>
                  <a:pt x="7054133" y="1729135"/>
                </a:cubicBezTo>
                <a:cubicBezTo>
                  <a:pt x="7044943" y="1729135"/>
                  <a:pt x="7035370" y="1726837"/>
                  <a:pt x="7028094" y="1726837"/>
                </a:cubicBezTo>
                <a:close/>
                <a:moveTo>
                  <a:pt x="7752136" y="1715561"/>
                </a:moveTo>
                <a:cubicBezTo>
                  <a:pt x="7749694" y="1715920"/>
                  <a:pt x="7747972" y="1717261"/>
                  <a:pt x="7747972" y="1719942"/>
                </a:cubicBezTo>
                <a:lnTo>
                  <a:pt x="7766352" y="1729135"/>
                </a:lnTo>
                <a:cubicBezTo>
                  <a:pt x="7773244" y="1722240"/>
                  <a:pt x="7759458" y="1714484"/>
                  <a:pt x="7752136" y="1715561"/>
                </a:cubicBezTo>
                <a:close/>
                <a:moveTo>
                  <a:pt x="7428957" y="1715561"/>
                </a:moveTo>
                <a:cubicBezTo>
                  <a:pt x="7426516" y="1715920"/>
                  <a:pt x="7424793" y="1717261"/>
                  <a:pt x="7424793" y="1719942"/>
                </a:cubicBezTo>
                <a:lnTo>
                  <a:pt x="7443173" y="1729135"/>
                </a:lnTo>
                <a:cubicBezTo>
                  <a:pt x="7450065" y="1722240"/>
                  <a:pt x="7436279" y="1714484"/>
                  <a:pt x="7428957" y="1715561"/>
                </a:cubicBezTo>
                <a:close/>
                <a:moveTo>
                  <a:pt x="7546942" y="1688533"/>
                </a:moveTo>
                <a:cubicBezTo>
                  <a:pt x="7540815" y="1686235"/>
                  <a:pt x="7533540" y="1686235"/>
                  <a:pt x="7528945" y="1690831"/>
                </a:cubicBezTo>
                <a:cubicBezTo>
                  <a:pt x="7528945" y="1690831"/>
                  <a:pt x="7547325" y="1700024"/>
                  <a:pt x="7558047" y="1700024"/>
                </a:cubicBezTo>
                <a:cubicBezTo>
                  <a:pt x="7558047" y="1695428"/>
                  <a:pt x="7553068" y="1690831"/>
                  <a:pt x="7546942" y="1688533"/>
                </a:cubicBezTo>
                <a:close/>
                <a:moveTo>
                  <a:pt x="7605528" y="1661720"/>
                </a:moveTo>
                <a:cubicBezTo>
                  <a:pt x="7597486" y="1669764"/>
                  <a:pt x="7606676" y="1676945"/>
                  <a:pt x="7615651" y="1676156"/>
                </a:cubicBezTo>
                <a:cubicBezTo>
                  <a:pt x="7618642" y="1675892"/>
                  <a:pt x="7621610" y="1674744"/>
                  <a:pt x="7623908" y="1672445"/>
                </a:cubicBezTo>
                <a:close/>
                <a:moveTo>
                  <a:pt x="8630203" y="1643334"/>
                </a:moveTo>
                <a:cubicBezTo>
                  <a:pt x="8630203" y="1650229"/>
                  <a:pt x="8641404" y="1657124"/>
                  <a:pt x="8647004" y="1656262"/>
                </a:cubicBezTo>
                <a:cubicBezTo>
                  <a:pt x="8648870" y="1655975"/>
                  <a:pt x="8650114" y="1654826"/>
                  <a:pt x="8650114" y="1652527"/>
                </a:cubicBezTo>
                <a:cubicBezTo>
                  <a:pt x="8659304" y="1652527"/>
                  <a:pt x="8630203" y="1643334"/>
                  <a:pt x="8630203" y="1643334"/>
                </a:cubicBezTo>
                <a:close/>
                <a:moveTo>
                  <a:pt x="7671389" y="1643334"/>
                </a:moveTo>
                <a:cubicBezTo>
                  <a:pt x="7664496" y="1650229"/>
                  <a:pt x="7679142" y="1657124"/>
                  <a:pt x="7686896" y="1656262"/>
                </a:cubicBezTo>
                <a:cubicBezTo>
                  <a:pt x="7689482" y="1655975"/>
                  <a:pt x="7691300" y="1654826"/>
                  <a:pt x="7691300" y="1652527"/>
                </a:cubicBezTo>
                <a:close/>
                <a:moveTo>
                  <a:pt x="8659304" y="1634142"/>
                </a:moveTo>
                <a:cubicBezTo>
                  <a:pt x="8659304" y="1641037"/>
                  <a:pt x="8674812" y="1647931"/>
                  <a:pt x="8682566" y="1647068"/>
                </a:cubicBezTo>
                <a:cubicBezTo>
                  <a:pt x="8685151" y="1646782"/>
                  <a:pt x="8686874" y="1645633"/>
                  <a:pt x="8686874" y="1643334"/>
                </a:cubicBezTo>
                <a:cubicBezTo>
                  <a:pt x="8697596" y="1643334"/>
                  <a:pt x="8668494" y="1634142"/>
                  <a:pt x="8659304" y="1634142"/>
                </a:cubicBezTo>
                <a:close/>
                <a:moveTo>
                  <a:pt x="7700490" y="1634142"/>
                </a:moveTo>
                <a:cubicBezTo>
                  <a:pt x="7700490" y="1641037"/>
                  <a:pt x="7715998" y="1647931"/>
                  <a:pt x="7723752" y="1647068"/>
                </a:cubicBezTo>
                <a:cubicBezTo>
                  <a:pt x="7726337" y="1646782"/>
                  <a:pt x="7728060" y="1645633"/>
                  <a:pt x="7728060" y="1643334"/>
                </a:cubicBezTo>
                <a:cubicBezTo>
                  <a:pt x="7737250" y="1643334"/>
                  <a:pt x="7709680" y="1634142"/>
                  <a:pt x="7700490" y="1634142"/>
                </a:cubicBezTo>
                <a:close/>
                <a:moveTo>
                  <a:pt x="8697596" y="1624949"/>
                </a:moveTo>
                <a:cubicBezTo>
                  <a:pt x="8697596" y="1631843"/>
                  <a:pt x="8707935" y="1638738"/>
                  <a:pt x="8716981" y="1637877"/>
                </a:cubicBezTo>
                <a:cubicBezTo>
                  <a:pt x="8719996" y="1637588"/>
                  <a:pt x="8722868" y="1636439"/>
                  <a:pt x="8725166" y="1634142"/>
                </a:cubicBezTo>
                <a:cubicBezTo>
                  <a:pt x="8725166" y="1634142"/>
                  <a:pt x="8706787" y="1624949"/>
                  <a:pt x="8697596" y="1624949"/>
                </a:cubicBezTo>
                <a:close/>
                <a:moveTo>
                  <a:pt x="7737250" y="1624949"/>
                </a:moveTo>
                <a:cubicBezTo>
                  <a:pt x="7737250" y="1631843"/>
                  <a:pt x="7748450" y="1638738"/>
                  <a:pt x="7754050" y="1637877"/>
                </a:cubicBezTo>
                <a:cubicBezTo>
                  <a:pt x="7755917" y="1637588"/>
                  <a:pt x="7757162" y="1636439"/>
                  <a:pt x="7757162" y="1634142"/>
                </a:cubicBezTo>
                <a:cubicBezTo>
                  <a:pt x="7766352" y="1634142"/>
                  <a:pt x="7737250" y="1624949"/>
                  <a:pt x="7737250" y="1624949"/>
                </a:cubicBezTo>
                <a:close/>
                <a:moveTo>
                  <a:pt x="8745077" y="1614224"/>
                </a:moveTo>
                <a:cubicBezTo>
                  <a:pt x="8737036" y="1622268"/>
                  <a:pt x="8746227" y="1629449"/>
                  <a:pt x="8755201" y="1628659"/>
                </a:cubicBezTo>
                <a:cubicBezTo>
                  <a:pt x="8758191" y="1628396"/>
                  <a:pt x="8761160" y="1627247"/>
                  <a:pt x="8763457" y="1624949"/>
                </a:cubicBezTo>
                <a:close/>
                <a:moveTo>
                  <a:pt x="8772647" y="1605030"/>
                </a:moveTo>
                <a:cubicBezTo>
                  <a:pt x="8765754" y="1611925"/>
                  <a:pt x="8780401" y="1619682"/>
                  <a:pt x="8792032" y="1618605"/>
                </a:cubicBezTo>
                <a:cubicBezTo>
                  <a:pt x="8795908" y="1618246"/>
                  <a:pt x="8799452" y="1616905"/>
                  <a:pt x="8801749" y="1614224"/>
                </a:cubicBezTo>
                <a:close/>
                <a:moveTo>
                  <a:pt x="8810939" y="1595838"/>
                </a:moveTo>
                <a:cubicBezTo>
                  <a:pt x="8804046" y="1602733"/>
                  <a:pt x="8817830" y="1609628"/>
                  <a:pt x="8825153" y="1608765"/>
                </a:cubicBezTo>
                <a:cubicBezTo>
                  <a:pt x="8827595" y="1608479"/>
                  <a:pt x="8829318" y="1607329"/>
                  <a:pt x="8829318" y="1605030"/>
                </a:cubicBezTo>
                <a:close/>
                <a:moveTo>
                  <a:pt x="8944456" y="1561293"/>
                </a:moveTo>
                <a:cubicBezTo>
                  <a:pt x="8933663" y="1563088"/>
                  <a:pt x="8920069" y="1567876"/>
                  <a:pt x="8905902" y="1577452"/>
                </a:cubicBezTo>
                <a:cubicBezTo>
                  <a:pt x="8896712" y="1577452"/>
                  <a:pt x="8867610" y="1577452"/>
                  <a:pt x="8867610" y="1586645"/>
                </a:cubicBezTo>
                <a:cubicBezTo>
                  <a:pt x="8877565" y="1586645"/>
                  <a:pt x="8887138" y="1588943"/>
                  <a:pt x="8894221" y="1588943"/>
                </a:cubicBezTo>
                <a:cubicBezTo>
                  <a:pt x="8901305" y="1588943"/>
                  <a:pt x="8905902" y="1586645"/>
                  <a:pt x="8905902" y="1577452"/>
                </a:cubicBezTo>
                <a:cubicBezTo>
                  <a:pt x="8984015" y="1577452"/>
                  <a:pt x="8976836" y="1555906"/>
                  <a:pt x="8944456" y="1561293"/>
                </a:cubicBezTo>
                <a:close/>
                <a:moveTo>
                  <a:pt x="9019243" y="1539148"/>
                </a:moveTo>
                <a:cubicBezTo>
                  <a:pt x="9010053" y="1548342"/>
                  <a:pt x="9029965" y="1548342"/>
                  <a:pt x="9039154" y="1548342"/>
                </a:cubicBezTo>
                <a:close/>
                <a:moveTo>
                  <a:pt x="7377311" y="1529956"/>
                </a:moveTo>
                <a:cubicBezTo>
                  <a:pt x="6190280" y="1851707"/>
                  <a:pt x="4880717" y="2052418"/>
                  <a:pt x="3531331" y="2204101"/>
                </a:cubicBezTo>
                <a:cubicBezTo>
                  <a:pt x="3512951" y="2204101"/>
                  <a:pt x="3483849" y="2204101"/>
                  <a:pt x="3474659" y="2204101"/>
                </a:cubicBezTo>
                <a:cubicBezTo>
                  <a:pt x="3436368" y="2213294"/>
                  <a:pt x="3218873" y="2231680"/>
                  <a:pt x="3303114" y="2231680"/>
                </a:cubicBezTo>
                <a:cubicBezTo>
                  <a:pt x="3322260" y="2234361"/>
                  <a:pt x="3342555" y="2234552"/>
                  <a:pt x="3363113" y="2233188"/>
                </a:cubicBezTo>
                <a:cubicBezTo>
                  <a:pt x="3424785" y="2229094"/>
                  <a:pt x="3488827" y="2210996"/>
                  <a:pt x="3531331" y="2204101"/>
                </a:cubicBezTo>
                <a:cubicBezTo>
                  <a:pt x="4908286" y="2070803"/>
                  <a:pt x="6208660" y="1871624"/>
                  <a:pt x="7377311" y="1529956"/>
                </a:cubicBezTo>
                <a:close/>
                <a:moveTo>
                  <a:pt x="5558473" y="1517124"/>
                </a:moveTo>
                <a:cubicBezTo>
                  <a:pt x="5551197" y="1514634"/>
                  <a:pt x="5543922" y="1514634"/>
                  <a:pt x="5543922" y="1519230"/>
                </a:cubicBezTo>
                <a:cubicBezTo>
                  <a:pt x="5537030" y="1519230"/>
                  <a:pt x="5551677" y="1530434"/>
                  <a:pt x="5563307" y="1532158"/>
                </a:cubicBezTo>
                <a:cubicBezTo>
                  <a:pt x="5567185" y="1532733"/>
                  <a:pt x="5570726" y="1532254"/>
                  <a:pt x="5573024" y="1529956"/>
                </a:cubicBezTo>
                <a:cubicBezTo>
                  <a:pt x="5573024" y="1524593"/>
                  <a:pt x="5565748" y="1519614"/>
                  <a:pt x="5558473" y="1517124"/>
                </a:cubicBezTo>
                <a:close/>
                <a:moveTo>
                  <a:pt x="7436279" y="1507739"/>
                </a:moveTo>
                <a:cubicBezTo>
                  <a:pt x="7429387" y="1505441"/>
                  <a:pt x="7420197" y="1505441"/>
                  <a:pt x="7415603" y="1510038"/>
                </a:cubicBezTo>
                <a:lnTo>
                  <a:pt x="7443173" y="1519230"/>
                </a:lnTo>
                <a:cubicBezTo>
                  <a:pt x="7447767" y="1514634"/>
                  <a:pt x="7443173" y="1510038"/>
                  <a:pt x="7436279" y="1507739"/>
                </a:cubicBezTo>
                <a:close/>
                <a:moveTo>
                  <a:pt x="5660520" y="1498546"/>
                </a:moveTo>
                <a:cubicBezTo>
                  <a:pt x="5648458" y="1498546"/>
                  <a:pt x="5638885" y="1500845"/>
                  <a:pt x="5638885" y="1510038"/>
                </a:cubicBezTo>
                <a:cubicBezTo>
                  <a:pt x="5582597" y="1503143"/>
                  <a:pt x="5595233" y="1522965"/>
                  <a:pt x="5616700" y="1521026"/>
                </a:cubicBezTo>
                <a:cubicBezTo>
                  <a:pt x="5623856" y="1520379"/>
                  <a:pt x="5631992" y="1517316"/>
                  <a:pt x="5638885" y="1510038"/>
                </a:cubicBezTo>
                <a:cubicBezTo>
                  <a:pt x="5658796" y="1500845"/>
                  <a:pt x="5697088" y="1519230"/>
                  <a:pt x="5697088" y="1500845"/>
                </a:cubicBezTo>
                <a:cubicBezTo>
                  <a:pt x="5687133" y="1500845"/>
                  <a:pt x="5672582" y="1498546"/>
                  <a:pt x="5660520" y="1498546"/>
                </a:cubicBezTo>
                <a:close/>
                <a:moveTo>
                  <a:pt x="5783435" y="1478078"/>
                </a:moveTo>
                <a:cubicBezTo>
                  <a:pt x="5778553" y="1478437"/>
                  <a:pt x="5774436" y="1479778"/>
                  <a:pt x="5772139" y="1482459"/>
                </a:cubicBezTo>
                <a:cubicBezTo>
                  <a:pt x="5772139" y="1482459"/>
                  <a:pt x="5793678" y="1492801"/>
                  <a:pt x="5808325" y="1494094"/>
                </a:cubicBezTo>
                <a:cubicBezTo>
                  <a:pt x="5813206" y="1494525"/>
                  <a:pt x="5817323" y="1493951"/>
                  <a:pt x="5819620" y="1491652"/>
                </a:cubicBezTo>
                <a:cubicBezTo>
                  <a:pt x="5819620" y="1484757"/>
                  <a:pt x="5798081" y="1477001"/>
                  <a:pt x="5783435" y="1478078"/>
                </a:cubicBezTo>
                <a:close/>
                <a:moveTo>
                  <a:pt x="5844630" y="1465653"/>
                </a:moveTo>
                <a:cubicBezTo>
                  <a:pt x="5839245" y="1465510"/>
                  <a:pt x="5833788" y="1467138"/>
                  <a:pt x="5828810" y="1471734"/>
                </a:cubicBezTo>
                <a:cubicBezTo>
                  <a:pt x="5828810" y="1471734"/>
                  <a:pt x="5867102" y="1482459"/>
                  <a:pt x="5876291" y="1482459"/>
                </a:cubicBezTo>
                <a:cubicBezTo>
                  <a:pt x="5876291" y="1482459"/>
                  <a:pt x="5860784" y="1466084"/>
                  <a:pt x="5844630" y="1465653"/>
                </a:cubicBezTo>
                <a:close/>
                <a:moveTo>
                  <a:pt x="8735121" y="1460243"/>
                </a:moveTo>
                <a:cubicBezTo>
                  <a:pt x="8740099" y="1462541"/>
                  <a:pt x="8745077" y="1467137"/>
                  <a:pt x="8745077" y="1471734"/>
                </a:cubicBezTo>
                <a:cubicBezTo>
                  <a:pt x="8734356" y="1471734"/>
                  <a:pt x="8715977" y="1462541"/>
                  <a:pt x="8725166" y="1462541"/>
                </a:cubicBezTo>
                <a:cubicBezTo>
                  <a:pt x="8725166" y="1457944"/>
                  <a:pt x="8730144" y="1457944"/>
                  <a:pt x="8735121" y="1460243"/>
                </a:cubicBezTo>
                <a:close/>
                <a:moveTo>
                  <a:pt x="5912860" y="1460243"/>
                </a:moveTo>
                <a:cubicBezTo>
                  <a:pt x="5903478" y="1457944"/>
                  <a:pt x="5891607" y="1457944"/>
                  <a:pt x="5887013" y="1462541"/>
                </a:cubicBezTo>
                <a:cubicBezTo>
                  <a:pt x="5876291" y="1462541"/>
                  <a:pt x="5914583" y="1471734"/>
                  <a:pt x="5923773" y="1471734"/>
                </a:cubicBezTo>
                <a:cubicBezTo>
                  <a:pt x="5929134" y="1467137"/>
                  <a:pt x="5922241" y="1462541"/>
                  <a:pt x="5912860" y="1460243"/>
                </a:cubicBezTo>
                <a:close/>
                <a:moveTo>
                  <a:pt x="9941298" y="1453348"/>
                </a:moveTo>
                <a:cubicBezTo>
                  <a:pt x="9941298" y="1453348"/>
                  <a:pt x="9968008" y="1458519"/>
                  <a:pt x="9961329" y="1457226"/>
                </a:cubicBezTo>
                <a:cubicBezTo>
                  <a:pt x="9959104" y="1456795"/>
                  <a:pt x="9953169" y="1455647"/>
                  <a:pt x="9941298" y="1453348"/>
                </a:cubicBezTo>
                <a:close/>
                <a:moveTo>
                  <a:pt x="9914685" y="1451050"/>
                </a:moveTo>
                <a:cubicBezTo>
                  <a:pt x="9921769" y="1451050"/>
                  <a:pt x="9931342" y="1453348"/>
                  <a:pt x="9941298" y="1453348"/>
                </a:cubicBezTo>
                <a:cubicBezTo>
                  <a:pt x="9932108" y="1462541"/>
                  <a:pt x="9912197" y="1462541"/>
                  <a:pt x="9903007" y="1462541"/>
                </a:cubicBezTo>
                <a:cubicBezTo>
                  <a:pt x="9903007" y="1453348"/>
                  <a:pt x="9907601" y="1451050"/>
                  <a:pt x="9914685" y="1451050"/>
                </a:cubicBezTo>
                <a:close/>
                <a:moveTo>
                  <a:pt x="8763458" y="1451050"/>
                </a:moveTo>
                <a:cubicBezTo>
                  <a:pt x="8768052" y="1453348"/>
                  <a:pt x="8772647" y="1457944"/>
                  <a:pt x="8772647" y="1462541"/>
                </a:cubicBezTo>
                <a:cubicBezTo>
                  <a:pt x="8763457" y="1462541"/>
                  <a:pt x="8745077" y="1453348"/>
                  <a:pt x="8754267" y="1453348"/>
                </a:cubicBezTo>
                <a:cubicBezTo>
                  <a:pt x="8754267" y="1448752"/>
                  <a:pt x="8758862" y="1448752"/>
                  <a:pt x="8763458" y="1451050"/>
                </a:cubicBezTo>
                <a:close/>
                <a:moveTo>
                  <a:pt x="8801749" y="1441857"/>
                </a:moveTo>
                <a:cubicBezTo>
                  <a:pt x="8806344" y="1444155"/>
                  <a:pt x="8810939" y="1448752"/>
                  <a:pt x="8810939" y="1453348"/>
                </a:cubicBezTo>
                <a:cubicBezTo>
                  <a:pt x="8810939" y="1453348"/>
                  <a:pt x="8781836" y="1444155"/>
                  <a:pt x="8792558" y="1444155"/>
                </a:cubicBezTo>
                <a:cubicBezTo>
                  <a:pt x="8792558" y="1439559"/>
                  <a:pt x="8797154" y="1439559"/>
                  <a:pt x="8801749" y="1441857"/>
                </a:cubicBezTo>
                <a:close/>
                <a:moveTo>
                  <a:pt x="9983898" y="1430581"/>
                </a:moveTo>
                <a:cubicBezTo>
                  <a:pt x="9991652" y="1429504"/>
                  <a:pt x="10007159" y="1437261"/>
                  <a:pt x="10007159" y="1444155"/>
                </a:cubicBezTo>
                <a:cubicBezTo>
                  <a:pt x="9997969" y="1444155"/>
                  <a:pt x="9968868" y="1434962"/>
                  <a:pt x="9979590" y="1434962"/>
                </a:cubicBezTo>
                <a:cubicBezTo>
                  <a:pt x="9979590" y="1432281"/>
                  <a:pt x="9981313" y="1430941"/>
                  <a:pt x="9983898" y="1430581"/>
                </a:cubicBezTo>
                <a:close/>
                <a:moveTo>
                  <a:pt x="6056093" y="1430581"/>
                </a:moveTo>
                <a:cubicBezTo>
                  <a:pt x="6053101" y="1430941"/>
                  <a:pt x="6050134" y="1432281"/>
                  <a:pt x="6047836" y="1434962"/>
                </a:cubicBezTo>
                <a:lnTo>
                  <a:pt x="6066216" y="1444155"/>
                </a:lnTo>
                <a:cubicBezTo>
                  <a:pt x="6074257" y="1437261"/>
                  <a:pt x="6065068" y="1429504"/>
                  <a:pt x="6056093" y="1430581"/>
                </a:cubicBezTo>
                <a:close/>
                <a:moveTo>
                  <a:pt x="10022188" y="1420527"/>
                </a:moveTo>
                <a:cubicBezTo>
                  <a:pt x="10025634" y="1420263"/>
                  <a:pt x="10030134" y="1420886"/>
                  <a:pt x="10034347" y="1422130"/>
                </a:cubicBezTo>
                <a:cubicBezTo>
                  <a:pt x="10042771" y="1424621"/>
                  <a:pt x="10050046" y="1429599"/>
                  <a:pt x="10045452" y="1434962"/>
                </a:cubicBezTo>
                <a:cubicBezTo>
                  <a:pt x="10045452" y="1434962"/>
                  <a:pt x="10007159" y="1424238"/>
                  <a:pt x="10016348" y="1424238"/>
                </a:cubicBezTo>
                <a:cubicBezTo>
                  <a:pt x="10016348" y="1421939"/>
                  <a:pt x="10018741" y="1420790"/>
                  <a:pt x="10022188" y="1420527"/>
                </a:cubicBezTo>
                <a:close/>
                <a:moveTo>
                  <a:pt x="9238269" y="1310858"/>
                </a:moveTo>
                <a:cubicBezTo>
                  <a:pt x="9247459" y="1310858"/>
                  <a:pt x="9267371" y="1320051"/>
                  <a:pt x="9256650" y="1320051"/>
                </a:cubicBezTo>
                <a:cubicBezTo>
                  <a:pt x="9256650" y="1322350"/>
                  <a:pt x="9255501" y="1323499"/>
                  <a:pt x="9253778" y="1323786"/>
                </a:cubicBezTo>
                <a:cubicBezTo>
                  <a:pt x="9248608" y="1324647"/>
                  <a:pt x="9238269" y="1317752"/>
                  <a:pt x="9238269" y="1310858"/>
                </a:cubicBezTo>
                <a:close/>
                <a:moveTo>
                  <a:pt x="9195168" y="1145602"/>
                </a:moveTo>
                <a:cubicBezTo>
                  <a:pt x="9192608" y="1145961"/>
                  <a:pt x="9190789" y="1147302"/>
                  <a:pt x="9190789" y="1149983"/>
                </a:cubicBezTo>
                <a:lnTo>
                  <a:pt x="9209168" y="1159176"/>
                </a:lnTo>
                <a:cubicBezTo>
                  <a:pt x="9217209" y="1152281"/>
                  <a:pt x="9202851" y="1144524"/>
                  <a:pt x="9195168" y="1145602"/>
                </a:cubicBezTo>
                <a:close/>
                <a:moveTo>
                  <a:pt x="9342422" y="1109381"/>
                </a:moveTo>
                <a:cubicBezTo>
                  <a:pt x="9337827" y="1107083"/>
                  <a:pt x="9333231" y="1107083"/>
                  <a:pt x="9333231" y="1111679"/>
                </a:cubicBezTo>
                <a:cubicBezTo>
                  <a:pt x="9324042" y="1111679"/>
                  <a:pt x="9342421" y="1120872"/>
                  <a:pt x="9351612" y="1120872"/>
                </a:cubicBezTo>
                <a:cubicBezTo>
                  <a:pt x="9351612" y="1116275"/>
                  <a:pt x="9347017" y="1111679"/>
                  <a:pt x="9342422" y="1109381"/>
                </a:cubicBezTo>
                <a:close/>
                <a:moveTo>
                  <a:pt x="9365206" y="1098105"/>
                </a:moveTo>
                <a:cubicBezTo>
                  <a:pt x="9363483" y="1098465"/>
                  <a:pt x="9362334" y="1099805"/>
                  <a:pt x="9362334" y="1102486"/>
                </a:cubicBezTo>
                <a:cubicBezTo>
                  <a:pt x="9351612" y="1102486"/>
                  <a:pt x="9371523" y="1111679"/>
                  <a:pt x="9380714" y="1111679"/>
                </a:cubicBezTo>
                <a:cubicBezTo>
                  <a:pt x="9380714" y="1104785"/>
                  <a:pt x="9370375" y="1097028"/>
                  <a:pt x="9365206" y="1098105"/>
                </a:cubicBezTo>
                <a:close/>
                <a:moveTo>
                  <a:pt x="9466485" y="1064182"/>
                </a:moveTo>
                <a:cubicBezTo>
                  <a:pt x="9466485" y="1071077"/>
                  <a:pt x="9476824" y="1077972"/>
                  <a:pt x="9481995" y="1077110"/>
                </a:cubicBezTo>
                <a:cubicBezTo>
                  <a:pt x="9483717" y="1076822"/>
                  <a:pt x="9484866" y="1075674"/>
                  <a:pt x="9484866" y="1073376"/>
                </a:cubicBezTo>
                <a:cubicBezTo>
                  <a:pt x="9494056" y="1073376"/>
                  <a:pt x="9466485" y="1064182"/>
                  <a:pt x="9466485" y="1064182"/>
                </a:cubicBezTo>
                <a:close/>
                <a:moveTo>
                  <a:pt x="9917731" y="972040"/>
                </a:moveTo>
                <a:lnTo>
                  <a:pt x="9922726" y="973007"/>
                </a:lnTo>
                <a:cubicBezTo>
                  <a:pt x="9924292" y="973310"/>
                  <a:pt x="9924709" y="973391"/>
                  <a:pt x="9923039" y="973068"/>
                </a:cubicBezTo>
                <a:close/>
                <a:moveTo>
                  <a:pt x="9903007" y="969189"/>
                </a:moveTo>
                <a:cubicBezTo>
                  <a:pt x="9903007" y="969189"/>
                  <a:pt x="9909684" y="970482"/>
                  <a:pt x="9915528" y="971613"/>
                </a:cubicBezTo>
                <a:lnTo>
                  <a:pt x="9917731" y="972040"/>
                </a:lnTo>
                <a:lnTo>
                  <a:pt x="9916639" y="971829"/>
                </a:lnTo>
                <a:cubicBezTo>
                  <a:pt x="9913394" y="971200"/>
                  <a:pt x="9908943" y="970338"/>
                  <a:pt x="9903007" y="969189"/>
                </a:cubicBezTo>
                <a:close/>
                <a:moveTo>
                  <a:pt x="10122033" y="702595"/>
                </a:moveTo>
                <a:cubicBezTo>
                  <a:pt x="10136202" y="705276"/>
                  <a:pt x="10143286" y="706618"/>
                  <a:pt x="10145942" y="707121"/>
                </a:cubicBezTo>
                <a:cubicBezTo>
                  <a:pt x="10153910" y="708629"/>
                  <a:pt x="10122033" y="702595"/>
                  <a:pt x="10122033" y="702595"/>
                </a:cubicBezTo>
                <a:close/>
                <a:moveTo>
                  <a:pt x="10368630" y="541720"/>
                </a:moveTo>
                <a:cubicBezTo>
                  <a:pt x="10385095" y="544018"/>
                  <a:pt x="10393329" y="545167"/>
                  <a:pt x="10396417" y="545598"/>
                </a:cubicBezTo>
                <a:cubicBezTo>
                  <a:pt x="10405677" y="546891"/>
                  <a:pt x="10368630" y="541720"/>
                  <a:pt x="10368630" y="541720"/>
                </a:cubicBezTo>
                <a:close/>
                <a:moveTo>
                  <a:pt x="10425588" y="518953"/>
                </a:moveTo>
                <a:cubicBezTo>
                  <a:pt x="10436788" y="517876"/>
                  <a:pt x="10450573" y="525632"/>
                  <a:pt x="10443681" y="532527"/>
                </a:cubicBezTo>
                <a:lnTo>
                  <a:pt x="10416110" y="523334"/>
                </a:lnTo>
                <a:cubicBezTo>
                  <a:pt x="10418408" y="520653"/>
                  <a:pt x="10421854" y="519312"/>
                  <a:pt x="10425588" y="518953"/>
                </a:cubicBezTo>
                <a:close/>
                <a:moveTo>
                  <a:pt x="8754267" y="475838"/>
                </a:moveTo>
                <a:cubicBezTo>
                  <a:pt x="8747375" y="482733"/>
                  <a:pt x="8755990" y="489627"/>
                  <a:pt x="8764606" y="488766"/>
                </a:cubicBezTo>
                <a:cubicBezTo>
                  <a:pt x="8767478" y="488478"/>
                  <a:pt x="8770351" y="487329"/>
                  <a:pt x="8772647" y="485031"/>
                </a:cubicBezTo>
                <a:close/>
                <a:moveTo>
                  <a:pt x="8810939" y="465112"/>
                </a:moveTo>
                <a:cubicBezTo>
                  <a:pt x="8807492" y="479477"/>
                  <a:pt x="8806629" y="483068"/>
                  <a:pt x="8806900" y="481945"/>
                </a:cubicBezTo>
                <a:cubicBezTo>
                  <a:pt x="8807348" y="480075"/>
                  <a:pt x="8810939" y="465112"/>
                  <a:pt x="8810939" y="465112"/>
                </a:cubicBezTo>
                <a:close/>
                <a:moveTo>
                  <a:pt x="10235377" y="455920"/>
                </a:moveTo>
                <a:cubicBezTo>
                  <a:pt x="10228483" y="462814"/>
                  <a:pt x="10237099" y="470571"/>
                  <a:pt x="10245715" y="469493"/>
                </a:cubicBezTo>
                <a:cubicBezTo>
                  <a:pt x="10248588" y="469134"/>
                  <a:pt x="10251461" y="467794"/>
                  <a:pt x="10253756" y="465112"/>
                </a:cubicBezTo>
                <a:close/>
                <a:moveTo>
                  <a:pt x="9722271" y="446727"/>
                </a:moveTo>
                <a:cubicBezTo>
                  <a:pt x="9719973" y="449025"/>
                  <a:pt x="9718825" y="450174"/>
                  <a:pt x="9718394" y="450605"/>
                </a:cubicBezTo>
                <a:cubicBezTo>
                  <a:pt x="9717102" y="451898"/>
                  <a:pt x="9722271" y="446727"/>
                  <a:pt x="9722271" y="446727"/>
                </a:cubicBezTo>
                <a:close/>
                <a:moveTo>
                  <a:pt x="8858419" y="446727"/>
                </a:moveTo>
                <a:cubicBezTo>
                  <a:pt x="8858419" y="453622"/>
                  <a:pt x="8868759" y="460517"/>
                  <a:pt x="8873927" y="459654"/>
                </a:cubicBezTo>
                <a:cubicBezTo>
                  <a:pt x="8875650" y="459367"/>
                  <a:pt x="8876800" y="458218"/>
                  <a:pt x="8876800" y="455920"/>
                </a:cubicBezTo>
                <a:cubicBezTo>
                  <a:pt x="8887521" y="455920"/>
                  <a:pt x="8858419" y="446727"/>
                  <a:pt x="8858419" y="446727"/>
                </a:cubicBezTo>
                <a:close/>
                <a:moveTo>
                  <a:pt x="9769754" y="437534"/>
                </a:moveTo>
                <a:cubicBezTo>
                  <a:pt x="9767456" y="444429"/>
                  <a:pt x="9766308" y="447875"/>
                  <a:pt x="9765876" y="449168"/>
                </a:cubicBezTo>
                <a:cubicBezTo>
                  <a:pt x="9764585" y="453047"/>
                  <a:pt x="9769754" y="437534"/>
                  <a:pt x="9769754" y="437534"/>
                </a:cubicBezTo>
                <a:close/>
                <a:moveTo>
                  <a:pt x="8971762" y="417616"/>
                </a:moveTo>
                <a:cubicBezTo>
                  <a:pt x="8971762" y="417616"/>
                  <a:pt x="8971440" y="418639"/>
                  <a:pt x="8970975" y="420110"/>
                </a:cubicBezTo>
                <a:lnTo>
                  <a:pt x="8969520" y="424722"/>
                </a:lnTo>
                <a:lnTo>
                  <a:pt x="8969339" y="425292"/>
                </a:lnTo>
                <a:lnTo>
                  <a:pt x="8969154" y="425877"/>
                </a:lnTo>
                <a:lnTo>
                  <a:pt x="8969034" y="426259"/>
                </a:lnTo>
                <a:lnTo>
                  <a:pt x="8967886" y="429897"/>
                </a:lnTo>
                <a:cubicBezTo>
                  <a:pt x="8967562" y="430920"/>
                  <a:pt x="8967643" y="430664"/>
                  <a:pt x="8967947" y="429705"/>
                </a:cubicBezTo>
                <a:lnTo>
                  <a:pt x="8969034" y="426259"/>
                </a:lnTo>
                <a:lnTo>
                  <a:pt x="8969124" y="425974"/>
                </a:lnTo>
                <a:lnTo>
                  <a:pt x="8969154" y="425877"/>
                </a:lnTo>
                <a:lnTo>
                  <a:pt x="8969520" y="424722"/>
                </a:lnTo>
                <a:close/>
                <a:moveTo>
                  <a:pt x="10396199" y="399231"/>
                </a:moveTo>
                <a:cubicBezTo>
                  <a:pt x="10405388" y="399231"/>
                  <a:pt x="10425302" y="408423"/>
                  <a:pt x="10416110" y="408423"/>
                </a:cubicBezTo>
                <a:cubicBezTo>
                  <a:pt x="10416110" y="408423"/>
                  <a:pt x="10396199" y="408423"/>
                  <a:pt x="10396199" y="399231"/>
                </a:cubicBezTo>
                <a:close/>
                <a:moveTo>
                  <a:pt x="9019243" y="399231"/>
                </a:moveTo>
                <a:cubicBezTo>
                  <a:pt x="9012351" y="406126"/>
                  <a:pt x="9026997" y="413019"/>
                  <a:pt x="9038627" y="412157"/>
                </a:cubicBezTo>
                <a:cubicBezTo>
                  <a:pt x="9042506" y="411870"/>
                  <a:pt x="9046047" y="410721"/>
                  <a:pt x="9048344" y="408423"/>
                </a:cubicBezTo>
                <a:close/>
                <a:moveTo>
                  <a:pt x="10396199" y="360926"/>
                </a:moveTo>
                <a:cubicBezTo>
                  <a:pt x="10405388" y="360926"/>
                  <a:pt x="10425302" y="370119"/>
                  <a:pt x="10416110" y="370119"/>
                </a:cubicBezTo>
                <a:cubicBezTo>
                  <a:pt x="10416110" y="370119"/>
                  <a:pt x="10396199" y="370119"/>
                  <a:pt x="10396199" y="360926"/>
                </a:cubicBezTo>
                <a:close/>
                <a:moveTo>
                  <a:pt x="10169515" y="351734"/>
                </a:moveTo>
                <a:cubicBezTo>
                  <a:pt x="10183683" y="354032"/>
                  <a:pt x="10190766" y="355181"/>
                  <a:pt x="10193422" y="355612"/>
                </a:cubicBezTo>
                <a:cubicBezTo>
                  <a:pt x="10201393" y="356905"/>
                  <a:pt x="10169515" y="351734"/>
                  <a:pt x="10169515" y="351734"/>
                </a:cubicBezTo>
                <a:close/>
                <a:moveTo>
                  <a:pt x="10220010" y="328966"/>
                </a:moveTo>
                <a:cubicBezTo>
                  <a:pt x="10228196" y="327889"/>
                  <a:pt x="10244567" y="335646"/>
                  <a:pt x="10244567" y="342541"/>
                </a:cubicBezTo>
                <a:cubicBezTo>
                  <a:pt x="10235377" y="342541"/>
                  <a:pt x="10206274" y="333347"/>
                  <a:pt x="10215463" y="333347"/>
                </a:cubicBezTo>
                <a:cubicBezTo>
                  <a:pt x="10215463" y="330666"/>
                  <a:pt x="10217282" y="329326"/>
                  <a:pt x="10220010" y="328966"/>
                </a:cubicBezTo>
                <a:close/>
                <a:moveTo>
                  <a:pt x="10268307" y="320516"/>
                </a:moveTo>
                <a:cubicBezTo>
                  <a:pt x="10275581" y="323006"/>
                  <a:pt x="10282857" y="327985"/>
                  <a:pt x="10282857" y="333347"/>
                </a:cubicBezTo>
                <a:cubicBezTo>
                  <a:pt x="10273668" y="333347"/>
                  <a:pt x="10244567" y="322623"/>
                  <a:pt x="10253756" y="322623"/>
                </a:cubicBezTo>
                <a:cubicBezTo>
                  <a:pt x="10253756" y="318027"/>
                  <a:pt x="10261031" y="318027"/>
                  <a:pt x="10268307" y="320516"/>
                </a:cubicBezTo>
                <a:close/>
                <a:moveTo>
                  <a:pt x="10306596" y="311132"/>
                </a:moveTo>
                <a:cubicBezTo>
                  <a:pt x="10313872" y="313430"/>
                  <a:pt x="10321147" y="318027"/>
                  <a:pt x="10321147" y="322623"/>
                </a:cubicBezTo>
                <a:cubicBezTo>
                  <a:pt x="10311957" y="322623"/>
                  <a:pt x="10282857" y="313431"/>
                  <a:pt x="10292046" y="313431"/>
                </a:cubicBezTo>
                <a:cubicBezTo>
                  <a:pt x="10292046" y="308833"/>
                  <a:pt x="10299322" y="308833"/>
                  <a:pt x="10306596" y="311132"/>
                </a:cubicBezTo>
                <a:close/>
                <a:moveTo>
                  <a:pt x="10218575" y="243166"/>
                </a:moveTo>
                <a:cubicBezTo>
                  <a:pt x="10224176" y="242088"/>
                  <a:pt x="10235377" y="249846"/>
                  <a:pt x="10235377" y="256741"/>
                </a:cubicBezTo>
                <a:cubicBezTo>
                  <a:pt x="10226185" y="256741"/>
                  <a:pt x="10206274" y="247547"/>
                  <a:pt x="10215463" y="247547"/>
                </a:cubicBezTo>
                <a:cubicBezTo>
                  <a:pt x="10215463" y="244866"/>
                  <a:pt x="10216708" y="243526"/>
                  <a:pt x="10218575" y="243166"/>
                </a:cubicBezTo>
                <a:close/>
                <a:moveTo>
                  <a:pt x="10130458" y="1446"/>
                </a:moveTo>
                <a:cubicBezTo>
                  <a:pt x="10144626" y="-2193"/>
                  <a:pt x="10154199" y="105"/>
                  <a:pt x="10149604" y="19257"/>
                </a:cubicBezTo>
                <a:cubicBezTo>
                  <a:pt x="10149604" y="19257"/>
                  <a:pt x="10025538" y="75947"/>
                  <a:pt x="10016348" y="85140"/>
                </a:cubicBezTo>
                <a:cubicBezTo>
                  <a:pt x="9912197" y="143362"/>
                  <a:pt x="9751374" y="170940"/>
                  <a:pt x="9608930" y="218437"/>
                </a:cubicBezTo>
                <a:cubicBezTo>
                  <a:pt x="9466485" y="256741"/>
                  <a:pt x="9333231" y="304237"/>
                  <a:pt x="9209168" y="351734"/>
                </a:cubicBezTo>
                <a:cubicBezTo>
                  <a:pt x="9199979" y="351734"/>
                  <a:pt x="9181598" y="351734"/>
                  <a:pt x="9181598" y="360926"/>
                </a:cubicBezTo>
                <a:cubicBezTo>
                  <a:pt x="9134117" y="351734"/>
                  <a:pt x="9172408" y="390038"/>
                  <a:pt x="9181598" y="360926"/>
                </a:cubicBezTo>
                <a:cubicBezTo>
                  <a:pt x="9190789" y="360926"/>
                  <a:pt x="9209168" y="360926"/>
                  <a:pt x="9209168" y="351734"/>
                </a:cubicBezTo>
                <a:cubicBezTo>
                  <a:pt x="9541537" y="265934"/>
                  <a:pt x="9979590" y="132637"/>
                  <a:pt x="10368630" y="37644"/>
                </a:cubicBezTo>
                <a:cubicBezTo>
                  <a:pt x="10387009" y="37644"/>
                  <a:pt x="10511072" y="-19047"/>
                  <a:pt x="10529454" y="28450"/>
                </a:cubicBezTo>
                <a:lnTo>
                  <a:pt x="10434492" y="66753"/>
                </a:lnTo>
                <a:cubicBezTo>
                  <a:pt x="10463592" y="85140"/>
                  <a:pt x="10491161" y="37644"/>
                  <a:pt x="10529454" y="57562"/>
                </a:cubicBezTo>
                <a:cubicBezTo>
                  <a:pt x="10472782" y="95866"/>
                  <a:pt x="10292046" y="132637"/>
                  <a:pt x="10416110" y="132637"/>
                </a:cubicBezTo>
                <a:cubicBezTo>
                  <a:pt x="10443681" y="132637"/>
                  <a:pt x="10472782" y="123444"/>
                  <a:pt x="10416110" y="143362"/>
                </a:cubicBezTo>
                <a:cubicBezTo>
                  <a:pt x="10396199" y="152554"/>
                  <a:pt x="10357908" y="190858"/>
                  <a:pt x="10330339" y="200050"/>
                </a:cubicBezTo>
                <a:cubicBezTo>
                  <a:pt x="10273668" y="227629"/>
                  <a:pt x="10215463" y="227629"/>
                  <a:pt x="10187894" y="247547"/>
                </a:cubicBezTo>
                <a:cubicBezTo>
                  <a:pt x="10178705" y="247547"/>
                  <a:pt x="10206274" y="256741"/>
                  <a:pt x="10206274" y="265934"/>
                </a:cubicBezTo>
                <a:cubicBezTo>
                  <a:pt x="10206274" y="256741"/>
                  <a:pt x="10158793" y="285851"/>
                  <a:pt x="10140414" y="295044"/>
                </a:cubicBezTo>
                <a:cubicBezTo>
                  <a:pt x="10102122" y="304237"/>
                  <a:pt x="10054642" y="304237"/>
                  <a:pt x="10016348" y="322623"/>
                </a:cubicBezTo>
                <a:cubicBezTo>
                  <a:pt x="10016348" y="322623"/>
                  <a:pt x="10007159" y="360926"/>
                  <a:pt x="9988779" y="370119"/>
                </a:cubicBezTo>
                <a:cubicBezTo>
                  <a:pt x="9959678" y="390038"/>
                  <a:pt x="9893817" y="399231"/>
                  <a:pt x="9846336" y="408423"/>
                </a:cubicBezTo>
                <a:cubicBezTo>
                  <a:pt x="9742184" y="446727"/>
                  <a:pt x="9893817" y="408423"/>
                  <a:pt x="9921386" y="399231"/>
                </a:cubicBezTo>
                <a:cubicBezTo>
                  <a:pt x="9950489" y="390038"/>
                  <a:pt x="10063831" y="379312"/>
                  <a:pt x="10169515" y="351734"/>
                </a:cubicBezTo>
                <a:cubicBezTo>
                  <a:pt x="10158793" y="370119"/>
                  <a:pt x="10111312" y="360926"/>
                  <a:pt x="10092932" y="390038"/>
                </a:cubicBezTo>
                <a:cubicBezTo>
                  <a:pt x="10063831" y="370119"/>
                  <a:pt x="10073021" y="417616"/>
                  <a:pt x="10083742" y="408423"/>
                </a:cubicBezTo>
                <a:cubicBezTo>
                  <a:pt x="10045452" y="426809"/>
                  <a:pt x="10063831" y="390038"/>
                  <a:pt x="10025538" y="399231"/>
                </a:cubicBezTo>
                <a:cubicBezTo>
                  <a:pt x="10025538" y="399231"/>
                  <a:pt x="10054642" y="417616"/>
                  <a:pt x="10045452" y="417616"/>
                </a:cubicBezTo>
                <a:cubicBezTo>
                  <a:pt x="10016348" y="437534"/>
                  <a:pt x="9713082" y="512609"/>
                  <a:pt x="9645689" y="541720"/>
                </a:cubicBezTo>
                <a:cubicBezTo>
                  <a:pt x="9570639" y="560106"/>
                  <a:pt x="9599740" y="569298"/>
                  <a:pt x="9693171" y="560106"/>
                </a:cubicBezTo>
                <a:cubicBezTo>
                  <a:pt x="9835614" y="541720"/>
                  <a:pt x="10102122" y="417616"/>
                  <a:pt x="10253756" y="399231"/>
                </a:cubicBezTo>
                <a:cubicBezTo>
                  <a:pt x="10282857" y="399231"/>
                  <a:pt x="10273668" y="417616"/>
                  <a:pt x="10301236" y="399231"/>
                </a:cubicBezTo>
                <a:cubicBezTo>
                  <a:pt x="10330339" y="390038"/>
                  <a:pt x="10425302" y="399231"/>
                  <a:pt x="10348718" y="417616"/>
                </a:cubicBezTo>
                <a:cubicBezTo>
                  <a:pt x="10339529" y="417616"/>
                  <a:pt x="10262946" y="455920"/>
                  <a:pt x="10262946" y="455920"/>
                </a:cubicBezTo>
                <a:cubicBezTo>
                  <a:pt x="10262946" y="465112"/>
                  <a:pt x="10558555" y="390038"/>
                  <a:pt x="10452870" y="446727"/>
                </a:cubicBezTo>
                <a:cubicBezTo>
                  <a:pt x="10387009" y="485031"/>
                  <a:pt x="10321147" y="503416"/>
                  <a:pt x="10253756" y="532527"/>
                </a:cubicBezTo>
                <a:lnTo>
                  <a:pt x="10233057" y="538408"/>
                </a:lnTo>
                <a:lnTo>
                  <a:pt x="10231044" y="538919"/>
                </a:lnTo>
                <a:cubicBezTo>
                  <a:pt x="10228184" y="539697"/>
                  <a:pt x="10227928" y="539823"/>
                  <a:pt x="10231352" y="538892"/>
                </a:cubicBezTo>
                <a:lnTo>
                  <a:pt x="10233057" y="538408"/>
                </a:lnTo>
                <a:lnTo>
                  <a:pt x="10246352" y="535032"/>
                </a:lnTo>
                <a:cubicBezTo>
                  <a:pt x="10281277" y="526638"/>
                  <a:pt x="10354271" y="512035"/>
                  <a:pt x="10330339" y="541720"/>
                </a:cubicBezTo>
                <a:lnTo>
                  <a:pt x="10317246" y="548145"/>
                </a:lnTo>
                <a:lnTo>
                  <a:pt x="10313490" y="548614"/>
                </a:lnTo>
                <a:lnTo>
                  <a:pt x="10301210" y="552027"/>
                </a:lnTo>
                <a:lnTo>
                  <a:pt x="10276923" y="554360"/>
                </a:lnTo>
                <a:cubicBezTo>
                  <a:pt x="10251842" y="555509"/>
                  <a:pt x="10225421" y="555509"/>
                  <a:pt x="10215463" y="560106"/>
                </a:cubicBezTo>
                <a:cubicBezTo>
                  <a:pt x="10187894" y="560106"/>
                  <a:pt x="10111312" y="598409"/>
                  <a:pt x="10111312" y="598409"/>
                </a:cubicBezTo>
                <a:cubicBezTo>
                  <a:pt x="10140414" y="616795"/>
                  <a:pt x="10235377" y="569298"/>
                  <a:pt x="10244567" y="569298"/>
                </a:cubicBezTo>
                <a:cubicBezTo>
                  <a:pt x="10258733" y="564702"/>
                  <a:pt x="10271179" y="560680"/>
                  <a:pt x="10282475" y="557233"/>
                </a:cubicBezTo>
                <a:lnTo>
                  <a:pt x="10301210" y="552027"/>
                </a:lnTo>
                <a:lnTo>
                  <a:pt x="10311312" y="551056"/>
                </a:lnTo>
                <a:lnTo>
                  <a:pt x="10317246" y="548145"/>
                </a:lnTo>
                <a:lnTo>
                  <a:pt x="10368630" y="541720"/>
                </a:lnTo>
                <a:cubicBezTo>
                  <a:pt x="10339529" y="607603"/>
                  <a:pt x="10187894" y="598409"/>
                  <a:pt x="10102122" y="636713"/>
                </a:cubicBezTo>
                <a:cubicBezTo>
                  <a:pt x="10092932" y="645906"/>
                  <a:pt x="10102122" y="655099"/>
                  <a:pt x="10073021" y="675017"/>
                </a:cubicBezTo>
                <a:cubicBezTo>
                  <a:pt x="10073021" y="675017"/>
                  <a:pt x="9921386" y="731706"/>
                  <a:pt x="9932108" y="731706"/>
                </a:cubicBezTo>
                <a:cubicBezTo>
                  <a:pt x="9959678" y="770010"/>
                  <a:pt x="10063831" y="684209"/>
                  <a:pt x="10122033" y="702595"/>
                </a:cubicBezTo>
                <a:cubicBezTo>
                  <a:pt x="9362334" y="1016686"/>
                  <a:pt x="8460189" y="1186754"/>
                  <a:pt x="7653009" y="1453348"/>
                </a:cubicBezTo>
                <a:cubicBezTo>
                  <a:pt x="7623908" y="1453348"/>
                  <a:pt x="7594806" y="1453348"/>
                  <a:pt x="7585616" y="1471734"/>
                </a:cubicBezTo>
                <a:cubicBezTo>
                  <a:pt x="7567236" y="1471734"/>
                  <a:pt x="7558047" y="1471734"/>
                  <a:pt x="7558047" y="1482459"/>
                </a:cubicBezTo>
                <a:cubicBezTo>
                  <a:pt x="7538135" y="1482459"/>
                  <a:pt x="7519755" y="1471734"/>
                  <a:pt x="7510565" y="1491652"/>
                </a:cubicBezTo>
                <a:cubicBezTo>
                  <a:pt x="7501375" y="1491652"/>
                  <a:pt x="7481464" y="1491652"/>
                  <a:pt x="7481464" y="1500845"/>
                </a:cubicBezTo>
                <a:cubicBezTo>
                  <a:pt x="7433983" y="1491652"/>
                  <a:pt x="7472274" y="1529956"/>
                  <a:pt x="7481464" y="1500845"/>
                </a:cubicBezTo>
                <a:cubicBezTo>
                  <a:pt x="7501375" y="1500845"/>
                  <a:pt x="7510565" y="1500845"/>
                  <a:pt x="7510565" y="1491652"/>
                </a:cubicBezTo>
                <a:cubicBezTo>
                  <a:pt x="7528945" y="1491652"/>
                  <a:pt x="7547325" y="1491652"/>
                  <a:pt x="7558047" y="1482459"/>
                </a:cubicBezTo>
                <a:cubicBezTo>
                  <a:pt x="7567236" y="1482459"/>
                  <a:pt x="7576426" y="1482459"/>
                  <a:pt x="7585616" y="1471734"/>
                </a:cubicBezTo>
                <a:cubicBezTo>
                  <a:pt x="7614718" y="1471734"/>
                  <a:pt x="7633098" y="1462541"/>
                  <a:pt x="7653009" y="1453348"/>
                </a:cubicBezTo>
                <a:cubicBezTo>
                  <a:pt x="8496949" y="1263361"/>
                  <a:pt x="9276561" y="969189"/>
                  <a:pt x="10140414" y="779203"/>
                </a:cubicBezTo>
                <a:cubicBezTo>
                  <a:pt x="10197084" y="770010"/>
                  <a:pt x="10226185" y="759285"/>
                  <a:pt x="10282857" y="759285"/>
                </a:cubicBezTo>
                <a:cubicBezTo>
                  <a:pt x="10301236" y="759285"/>
                  <a:pt x="10282857" y="759285"/>
                  <a:pt x="10301236" y="770010"/>
                </a:cubicBezTo>
                <a:cubicBezTo>
                  <a:pt x="10244567" y="740899"/>
                  <a:pt x="10292046" y="826700"/>
                  <a:pt x="10311957" y="806782"/>
                </a:cubicBezTo>
                <a:cubicBezTo>
                  <a:pt x="10292046" y="826700"/>
                  <a:pt x="10131223" y="845086"/>
                  <a:pt x="10092932" y="865003"/>
                </a:cubicBezTo>
                <a:cubicBezTo>
                  <a:pt x="10016348" y="883389"/>
                  <a:pt x="9959678" y="921692"/>
                  <a:pt x="9903007" y="940079"/>
                </a:cubicBezTo>
                <a:cubicBezTo>
                  <a:pt x="9855525" y="959996"/>
                  <a:pt x="9778943" y="959996"/>
                  <a:pt x="9731462" y="978383"/>
                </a:cubicBezTo>
                <a:cubicBezTo>
                  <a:pt x="9722271" y="987575"/>
                  <a:pt x="9722271" y="996768"/>
                  <a:pt x="9713082" y="996768"/>
                </a:cubicBezTo>
                <a:cubicBezTo>
                  <a:pt x="9693171" y="996768"/>
                  <a:pt x="9599740" y="1035072"/>
                  <a:pt x="9541537" y="1045797"/>
                </a:cubicBezTo>
                <a:cubicBezTo>
                  <a:pt x="9409815" y="1091761"/>
                  <a:pt x="9656411" y="1035072"/>
                  <a:pt x="9703892" y="1016686"/>
                </a:cubicBezTo>
                <a:cubicBezTo>
                  <a:pt x="9769754" y="996768"/>
                  <a:pt x="9826424" y="978383"/>
                  <a:pt x="9903007" y="969189"/>
                </a:cubicBezTo>
                <a:cubicBezTo>
                  <a:pt x="9864716" y="978383"/>
                  <a:pt x="9778943" y="1025879"/>
                  <a:pt x="9742184" y="1035072"/>
                </a:cubicBezTo>
                <a:cubicBezTo>
                  <a:pt x="9713082" y="1054989"/>
                  <a:pt x="9665601" y="1054989"/>
                  <a:pt x="9656411" y="1064182"/>
                </a:cubicBezTo>
                <a:cubicBezTo>
                  <a:pt x="9645689" y="1073376"/>
                  <a:pt x="9674791" y="1082568"/>
                  <a:pt x="9674791" y="1082568"/>
                </a:cubicBezTo>
                <a:cubicBezTo>
                  <a:pt x="9608930" y="1111679"/>
                  <a:pt x="9532346" y="1120872"/>
                  <a:pt x="9457296" y="1149983"/>
                </a:cubicBezTo>
                <a:cubicBezTo>
                  <a:pt x="8991673" y="1281747"/>
                  <a:pt x="8478569" y="1415045"/>
                  <a:pt x="8012947" y="1557534"/>
                </a:cubicBezTo>
                <a:cubicBezTo>
                  <a:pt x="7985378" y="1557534"/>
                  <a:pt x="7956276" y="1566727"/>
                  <a:pt x="7947086" y="1577452"/>
                </a:cubicBezTo>
                <a:cubicBezTo>
                  <a:pt x="7927176" y="1577452"/>
                  <a:pt x="7908794" y="1577452"/>
                  <a:pt x="7908794" y="1586645"/>
                </a:cubicBezTo>
                <a:cubicBezTo>
                  <a:pt x="7899604" y="1586645"/>
                  <a:pt x="7881225" y="1586645"/>
                  <a:pt x="7881225" y="1595838"/>
                </a:cubicBezTo>
                <a:cubicBezTo>
                  <a:pt x="7861314" y="1595838"/>
                  <a:pt x="7842934" y="1595838"/>
                  <a:pt x="7832212" y="1605030"/>
                </a:cubicBezTo>
                <a:cubicBezTo>
                  <a:pt x="7784732" y="1595838"/>
                  <a:pt x="7823022" y="1634142"/>
                  <a:pt x="7832212" y="1605030"/>
                </a:cubicBezTo>
                <a:cubicBezTo>
                  <a:pt x="7852123" y="1605030"/>
                  <a:pt x="7870503" y="1614224"/>
                  <a:pt x="7881225" y="1595838"/>
                </a:cubicBezTo>
                <a:cubicBezTo>
                  <a:pt x="7890415" y="1595838"/>
                  <a:pt x="7908794" y="1595838"/>
                  <a:pt x="7908794" y="1586645"/>
                </a:cubicBezTo>
                <a:cubicBezTo>
                  <a:pt x="7917984" y="1586645"/>
                  <a:pt x="7947086" y="1595838"/>
                  <a:pt x="7947086" y="1577452"/>
                </a:cubicBezTo>
                <a:cubicBezTo>
                  <a:pt x="7974655" y="1577452"/>
                  <a:pt x="8003757" y="1577452"/>
                  <a:pt x="8012947" y="1557534"/>
                </a:cubicBezTo>
                <a:cubicBezTo>
                  <a:pt x="8469379" y="1444155"/>
                  <a:pt x="8924281" y="1329244"/>
                  <a:pt x="9380714" y="1206672"/>
                </a:cubicBezTo>
                <a:cubicBezTo>
                  <a:pt x="9503245" y="1168369"/>
                  <a:pt x="9618119" y="1139258"/>
                  <a:pt x="9769754" y="1111679"/>
                </a:cubicBezTo>
                <a:cubicBezTo>
                  <a:pt x="9846336" y="1091761"/>
                  <a:pt x="9618119" y="1168369"/>
                  <a:pt x="9541537" y="1186754"/>
                </a:cubicBezTo>
                <a:cubicBezTo>
                  <a:pt x="9494056" y="1206672"/>
                  <a:pt x="9457296" y="1206672"/>
                  <a:pt x="9419005" y="1225058"/>
                </a:cubicBezTo>
                <a:cubicBezTo>
                  <a:pt x="9010053" y="1396658"/>
                  <a:pt x="8526051" y="1500845"/>
                  <a:pt x="8060428" y="1624949"/>
                </a:cubicBezTo>
                <a:cubicBezTo>
                  <a:pt x="8022138" y="1634142"/>
                  <a:pt x="7985378" y="1652527"/>
                  <a:pt x="7947086" y="1661720"/>
                </a:cubicBezTo>
                <a:cubicBezTo>
                  <a:pt x="7870503" y="1690831"/>
                  <a:pt x="7823022" y="1690831"/>
                  <a:pt x="7804642" y="1719942"/>
                </a:cubicBezTo>
                <a:cubicBezTo>
                  <a:pt x="7804642" y="1690831"/>
                  <a:pt x="7766352" y="1729135"/>
                  <a:pt x="7804642" y="1719942"/>
                </a:cubicBezTo>
                <a:cubicBezTo>
                  <a:pt x="7623908" y="1795017"/>
                  <a:pt x="7386501" y="1862432"/>
                  <a:pt x="7178196" y="1890011"/>
                </a:cubicBezTo>
                <a:cubicBezTo>
                  <a:pt x="7187386" y="1890011"/>
                  <a:pt x="7158285" y="1880818"/>
                  <a:pt x="7149095" y="1880818"/>
                </a:cubicBezTo>
                <a:cubicBezTo>
                  <a:pt x="7149095" y="1890011"/>
                  <a:pt x="7158285" y="1890011"/>
                  <a:pt x="7169006" y="1890011"/>
                </a:cubicBezTo>
                <a:cubicBezTo>
                  <a:pt x="7158285" y="1899203"/>
                  <a:pt x="7149095" y="1899203"/>
                  <a:pt x="7139905" y="1899203"/>
                </a:cubicBezTo>
                <a:cubicBezTo>
                  <a:pt x="7139905" y="1890011"/>
                  <a:pt x="7121525" y="1880818"/>
                  <a:pt x="7110804" y="1899203"/>
                </a:cubicBezTo>
                <a:cubicBezTo>
                  <a:pt x="7025031" y="1899203"/>
                  <a:pt x="7149095" y="1928315"/>
                  <a:pt x="7063323" y="1919121"/>
                </a:cubicBezTo>
                <a:cubicBezTo>
                  <a:pt x="7054133" y="1890011"/>
                  <a:pt x="7006651" y="1928315"/>
                  <a:pt x="7063323" y="1919121"/>
                </a:cubicBezTo>
                <a:cubicBezTo>
                  <a:pt x="7063323" y="1937507"/>
                  <a:pt x="7035753" y="1928315"/>
                  <a:pt x="7025031" y="1928315"/>
                </a:cubicBezTo>
                <a:cubicBezTo>
                  <a:pt x="7015841" y="1899203"/>
                  <a:pt x="6968360" y="1937507"/>
                  <a:pt x="7025031" y="1928315"/>
                </a:cubicBezTo>
                <a:cubicBezTo>
                  <a:pt x="7015841" y="1946700"/>
                  <a:pt x="6997461" y="1937507"/>
                  <a:pt x="6988271" y="1937507"/>
                </a:cubicBezTo>
                <a:cubicBezTo>
                  <a:pt x="6988271" y="1928315"/>
                  <a:pt x="6940791" y="1928315"/>
                  <a:pt x="6940791" y="1937507"/>
                </a:cubicBezTo>
                <a:cubicBezTo>
                  <a:pt x="6931601" y="1946700"/>
                  <a:pt x="6911689" y="1937507"/>
                  <a:pt x="6902499" y="1946700"/>
                </a:cubicBezTo>
                <a:cubicBezTo>
                  <a:pt x="6825916" y="1957424"/>
                  <a:pt x="6760056" y="1975811"/>
                  <a:pt x="6703384" y="2004921"/>
                </a:cubicBezTo>
                <a:lnTo>
                  <a:pt x="6669431" y="2010840"/>
                </a:lnTo>
                <a:lnTo>
                  <a:pt x="6665523" y="2010380"/>
                </a:lnTo>
                <a:lnTo>
                  <a:pt x="6660190" y="2012450"/>
                </a:lnTo>
                <a:lnTo>
                  <a:pt x="6501206" y="2040161"/>
                </a:lnTo>
                <a:cubicBezTo>
                  <a:pt x="6436876" y="2054333"/>
                  <a:pt x="6374844" y="2070803"/>
                  <a:pt x="6312812" y="2089190"/>
                </a:cubicBezTo>
                <a:cubicBezTo>
                  <a:pt x="6303622" y="2089190"/>
                  <a:pt x="6266863" y="2079997"/>
                  <a:pt x="6266863" y="2098383"/>
                </a:cubicBezTo>
                <a:cubicBezTo>
                  <a:pt x="6256142" y="2098383"/>
                  <a:pt x="6228571" y="2098383"/>
                  <a:pt x="6228571" y="2109108"/>
                </a:cubicBezTo>
                <a:cubicBezTo>
                  <a:pt x="6219382" y="2118300"/>
                  <a:pt x="6181090" y="2098383"/>
                  <a:pt x="6181090" y="2118300"/>
                </a:cubicBezTo>
                <a:cubicBezTo>
                  <a:pt x="6124420" y="2109108"/>
                  <a:pt x="6124420" y="2136686"/>
                  <a:pt x="6181090" y="2127494"/>
                </a:cubicBezTo>
                <a:cubicBezTo>
                  <a:pt x="6142799" y="2147412"/>
                  <a:pt x="6095318" y="2147412"/>
                  <a:pt x="6038647" y="2156603"/>
                </a:cubicBezTo>
                <a:cubicBezTo>
                  <a:pt x="6095318" y="2127494"/>
                  <a:pt x="5934494" y="2156603"/>
                  <a:pt x="5876291" y="2165797"/>
                </a:cubicBezTo>
                <a:cubicBezTo>
                  <a:pt x="5496441" y="2231680"/>
                  <a:pt x="5098212" y="2299094"/>
                  <a:pt x="4680071" y="2355783"/>
                </a:cubicBezTo>
                <a:cubicBezTo>
                  <a:pt x="4072005" y="2430859"/>
                  <a:pt x="3493039" y="2527384"/>
                  <a:pt x="2886506" y="2564156"/>
                </a:cubicBezTo>
                <a:cubicBezTo>
                  <a:pt x="2696580" y="2564156"/>
                  <a:pt x="2534226" y="2564156"/>
                  <a:pt x="2325920" y="2584073"/>
                </a:cubicBezTo>
                <a:lnTo>
                  <a:pt x="2358874" y="2584073"/>
                </a:lnTo>
                <a:cubicBezTo>
                  <a:pt x="2443594" y="2584073"/>
                  <a:pt x="2599513" y="2584073"/>
                  <a:pt x="2629188" y="2584073"/>
                </a:cubicBezTo>
                <a:cubicBezTo>
                  <a:pt x="3293924" y="2545770"/>
                  <a:pt x="3702876" y="2507466"/>
                  <a:pt x="4442664" y="2412473"/>
                </a:cubicBezTo>
                <a:cubicBezTo>
                  <a:pt x="4831704" y="2364976"/>
                  <a:pt x="5183984" y="2299094"/>
                  <a:pt x="5602126" y="2231680"/>
                </a:cubicBezTo>
                <a:cubicBezTo>
                  <a:pt x="5801240" y="2204101"/>
                  <a:pt x="5459682" y="2269983"/>
                  <a:pt x="5364719" y="2288368"/>
                </a:cubicBezTo>
                <a:cubicBezTo>
                  <a:pt x="5059920" y="2326673"/>
                  <a:pt x="4756653" y="2374169"/>
                  <a:pt x="4462576" y="2412473"/>
                </a:cubicBezTo>
                <a:cubicBezTo>
                  <a:pt x="3845320" y="2498273"/>
                  <a:pt x="3493039" y="2564156"/>
                  <a:pt x="2990657" y="2593266"/>
                </a:cubicBezTo>
                <a:cubicBezTo>
                  <a:pt x="2923266" y="2593266"/>
                  <a:pt x="2857404" y="2593266"/>
                  <a:pt x="2809922" y="2602459"/>
                </a:cubicBezTo>
                <a:cubicBezTo>
                  <a:pt x="2771632" y="2602459"/>
                  <a:pt x="2534226" y="2620845"/>
                  <a:pt x="2534226" y="2620845"/>
                </a:cubicBezTo>
                <a:cubicBezTo>
                  <a:pt x="2563327" y="2640763"/>
                  <a:pt x="2744062" y="2611653"/>
                  <a:pt x="2771632" y="2611653"/>
                </a:cubicBezTo>
                <a:cubicBezTo>
                  <a:pt x="3142291" y="2593266"/>
                  <a:pt x="3502229" y="2564156"/>
                  <a:pt x="3892801" y="2527384"/>
                </a:cubicBezTo>
                <a:cubicBezTo>
                  <a:pt x="4424284" y="2489081"/>
                  <a:pt x="4937388" y="2384894"/>
                  <a:pt x="5439771" y="2308287"/>
                </a:cubicBezTo>
                <a:cubicBezTo>
                  <a:pt x="5952874" y="2231680"/>
                  <a:pt x="6446067" y="2127494"/>
                  <a:pt x="6911689" y="2014115"/>
                </a:cubicBezTo>
                <a:cubicBezTo>
                  <a:pt x="7890415" y="1767438"/>
                  <a:pt x="8801749" y="1453348"/>
                  <a:pt x="9703892" y="1263361"/>
                </a:cubicBezTo>
                <a:cubicBezTo>
                  <a:pt x="9769754" y="1254169"/>
                  <a:pt x="9864716" y="1244976"/>
                  <a:pt x="9932108" y="1225058"/>
                </a:cubicBezTo>
                <a:cubicBezTo>
                  <a:pt x="10063831" y="1197479"/>
                  <a:pt x="9893817" y="1272555"/>
                  <a:pt x="9873906" y="1272555"/>
                </a:cubicBezTo>
                <a:cubicBezTo>
                  <a:pt x="9636499" y="1358355"/>
                  <a:pt x="9475676" y="1387466"/>
                  <a:pt x="9247459" y="1471734"/>
                </a:cubicBezTo>
                <a:cubicBezTo>
                  <a:pt x="9247459" y="1471734"/>
                  <a:pt x="9161687" y="1510038"/>
                  <a:pt x="9152496" y="1510038"/>
                </a:cubicBezTo>
                <a:cubicBezTo>
                  <a:pt x="9172408" y="1529956"/>
                  <a:pt x="9313320" y="1482459"/>
                  <a:pt x="9342421" y="1482459"/>
                </a:cubicBezTo>
                <a:cubicBezTo>
                  <a:pt x="9437384" y="1453348"/>
                  <a:pt x="9561448" y="1415045"/>
                  <a:pt x="9674791" y="1376741"/>
                </a:cubicBezTo>
                <a:cubicBezTo>
                  <a:pt x="9731462" y="1367548"/>
                  <a:pt x="9808044" y="1339969"/>
                  <a:pt x="9846336" y="1339969"/>
                </a:cubicBezTo>
                <a:cubicBezTo>
                  <a:pt x="9893817" y="1349162"/>
                  <a:pt x="9826424" y="1367548"/>
                  <a:pt x="9846336" y="1376741"/>
                </a:cubicBezTo>
                <a:cubicBezTo>
                  <a:pt x="9846336" y="1376741"/>
                  <a:pt x="9921386" y="1367548"/>
                  <a:pt x="9912197" y="1396658"/>
                </a:cubicBezTo>
                <a:cubicBezTo>
                  <a:pt x="9893817" y="1415045"/>
                  <a:pt x="9798854" y="1424238"/>
                  <a:pt x="9760565" y="1434962"/>
                </a:cubicBezTo>
                <a:cubicBezTo>
                  <a:pt x="9713082" y="1444155"/>
                  <a:pt x="9693171" y="1444155"/>
                  <a:pt x="9627308" y="1482459"/>
                </a:cubicBezTo>
                <a:cubicBezTo>
                  <a:pt x="9570639" y="1471734"/>
                  <a:pt x="9608930" y="1510038"/>
                  <a:pt x="9627308" y="1482459"/>
                </a:cubicBezTo>
                <a:cubicBezTo>
                  <a:pt x="9778943" y="1462541"/>
                  <a:pt x="9932108" y="1387466"/>
                  <a:pt x="10111312" y="1367548"/>
                </a:cubicBezTo>
                <a:cubicBezTo>
                  <a:pt x="10226185" y="1358355"/>
                  <a:pt x="10016348" y="1405851"/>
                  <a:pt x="10007159" y="1415045"/>
                </a:cubicBezTo>
                <a:cubicBezTo>
                  <a:pt x="9941298" y="1424238"/>
                  <a:pt x="9855525" y="1453348"/>
                  <a:pt x="9903007" y="1462541"/>
                </a:cubicBezTo>
                <a:cubicBezTo>
                  <a:pt x="9693171" y="1529956"/>
                  <a:pt x="10235377" y="1415045"/>
                  <a:pt x="10073021" y="1471734"/>
                </a:cubicBezTo>
                <a:cubicBezTo>
                  <a:pt x="10054642" y="1482459"/>
                  <a:pt x="10025538" y="1510038"/>
                  <a:pt x="9997969" y="1519230"/>
                </a:cubicBezTo>
                <a:cubicBezTo>
                  <a:pt x="9988779" y="1519230"/>
                  <a:pt x="9798854" y="1586645"/>
                  <a:pt x="9941298" y="1557534"/>
                </a:cubicBezTo>
                <a:cubicBezTo>
                  <a:pt x="9997969" y="1548342"/>
                  <a:pt x="10158793" y="1510038"/>
                  <a:pt x="10025538" y="1577452"/>
                </a:cubicBezTo>
                <a:cubicBezTo>
                  <a:pt x="9968868" y="1605030"/>
                  <a:pt x="9941298" y="1595838"/>
                  <a:pt x="9864716" y="1624949"/>
                </a:cubicBezTo>
                <a:cubicBezTo>
                  <a:pt x="9798854" y="1652527"/>
                  <a:pt x="9941298" y="1624949"/>
                  <a:pt x="9988779" y="1624949"/>
                </a:cubicBezTo>
                <a:cubicBezTo>
                  <a:pt x="9979590" y="1634142"/>
                  <a:pt x="9968868" y="1661720"/>
                  <a:pt x="9979590" y="1652527"/>
                </a:cubicBezTo>
                <a:cubicBezTo>
                  <a:pt x="9941298" y="1672445"/>
                  <a:pt x="9864716" y="1672445"/>
                  <a:pt x="9835614" y="1690831"/>
                </a:cubicBezTo>
                <a:cubicBezTo>
                  <a:pt x="9826424" y="1690831"/>
                  <a:pt x="9826424" y="1709217"/>
                  <a:pt x="9808044" y="1729135"/>
                </a:cubicBezTo>
                <a:cubicBezTo>
                  <a:pt x="9808044" y="1729135"/>
                  <a:pt x="9742184" y="1747521"/>
                  <a:pt x="9751374" y="1756714"/>
                </a:cubicBezTo>
                <a:cubicBezTo>
                  <a:pt x="9789665" y="1785824"/>
                  <a:pt x="9883096" y="1690831"/>
                  <a:pt x="9912197" y="1719942"/>
                </a:cubicBezTo>
                <a:cubicBezTo>
                  <a:pt x="9932108" y="1738327"/>
                  <a:pt x="9778943" y="1767438"/>
                  <a:pt x="9760565" y="1776631"/>
                </a:cubicBezTo>
                <a:cubicBezTo>
                  <a:pt x="9419005" y="1880818"/>
                  <a:pt x="9161687" y="1946700"/>
                  <a:pt x="8810939" y="2061612"/>
                </a:cubicBezTo>
                <a:cubicBezTo>
                  <a:pt x="8772647" y="2070803"/>
                  <a:pt x="8573532" y="2136686"/>
                  <a:pt x="8734356" y="2098383"/>
                </a:cubicBezTo>
                <a:cubicBezTo>
                  <a:pt x="8772647" y="2089190"/>
                  <a:pt x="9048344" y="2041693"/>
                  <a:pt x="8858419" y="2098383"/>
                </a:cubicBezTo>
                <a:cubicBezTo>
                  <a:pt x="8725166" y="2136686"/>
                  <a:pt x="8507671" y="2213294"/>
                  <a:pt x="8383606" y="2242404"/>
                </a:cubicBezTo>
                <a:cubicBezTo>
                  <a:pt x="8345316" y="2251597"/>
                  <a:pt x="8307024" y="2260790"/>
                  <a:pt x="8279454" y="2279177"/>
                </a:cubicBezTo>
                <a:cubicBezTo>
                  <a:pt x="8212062" y="2260790"/>
                  <a:pt x="8259542" y="2308287"/>
                  <a:pt x="8279454" y="2279177"/>
                </a:cubicBezTo>
                <a:cubicBezTo>
                  <a:pt x="8326936" y="2269983"/>
                  <a:pt x="8365227" y="2260790"/>
                  <a:pt x="8383606" y="2242404"/>
                </a:cubicBezTo>
                <a:cubicBezTo>
                  <a:pt x="8686874" y="2174990"/>
                  <a:pt x="9143306" y="2052418"/>
                  <a:pt x="9494056" y="1957424"/>
                </a:cubicBezTo>
                <a:cubicBezTo>
                  <a:pt x="9636499" y="1928315"/>
                  <a:pt x="9751374" y="1880818"/>
                  <a:pt x="9855525" y="1880818"/>
                </a:cubicBezTo>
                <a:cubicBezTo>
                  <a:pt x="9855525" y="1880818"/>
                  <a:pt x="9835614" y="1890011"/>
                  <a:pt x="9835614" y="1899203"/>
                </a:cubicBezTo>
                <a:cubicBezTo>
                  <a:pt x="9855525" y="1890011"/>
                  <a:pt x="10092932" y="1851707"/>
                  <a:pt x="10092932" y="1890011"/>
                </a:cubicBezTo>
                <a:cubicBezTo>
                  <a:pt x="10092932" y="1890011"/>
                  <a:pt x="9988779" y="1908396"/>
                  <a:pt x="9979590" y="1919121"/>
                </a:cubicBezTo>
                <a:cubicBezTo>
                  <a:pt x="9979590" y="1919121"/>
                  <a:pt x="9979590" y="1966618"/>
                  <a:pt x="9968868" y="1975811"/>
                </a:cubicBezTo>
                <a:cubicBezTo>
                  <a:pt x="9932108" y="2004921"/>
                  <a:pt x="9789665" y="2004921"/>
                  <a:pt x="9817234" y="2032500"/>
                </a:cubicBezTo>
                <a:cubicBezTo>
                  <a:pt x="9808044" y="2023308"/>
                  <a:pt x="9912197" y="2014115"/>
                  <a:pt x="9912197" y="2023308"/>
                </a:cubicBezTo>
                <a:cubicBezTo>
                  <a:pt x="9893817" y="2041693"/>
                  <a:pt x="9798854" y="2041693"/>
                  <a:pt x="9751374" y="2061612"/>
                </a:cubicBezTo>
                <a:cubicBezTo>
                  <a:pt x="9693171" y="2079997"/>
                  <a:pt x="9665601" y="2098383"/>
                  <a:pt x="9627308" y="2118300"/>
                </a:cubicBezTo>
                <a:cubicBezTo>
                  <a:pt x="9579829" y="2147412"/>
                  <a:pt x="9389904" y="2194908"/>
                  <a:pt x="9276561" y="2222487"/>
                </a:cubicBezTo>
                <a:cubicBezTo>
                  <a:pt x="9238269" y="2242404"/>
                  <a:pt x="9181598" y="2269983"/>
                  <a:pt x="9181598" y="2269983"/>
                </a:cubicBezTo>
                <a:cubicBezTo>
                  <a:pt x="9199979" y="2279177"/>
                  <a:pt x="9389904" y="2213294"/>
                  <a:pt x="9446574" y="2194908"/>
                </a:cubicBezTo>
                <a:cubicBezTo>
                  <a:pt x="9541537" y="2174990"/>
                  <a:pt x="9645689" y="2147412"/>
                  <a:pt x="9760565" y="2127494"/>
                </a:cubicBezTo>
                <a:cubicBezTo>
                  <a:pt x="9835614" y="2118300"/>
                  <a:pt x="9912197" y="2079997"/>
                  <a:pt x="9959678" y="2079997"/>
                </a:cubicBezTo>
                <a:cubicBezTo>
                  <a:pt x="9935556" y="2079997"/>
                  <a:pt x="10026354" y="2102285"/>
                  <a:pt x="10049431" y="2107857"/>
                </a:cubicBezTo>
                <a:lnTo>
                  <a:pt x="10053394" y="2108809"/>
                </a:lnTo>
                <a:lnTo>
                  <a:pt x="10051459" y="2112148"/>
                </a:lnTo>
                <a:cubicBezTo>
                  <a:pt x="10045354" y="2124429"/>
                  <a:pt x="10031282" y="2158902"/>
                  <a:pt x="10016348" y="2165797"/>
                </a:cubicBezTo>
                <a:cubicBezTo>
                  <a:pt x="9997969" y="2184183"/>
                  <a:pt x="9941298" y="2174990"/>
                  <a:pt x="9921386" y="2184183"/>
                </a:cubicBezTo>
                <a:cubicBezTo>
                  <a:pt x="9893817" y="2194908"/>
                  <a:pt x="9883096" y="2231680"/>
                  <a:pt x="9864716" y="2231680"/>
                </a:cubicBezTo>
                <a:cubicBezTo>
                  <a:pt x="9846336" y="2251597"/>
                  <a:pt x="9817234" y="2242404"/>
                  <a:pt x="9789665" y="2251597"/>
                </a:cubicBezTo>
                <a:cubicBezTo>
                  <a:pt x="9731462" y="2279177"/>
                  <a:pt x="9636499" y="2326673"/>
                  <a:pt x="9552259" y="2355783"/>
                </a:cubicBezTo>
                <a:cubicBezTo>
                  <a:pt x="9523157" y="2355783"/>
                  <a:pt x="9503245" y="2355783"/>
                  <a:pt x="9484866" y="2374169"/>
                </a:cubicBezTo>
                <a:cubicBezTo>
                  <a:pt x="9475676" y="2374169"/>
                  <a:pt x="9446574" y="2374169"/>
                  <a:pt x="9446574" y="2384894"/>
                </a:cubicBezTo>
                <a:cubicBezTo>
                  <a:pt x="9399094" y="2374169"/>
                  <a:pt x="9437384" y="2412473"/>
                  <a:pt x="9446574" y="2384894"/>
                </a:cubicBezTo>
                <a:cubicBezTo>
                  <a:pt x="9466485" y="2384894"/>
                  <a:pt x="9484866" y="2384894"/>
                  <a:pt x="9484866" y="2374169"/>
                </a:cubicBezTo>
                <a:cubicBezTo>
                  <a:pt x="9513967" y="2374169"/>
                  <a:pt x="9541537" y="2364976"/>
                  <a:pt x="9552259" y="2355783"/>
                </a:cubicBezTo>
                <a:cubicBezTo>
                  <a:pt x="9703892" y="2317480"/>
                  <a:pt x="9855525" y="2317480"/>
                  <a:pt x="9997969" y="2308287"/>
                </a:cubicBezTo>
                <a:cubicBezTo>
                  <a:pt x="10016348" y="2308287"/>
                  <a:pt x="10045452" y="2299094"/>
                  <a:pt x="10083742" y="2299094"/>
                </a:cubicBezTo>
                <a:cubicBezTo>
                  <a:pt x="10054642" y="2299094"/>
                  <a:pt x="10025538" y="2299094"/>
                  <a:pt x="9997969" y="2308287"/>
                </a:cubicBezTo>
                <a:cubicBezTo>
                  <a:pt x="9941298" y="2308287"/>
                  <a:pt x="10122033" y="2260790"/>
                  <a:pt x="10122033" y="2299094"/>
                </a:cubicBezTo>
                <a:cubicBezTo>
                  <a:pt x="10122033" y="2299094"/>
                  <a:pt x="10045452" y="2317480"/>
                  <a:pt x="10025538" y="2326673"/>
                </a:cubicBezTo>
                <a:cubicBezTo>
                  <a:pt x="9932108" y="2355783"/>
                  <a:pt x="9883096" y="2364976"/>
                  <a:pt x="9769754" y="2394087"/>
                </a:cubicBezTo>
                <a:cubicBezTo>
                  <a:pt x="9703892" y="2412473"/>
                  <a:pt x="9893817" y="2384894"/>
                  <a:pt x="9941298" y="2374169"/>
                </a:cubicBezTo>
                <a:cubicBezTo>
                  <a:pt x="9941298" y="2374169"/>
                  <a:pt x="9997969" y="2355783"/>
                  <a:pt x="9988779" y="2374169"/>
                </a:cubicBezTo>
                <a:cubicBezTo>
                  <a:pt x="9979590" y="2384894"/>
                  <a:pt x="9873906" y="2394087"/>
                  <a:pt x="9883096" y="2394087"/>
                </a:cubicBezTo>
                <a:cubicBezTo>
                  <a:pt x="9846336" y="2403280"/>
                  <a:pt x="9665601" y="2450777"/>
                  <a:pt x="9656411" y="2478356"/>
                </a:cubicBezTo>
                <a:cubicBezTo>
                  <a:pt x="9656411" y="2469162"/>
                  <a:pt x="9674791" y="2489081"/>
                  <a:pt x="9665601" y="2498273"/>
                </a:cubicBezTo>
                <a:cubicBezTo>
                  <a:pt x="9665601" y="2498273"/>
                  <a:pt x="9665601" y="2498273"/>
                  <a:pt x="9656411" y="2489081"/>
                </a:cubicBezTo>
                <a:cubicBezTo>
                  <a:pt x="9656411" y="2489081"/>
                  <a:pt x="9656411" y="2498273"/>
                  <a:pt x="9665601" y="2498273"/>
                </a:cubicBezTo>
                <a:cubicBezTo>
                  <a:pt x="9731462" y="2498273"/>
                  <a:pt x="9988779" y="2450777"/>
                  <a:pt x="9808044" y="2498273"/>
                </a:cubicBezTo>
                <a:cubicBezTo>
                  <a:pt x="9769754" y="2516659"/>
                  <a:pt x="9665601" y="2545770"/>
                  <a:pt x="9636499" y="2564156"/>
                </a:cubicBezTo>
                <a:cubicBezTo>
                  <a:pt x="9570639" y="2584073"/>
                  <a:pt x="9437384" y="2620845"/>
                  <a:pt x="9437384" y="2659149"/>
                </a:cubicBezTo>
                <a:cubicBezTo>
                  <a:pt x="9399094" y="2649956"/>
                  <a:pt x="9437384" y="2688260"/>
                  <a:pt x="9437384" y="2659149"/>
                </a:cubicBezTo>
                <a:cubicBezTo>
                  <a:pt x="9457296" y="2659149"/>
                  <a:pt x="9618119" y="2620845"/>
                  <a:pt x="9618119" y="2631570"/>
                </a:cubicBezTo>
                <a:cubicBezTo>
                  <a:pt x="9608930" y="2659149"/>
                  <a:pt x="9389904" y="2668341"/>
                  <a:pt x="9380714" y="2717370"/>
                </a:cubicBezTo>
                <a:cubicBezTo>
                  <a:pt x="9333231" y="2706645"/>
                  <a:pt x="9380714" y="2744950"/>
                  <a:pt x="9380714" y="2717370"/>
                </a:cubicBezTo>
                <a:cubicBezTo>
                  <a:pt x="9457296" y="2706645"/>
                  <a:pt x="9541537" y="2668341"/>
                  <a:pt x="9645689" y="2649956"/>
                </a:cubicBezTo>
                <a:cubicBezTo>
                  <a:pt x="9826424" y="2602459"/>
                  <a:pt x="9665601" y="2679067"/>
                  <a:pt x="9608930" y="2697453"/>
                </a:cubicBezTo>
                <a:cubicBezTo>
                  <a:pt x="9475676" y="2744950"/>
                  <a:pt x="9351612" y="2764867"/>
                  <a:pt x="9199979" y="2810832"/>
                </a:cubicBezTo>
                <a:cubicBezTo>
                  <a:pt x="9157475" y="2832664"/>
                  <a:pt x="9200264" y="2838123"/>
                  <a:pt x="9224316" y="2835610"/>
                </a:cubicBezTo>
                <a:lnTo>
                  <a:pt x="9232899" y="2833990"/>
                </a:lnTo>
                <a:lnTo>
                  <a:pt x="9214793" y="2844922"/>
                </a:lnTo>
                <a:cubicBezTo>
                  <a:pt x="9182843" y="2859572"/>
                  <a:pt x="9129139" y="2875948"/>
                  <a:pt x="9086636" y="2896632"/>
                </a:cubicBezTo>
                <a:cubicBezTo>
                  <a:pt x="8944192" y="2953321"/>
                  <a:pt x="8754267" y="3000817"/>
                  <a:pt x="8591912" y="3039122"/>
                </a:cubicBezTo>
                <a:cubicBezTo>
                  <a:pt x="8012947" y="3190804"/>
                  <a:pt x="7490653" y="3353212"/>
                  <a:pt x="6902499" y="3495702"/>
                </a:cubicBezTo>
                <a:cubicBezTo>
                  <a:pt x="6769245" y="3523280"/>
                  <a:pt x="6646713" y="3543198"/>
                  <a:pt x="6493547" y="3570776"/>
                </a:cubicBezTo>
                <a:cubicBezTo>
                  <a:pt x="6228571" y="3609080"/>
                  <a:pt x="5952874" y="3685688"/>
                  <a:pt x="5677176" y="3742377"/>
                </a:cubicBezTo>
                <a:cubicBezTo>
                  <a:pt x="5383099" y="3789874"/>
                  <a:pt x="5089022" y="3799067"/>
                  <a:pt x="4813324" y="3846564"/>
                </a:cubicBezTo>
                <a:cubicBezTo>
                  <a:pt x="4528437" y="3883335"/>
                  <a:pt x="4243549" y="3921639"/>
                  <a:pt x="3949473" y="3949217"/>
                </a:cubicBezTo>
                <a:cubicBezTo>
                  <a:pt x="3664585" y="3987521"/>
                  <a:pt x="3370507" y="4035018"/>
                  <a:pt x="3076430" y="4054936"/>
                </a:cubicBezTo>
                <a:cubicBezTo>
                  <a:pt x="2569836" y="4075620"/>
                  <a:pt x="2032225" y="4102337"/>
                  <a:pt x="1466830" y="4098243"/>
                </a:cubicBezTo>
                <a:cubicBezTo>
                  <a:pt x="1278365" y="4096879"/>
                  <a:pt x="1086813" y="4092091"/>
                  <a:pt x="892293" y="4082514"/>
                </a:cubicBezTo>
                <a:cubicBezTo>
                  <a:pt x="797330" y="4073322"/>
                  <a:pt x="691646" y="4054936"/>
                  <a:pt x="598214" y="4054936"/>
                </a:cubicBezTo>
                <a:cubicBezTo>
                  <a:pt x="435860" y="4044211"/>
                  <a:pt x="284226" y="4044211"/>
                  <a:pt x="189264" y="4007440"/>
                </a:cubicBezTo>
                <a:cubicBezTo>
                  <a:pt x="169352" y="4007440"/>
                  <a:pt x="150972" y="3978328"/>
                  <a:pt x="123402" y="3958411"/>
                </a:cubicBezTo>
                <a:cubicBezTo>
                  <a:pt x="103491" y="3949217"/>
                  <a:pt x="65200" y="3958411"/>
                  <a:pt x="94301" y="3930832"/>
                </a:cubicBezTo>
                <a:cubicBezTo>
                  <a:pt x="123402" y="3912446"/>
                  <a:pt x="350087" y="3978328"/>
                  <a:pt x="408291" y="3978328"/>
                </a:cubicBezTo>
                <a:cubicBezTo>
                  <a:pt x="512442" y="3978328"/>
                  <a:pt x="616594" y="3996714"/>
                  <a:pt x="768229" y="4007440"/>
                </a:cubicBezTo>
                <a:cubicBezTo>
                  <a:pt x="1233852" y="4044211"/>
                  <a:pt x="1708664" y="4016632"/>
                  <a:pt x="2174286" y="4007440"/>
                </a:cubicBezTo>
                <a:cubicBezTo>
                  <a:pt x="2183476" y="4007440"/>
                  <a:pt x="2325920" y="4016632"/>
                  <a:pt x="2316730" y="3996714"/>
                </a:cubicBezTo>
                <a:cubicBezTo>
                  <a:pt x="2296819" y="3978328"/>
                  <a:pt x="1993551" y="3996714"/>
                  <a:pt x="1936881" y="3996714"/>
                </a:cubicBezTo>
                <a:cubicBezTo>
                  <a:pt x="1803626" y="3996714"/>
                  <a:pt x="1708664" y="3987521"/>
                  <a:pt x="1584601" y="3987521"/>
                </a:cubicBezTo>
                <a:cubicBezTo>
                  <a:pt x="1423777" y="3987521"/>
                  <a:pt x="1224662" y="3996714"/>
                  <a:pt x="1062307" y="3987521"/>
                </a:cubicBezTo>
                <a:cubicBezTo>
                  <a:pt x="711557" y="3978328"/>
                  <a:pt x="492532" y="3949217"/>
                  <a:pt x="245935" y="3883335"/>
                </a:cubicBezTo>
                <a:cubicBezTo>
                  <a:pt x="180073" y="3864949"/>
                  <a:pt x="103491" y="3846564"/>
                  <a:pt x="112681" y="3818985"/>
                </a:cubicBezTo>
                <a:cubicBezTo>
                  <a:pt x="123402" y="3799067"/>
                  <a:pt x="207643" y="3799067"/>
                  <a:pt x="189264" y="3780681"/>
                </a:cubicBezTo>
                <a:cubicBezTo>
                  <a:pt x="189264" y="3760764"/>
                  <a:pt x="65200" y="3751571"/>
                  <a:pt x="28440" y="3742377"/>
                </a:cubicBezTo>
                <a:cubicBezTo>
                  <a:pt x="-38953" y="3713267"/>
                  <a:pt x="28440" y="3713267"/>
                  <a:pt x="75922" y="3713267"/>
                </a:cubicBezTo>
                <a:cubicBezTo>
                  <a:pt x="150972" y="3733184"/>
                  <a:pt x="160162" y="3723992"/>
                  <a:pt x="85112" y="3694881"/>
                </a:cubicBezTo>
                <a:cubicBezTo>
                  <a:pt x="103491" y="3704074"/>
                  <a:pt x="37630" y="3676495"/>
                  <a:pt x="46820" y="3665770"/>
                </a:cubicBezTo>
                <a:cubicBezTo>
                  <a:pt x="65200" y="3647384"/>
                  <a:pt x="141782" y="3704074"/>
                  <a:pt x="189264" y="3685688"/>
                </a:cubicBezTo>
                <a:cubicBezTo>
                  <a:pt x="227555" y="3676495"/>
                  <a:pt x="218366" y="3638192"/>
                  <a:pt x="255125" y="3628999"/>
                </a:cubicBezTo>
                <a:cubicBezTo>
                  <a:pt x="265846" y="3618273"/>
                  <a:pt x="397568" y="3665770"/>
                  <a:pt x="388379" y="3628999"/>
                </a:cubicBezTo>
                <a:cubicBezTo>
                  <a:pt x="379189" y="3599888"/>
                  <a:pt x="275036" y="3609080"/>
                  <a:pt x="207643" y="3590695"/>
                </a:cubicBezTo>
                <a:cubicBezTo>
                  <a:pt x="160162" y="3570776"/>
                  <a:pt x="17718" y="3495702"/>
                  <a:pt x="132592" y="3514087"/>
                </a:cubicBezTo>
                <a:cubicBezTo>
                  <a:pt x="218366" y="3523280"/>
                  <a:pt x="46820" y="3486509"/>
                  <a:pt x="65200" y="3466591"/>
                </a:cubicBezTo>
                <a:cubicBezTo>
                  <a:pt x="75922" y="3448205"/>
                  <a:pt x="255125" y="3495702"/>
                  <a:pt x="255125" y="3448205"/>
                </a:cubicBezTo>
                <a:cubicBezTo>
                  <a:pt x="255125" y="3466591"/>
                  <a:pt x="150972" y="3419094"/>
                  <a:pt x="150972" y="3419094"/>
                </a:cubicBezTo>
                <a:cubicBezTo>
                  <a:pt x="141782" y="3409902"/>
                  <a:pt x="123402" y="3353212"/>
                  <a:pt x="123402" y="3333294"/>
                </a:cubicBezTo>
                <a:cubicBezTo>
                  <a:pt x="123402" y="3344019"/>
                  <a:pt x="189264" y="3229108"/>
                  <a:pt x="189264" y="3229108"/>
                </a:cubicBezTo>
                <a:cubicBezTo>
                  <a:pt x="227555" y="3210723"/>
                  <a:pt x="293415" y="3238301"/>
                  <a:pt x="302606" y="3238301"/>
                </a:cubicBezTo>
                <a:cubicBezTo>
                  <a:pt x="331707" y="3219915"/>
                  <a:pt x="302606" y="3181611"/>
                  <a:pt x="331707" y="3181611"/>
                </a:cubicBezTo>
                <a:cubicBezTo>
                  <a:pt x="379189" y="3163226"/>
                  <a:pt x="654886" y="3219915"/>
                  <a:pt x="729938" y="3229108"/>
                </a:cubicBezTo>
                <a:cubicBezTo>
                  <a:pt x="759038" y="3229108"/>
                  <a:pt x="1034736" y="3219915"/>
                  <a:pt x="872381" y="3219915"/>
                </a:cubicBezTo>
                <a:cubicBezTo>
                  <a:pt x="788140" y="3219915"/>
                  <a:pt x="492532" y="3163226"/>
                  <a:pt x="408291" y="3163226"/>
                </a:cubicBezTo>
                <a:cubicBezTo>
                  <a:pt x="331707" y="3154033"/>
                  <a:pt x="322517" y="3154033"/>
                  <a:pt x="265846" y="3106536"/>
                </a:cubicBezTo>
                <a:cubicBezTo>
                  <a:pt x="236745" y="3097343"/>
                  <a:pt x="207643" y="3077426"/>
                  <a:pt x="198453" y="3059039"/>
                </a:cubicBezTo>
                <a:cubicBezTo>
                  <a:pt x="189264" y="3020736"/>
                  <a:pt x="227555" y="3039122"/>
                  <a:pt x="245935" y="3000817"/>
                </a:cubicBezTo>
                <a:cubicBezTo>
                  <a:pt x="255125" y="2982432"/>
                  <a:pt x="198453" y="2982432"/>
                  <a:pt x="255125" y="2953321"/>
                </a:cubicBezTo>
                <a:cubicBezTo>
                  <a:pt x="322517" y="2916550"/>
                  <a:pt x="180073" y="2934935"/>
                  <a:pt x="207643" y="2887438"/>
                </a:cubicBezTo>
                <a:cubicBezTo>
                  <a:pt x="245935" y="2839942"/>
                  <a:pt x="379189" y="2907357"/>
                  <a:pt x="445050" y="2907357"/>
                </a:cubicBezTo>
                <a:cubicBezTo>
                  <a:pt x="521632" y="2896632"/>
                  <a:pt x="426670" y="2887438"/>
                  <a:pt x="408291" y="2887438"/>
                </a:cubicBezTo>
                <a:cubicBezTo>
                  <a:pt x="350087" y="2869053"/>
                  <a:pt x="340897" y="2869053"/>
                  <a:pt x="275036" y="2839942"/>
                </a:cubicBezTo>
                <a:cubicBezTo>
                  <a:pt x="265846" y="2839942"/>
                  <a:pt x="198453" y="2830750"/>
                  <a:pt x="207643" y="2801638"/>
                </a:cubicBezTo>
                <a:cubicBezTo>
                  <a:pt x="236745" y="2764867"/>
                  <a:pt x="302606" y="2896632"/>
                  <a:pt x="322517" y="2792445"/>
                </a:cubicBezTo>
                <a:cubicBezTo>
                  <a:pt x="331707" y="2764867"/>
                  <a:pt x="245935" y="2764867"/>
                  <a:pt x="255125" y="2726563"/>
                </a:cubicBezTo>
                <a:cubicBezTo>
                  <a:pt x="265846" y="2679067"/>
                  <a:pt x="379189" y="2726563"/>
                  <a:pt x="388379" y="2697453"/>
                </a:cubicBezTo>
                <a:cubicBezTo>
                  <a:pt x="397568" y="2668341"/>
                  <a:pt x="265846" y="2659149"/>
                  <a:pt x="302606" y="2620845"/>
                </a:cubicBezTo>
                <a:cubicBezTo>
                  <a:pt x="340897" y="2574881"/>
                  <a:pt x="474151" y="2659149"/>
                  <a:pt x="521632" y="2640763"/>
                </a:cubicBezTo>
                <a:cubicBezTo>
                  <a:pt x="530822" y="2649956"/>
                  <a:pt x="530822" y="2659149"/>
                  <a:pt x="530822" y="2640763"/>
                </a:cubicBezTo>
                <a:cubicBezTo>
                  <a:pt x="530822" y="2631570"/>
                  <a:pt x="521632" y="2611653"/>
                  <a:pt x="521632" y="2593266"/>
                </a:cubicBezTo>
                <a:cubicBezTo>
                  <a:pt x="521632" y="2602459"/>
                  <a:pt x="521632" y="2640763"/>
                  <a:pt x="530822" y="2640763"/>
                </a:cubicBezTo>
                <a:cubicBezTo>
                  <a:pt x="530822" y="2640763"/>
                  <a:pt x="530822" y="2640763"/>
                  <a:pt x="521632" y="2640763"/>
                </a:cubicBezTo>
                <a:cubicBezTo>
                  <a:pt x="512442" y="2620845"/>
                  <a:pt x="503252" y="2584073"/>
                  <a:pt x="503252" y="2574881"/>
                </a:cubicBezTo>
                <a:cubicBezTo>
                  <a:pt x="512442" y="2574881"/>
                  <a:pt x="521632" y="2574881"/>
                  <a:pt x="521632" y="2574881"/>
                </a:cubicBezTo>
                <a:cubicBezTo>
                  <a:pt x="503252" y="2564156"/>
                  <a:pt x="503252" y="2564156"/>
                  <a:pt x="503252" y="2574881"/>
                </a:cubicBezTo>
                <a:cubicBezTo>
                  <a:pt x="445050" y="2564156"/>
                  <a:pt x="313327" y="2536577"/>
                  <a:pt x="331707" y="2507466"/>
                </a:cubicBezTo>
                <a:cubicBezTo>
                  <a:pt x="340897" y="2498273"/>
                  <a:pt x="578304" y="2554962"/>
                  <a:pt x="625785" y="2564156"/>
                </a:cubicBezTo>
                <a:cubicBezTo>
                  <a:pt x="634975" y="2564156"/>
                  <a:pt x="854001" y="2574881"/>
                  <a:pt x="854001" y="2564156"/>
                </a:cubicBezTo>
                <a:cubicBezTo>
                  <a:pt x="854001" y="2554962"/>
                  <a:pt x="711557" y="2554962"/>
                  <a:pt x="702367" y="2545770"/>
                </a:cubicBezTo>
                <a:cubicBezTo>
                  <a:pt x="645696" y="2545770"/>
                  <a:pt x="313327" y="2489081"/>
                  <a:pt x="331707" y="2450777"/>
                </a:cubicBezTo>
                <a:cubicBezTo>
                  <a:pt x="340897" y="2430859"/>
                  <a:pt x="408291" y="2459970"/>
                  <a:pt x="426670" y="2459970"/>
                </a:cubicBezTo>
                <a:cubicBezTo>
                  <a:pt x="483341" y="2469162"/>
                  <a:pt x="578304" y="2459970"/>
                  <a:pt x="616594" y="2450777"/>
                </a:cubicBezTo>
                <a:cubicBezTo>
                  <a:pt x="625785" y="2450777"/>
                  <a:pt x="625785" y="2430859"/>
                  <a:pt x="645696" y="2430859"/>
                </a:cubicBezTo>
                <a:cubicBezTo>
                  <a:pt x="654886" y="2430859"/>
                  <a:pt x="939774" y="2469162"/>
                  <a:pt x="939774" y="2450777"/>
                </a:cubicBezTo>
                <a:cubicBezTo>
                  <a:pt x="939774" y="2441584"/>
                  <a:pt x="777418" y="2441584"/>
                  <a:pt x="749848" y="2430859"/>
                </a:cubicBezTo>
                <a:cubicBezTo>
                  <a:pt x="720748" y="2430859"/>
                  <a:pt x="607405" y="2403280"/>
                  <a:pt x="607405" y="2374169"/>
                </a:cubicBezTo>
                <a:cubicBezTo>
                  <a:pt x="598214" y="2346591"/>
                  <a:pt x="673266" y="2384894"/>
                  <a:pt x="625785" y="2355783"/>
                </a:cubicBezTo>
                <a:cubicBezTo>
                  <a:pt x="616594" y="2346591"/>
                  <a:pt x="350087" y="2337397"/>
                  <a:pt x="369998" y="2269983"/>
                </a:cubicBezTo>
                <a:cubicBezTo>
                  <a:pt x="388379" y="2204101"/>
                  <a:pt x="521632" y="2251597"/>
                  <a:pt x="616594" y="2251597"/>
                </a:cubicBezTo>
                <a:cubicBezTo>
                  <a:pt x="645696" y="2260790"/>
                  <a:pt x="788140" y="2269983"/>
                  <a:pt x="844811" y="2269983"/>
                </a:cubicBezTo>
                <a:cubicBezTo>
                  <a:pt x="948964" y="2269983"/>
                  <a:pt x="824900" y="2242404"/>
                  <a:pt x="777418" y="2231680"/>
                </a:cubicBezTo>
                <a:cubicBezTo>
                  <a:pt x="720748" y="2222487"/>
                  <a:pt x="654886" y="2222487"/>
                  <a:pt x="616594" y="2184183"/>
                </a:cubicBezTo>
                <a:cubicBezTo>
                  <a:pt x="607405" y="2174990"/>
                  <a:pt x="616594" y="2165797"/>
                  <a:pt x="598214" y="2156603"/>
                </a:cubicBezTo>
                <a:cubicBezTo>
                  <a:pt x="569114" y="2147412"/>
                  <a:pt x="445050" y="2156603"/>
                  <a:pt x="408291" y="2118300"/>
                </a:cubicBezTo>
                <a:cubicBezTo>
                  <a:pt x="397568" y="2118300"/>
                  <a:pt x="369998" y="2079997"/>
                  <a:pt x="379189" y="2070803"/>
                </a:cubicBezTo>
                <a:cubicBezTo>
                  <a:pt x="388379" y="2061612"/>
                  <a:pt x="559924" y="2109108"/>
                  <a:pt x="598214" y="2109108"/>
                </a:cubicBezTo>
                <a:cubicBezTo>
                  <a:pt x="607405" y="2109108"/>
                  <a:pt x="720748" y="2079997"/>
                  <a:pt x="720748" y="2079997"/>
                </a:cubicBezTo>
                <a:cubicBezTo>
                  <a:pt x="720748" y="2070803"/>
                  <a:pt x="607405" y="2079997"/>
                  <a:pt x="598214" y="2061612"/>
                </a:cubicBezTo>
                <a:cubicBezTo>
                  <a:pt x="587493" y="2052418"/>
                  <a:pt x="616594" y="2023308"/>
                  <a:pt x="598214" y="2014115"/>
                </a:cubicBezTo>
                <a:cubicBezTo>
                  <a:pt x="550735" y="1985003"/>
                  <a:pt x="512442" y="2014115"/>
                  <a:pt x="455771" y="1994197"/>
                </a:cubicBezTo>
                <a:cubicBezTo>
                  <a:pt x="369998" y="1957424"/>
                  <a:pt x="360809" y="1899203"/>
                  <a:pt x="455771" y="1919121"/>
                </a:cubicBezTo>
                <a:cubicBezTo>
                  <a:pt x="521632" y="1937507"/>
                  <a:pt x="521632" y="1946700"/>
                  <a:pt x="587493" y="1946700"/>
                </a:cubicBezTo>
                <a:cubicBezTo>
                  <a:pt x="777418" y="1966618"/>
                  <a:pt x="464961" y="1919121"/>
                  <a:pt x="492532" y="1880818"/>
                </a:cubicBezTo>
                <a:cubicBezTo>
                  <a:pt x="512442" y="1862432"/>
                  <a:pt x="616594" y="1919121"/>
                  <a:pt x="664077" y="1908396"/>
                </a:cubicBezTo>
                <a:cubicBezTo>
                  <a:pt x="654886" y="1908396"/>
                  <a:pt x="654886" y="1899203"/>
                  <a:pt x="682456" y="1890011"/>
                </a:cubicBezTo>
                <a:cubicBezTo>
                  <a:pt x="720748" y="1880818"/>
                  <a:pt x="740659" y="1890011"/>
                  <a:pt x="682456" y="1851707"/>
                </a:cubicBezTo>
                <a:cubicBezTo>
                  <a:pt x="625785" y="1814935"/>
                  <a:pt x="702367" y="1824128"/>
                  <a:pt x="749848" y="1814935"/>
                </a:cubicBezTo>
                <a:cubicBezTo>
                  <a:pt x="788140" y="1833321"/>
                  <a:pt x="835621" y="1833321"/>
                  <a:pt x="892293" y="1833321"/>
                </a:cubicBezTo>
                <a:cubicBezTo>
                  <a:pt x="939774" y="1862432"/>
                  <a:pt x="987255" y="1824128"/>
                  <a:pt x="892293" y="1833321"/>
                </a:cubicBezTo>
                <a:cubicBezTo>
                  <a:pt x="854001" y="1814935"/>
                  <a:pt x="806520" y="1814935"/>
                  <a:pt x="749848" y="1814935"/>
                </a:cubicBezTo>
                <a:cubicBezTo>
                  <a:pt x="720748" y="1824128"/>
                  <a:pt x="530822" y="1719942"/>
                  <a:pt x="530822" y="1729135"/>
                </a:cubicBezTo>
                <a:cubicBezTo>
                  <a:pt x="530822" y="1719942"/>
                  <a:pt x="569114" y="1729135"/>
                  <a:pt x="598214" y="1738327"/>
                </a:cubicBezTo>
                <a:cubicBezTo>
                  <a:pt x="587493" y="1738327"/>
                  <a:pt x="578304" y="1738327"/>
                  <a:pt x="578304" y="1738327"/>
                </a:cubicBezTo>
                <a:cubicBezTo>
                  <a:pt x="645696" y="1747521"/>
                  <a:pt x="634975" y="1747521"/>
                  <a:pt x="598214" y="1738327"/>
                </a:cubicBezTo>
                <a:cubicBezTo>
                  <a:pt x="654886" y="1747521"/>
                  <a:pt x="759038" y="1756714"/>
                  <a:pt x="673266" y="1738327"/>
                </a:cubicBezTo>
                <a:cubicBezTo>
                  <a:pt x="664077" y="1729135"/>
                  <a:pt x="654886" y="1709217"/>
                  <a:pt x="625785" y="1700024"/>
                </a:cubicBezTo>
                <a:cubicBezTo>
                  <a:pt x="607405" y="1690831"/>
                  <a:pt x="578304" y="1700024"/>
                  <a:pt x="569114" y="1681639"/>
                </a:cubicBezTo>
                <a:cubicBezTo>
                  <a:pt x="578304" y="1690831"/>
                  <a:pt x="616594" y="1643334"/>
                  <a:pt x="607405" y="1643334"/>
                </a:cubicBezTo>
                <a:cubicBezTo>
                  <a:pt x="616594" y="1643334"/>
                  <a:pt x="645696" y="1634142"/>
                  <a:pt x="654886" y="1624949"/>
                </a:cubicBezTo>
                <a:cubicBezTo>
                  <a:pt x="749848" y="1577452"/>
                  <a:pt x="892293" y="1634142"/>
                  <a:pt x="1034736" y="1643334"/>
                </a:cubicBezTo>
                <a:cubicBezTo>
                  <a:pt x="1727044" y="1690831"/>
                  <a:pt x="2629188" y="1681639"/>
                  <a:pt x="3313836" y="1605030"/>
                </a:cubicBezTo>
                <a:cubicBezTo>
                  <a:pt x="3370507" y="1605030"/>
                  <a:pt x="3332216" y="1605030"/>
                  <a:pt x="3388887" y="1595838"/>
                </a:cubicBezTo>
                <a:cubicBezTo>
                  <a:pt x="3465469" y="1586645"/>
                  <a:pt x="3065709" y="1614224"/>
                  <a:pt x="2999847" y="1614224"/>
                </a:cubicBezTo>
                <a:cubicBezTo>
                  <a:pt x="2543415" y="1643334"/>
                  <a:pt x="2088514" y="1672445"/>
                  <a:pt x="1537119" y="1643334"/>
                </a:cubicBezTo>
                <a:cubicBezTo>
                  <a:pt x="1347193" y="1634142"/>
                  <a:pt x="1109787" y="1624949"/>
                  <a:pt x="939774" y="1595838"/>
                </a:cubicBezTo>
                <a:cubicBezTo>
                  <a:pt x="872381" y="1586645"/>
                  <a:pt x="806520" y="1577452"/>
                  <a:pt x="768229" y="1566727"/>
                </a:cubicBezTo>
                <a:cubicBezTo>
                  <a:pt x="768229" y="1566727"/>
                  <a:pt x="654886" y="1510038"/>
                  <a:pt x="654886" y="1491652"/>
                </a:cubicBezTo>
                <a:cubicBezTo>
                  <a:pt x="664077" y="1462541"/>
                  <a:pt x="958154" y="1510038"/>
                  <a:pt x="1014824" y="1519230"/>
                </a:cubicBezTo>
                <a:cubicBezTo>
                  <a:pt x="1509549" y="1566727"/>
                  <a:pt x="2088514" y="1548342"/>
                  <a:pt x="2610808" y="1529956"/>
                </a:cubicBezTo>
                <a:cubicBezTo>
                  <a:pt x="3483849" y="1491652"/>
                  <a:pt x="4300220" y="1376741"/>
                  <a:pt x="5079832" y="1254169"/>
                </a:cubicBezTo>
                <a:cubicBezTo>
                  <a:pt x="5383099" y="1206672"/>
                  <a:pt x="5697088" y="1168369"/>
                  <a:pt x="5991165" y="1111679"/>
                </a:cubicBezTo>
                <a:cubicBezTo>
                  <a:pt x="7139905" y="874196"/>
                  <a:pt x="8231974" y="541720"/>
                  <a:pt x="9362334" y="227629"/>
                </a:cubicBezTo>
                <a:cubicBezTo>
                  <a:pt x="9523157" y="180133"/>
                  <a:pt x="9769754" y="105057"/>
                  <a:pt x="9979590" y="46836"/>
                </a:cubicBezTo>
                <a:cubicBezTo>
                  <a:pt x="10045452" y="28450"/>
                  <a:pt x="10131223" y="10065"/>
                  <a:pt x="10083742" y="19257"/>
                </a:cubicBezTo>
                <a:cubicBezTo>
                  <a:pt x="10097526" y="14661"/>
                  <a:pt x="10116289" y="5085"/>
                  <a:pt x="10130458" y="1446"/>
                </a:cubicBez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en-US" sz="1800"/>
            </a:lvl1pPr>
          </a:lstStyle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2740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Bru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6377307" y="961490"/>
            <a:ext cx="5380459" cy="4981532"/>
          </a:xfrm>
          <a:custGeom>
            <a:avLst/>
            <a:gdLst>
              <a:gd name="connsiteX0" fmla="*/ 2421121 w 5380459"/>
              <a:gd name="connsiteY0" fmla="*/ 4838979 h 4981532"/>
              <a:gd name="connsiteX1" fmla="*/ 2468634 w 5380459"/>
              <a:gd name="connsiteY1" fmla="*/ 4884851 h 4981532"/>
              <a:gd name="connsiteX2" fmla="*/ 2421121 w 5380459"/>
              <a:gd name="connsiteY2" fmla="*/ 4838979 h 4981532"/>
              <a:gd name="connsiteX3" fmla="*/ 3671328 w 5380459"/>
              <a:gd name="connsiteY3" fmla="*/ 4821706 h 4981532"/>
              <a:gd name="connsiteX4" fmla="*/ 3669609 w 5380459"/>
              <a:gd name="connsiteY4" fmla="*/ 4845465 h 4981532"/>
              <a:gd name="connsiteX5" fmla="*/ 3684550 w 5380459"/>
              <a:gd name="connsiteY5" fmla="*/ 4822487 h 4981532"/>
              <a:gd name="connsiteX6" fmla="*/ 3671328 w 5380459"/>
              <a:gd name="connsiteY6" fmla="*/ 4821706 h 4981532"/>
              <a:gd name="connsiteX7" fmla="*/ 2938749 w 5380459"/>
              <a:gd name="connsiteY7" fmla="*/ 4745522 h 4981532"/>
              <a:gd name="connsiteX8" fmla="*/ 2899574 w 5380459"/>
              <a:gd name="connsiteY8" fmla="*/ 4783447 h 4981532"/>
              <a:gd name="connsiteX9" fmla="*/ 2938749 w 5380459"/>
              <a:gd name="connsiteY9" fmla="*/ 4745522 h 4981532"/>
              <a:gd name="connsiteX10" fmla="*/ 3825388 w 5380459"/>
              <a:gd name="connsiteY10" fmla="*/ 4527986 h 4981532"/>
              <a:gd name="connsiteX11" fmla="*/ 3787355 w 5380459"/>
              <a:gd name="connsiteY11" fmla="*/ 4574920 h 4981532"/>
              <a:gd name="connsiteX12" fmla="*/ 3825388 w 5380459"/>
              <a:gd name="connsiteY12" fmla="*/ 4527986 h 4981532"/>
              <a:gd name="connsiteX13" fmla="*/ 2012310 w 5380459"/>
              <a:gd name="connsiteY13" fmla="*/ 4481846 h 4981532"/>
              <a:gd name="connsiteX14" fmla="*/ 1989281 w 5380459"/>
              <a:gd name="connsiteY14" fmla="*/ 4496702 h 4981532"/>
              <a:gd name="connsiteX15" fmla="*/ 2012310 w 5380459"/>
              <a:gd name="connsiteY15" fmla="*/ 4481846 h 4981532"/>
              <a:gd name="connsiteX16" fmla="*/ 1283231 w 5380459"/>
              <a:gd name="connsiteY16" fmla="*/ 4341374 h 4981532"/>
              <a:gd name="connsiteX17" fmla="*/ 1314463 w 5380459"/>
              <a:gd name="connsiteY17" fmla="*/ 4349477 h 4981532"/>
              <a:gd name="connsiteX18" fmla="*/ 1573818 w 5380459"/>
              <a:gd name="connsiteY18" fmla="*/ 4488577 h 4981532"/>
              <a:gd name="connsiteX19" fmla="*/ 1831815 w 5380459"/>
              <a:gd name="connsiteY19" fmla="*/ 4666841 h 4981532"/>
              <a:gd name="connsiteX20" fmla="*/ 2068086 w 5380459"/>
              <a:gd name="connsiteY20" fmla="*/ 4768128 h 4981532"/>
              <a:gd name="connsiteX21" fmla="*/ 2076233 w 5380459"/>
              <a:gd name="connsiteY21" fmla="*/ 4830250 h 4981532"/>
              <a:gd name="connsiteX22" fmla="*/ 1777500 w 5380459"/>
              <a:gd name="connsiteY22" fmla="*/ 4753273 h 4981532"/>
              <a:gd name="connsiteX23" fmla="*/ 1573818 w 5380459"/>
              <a:gd name="connsiteY23" fmla="*/ 4629028 h 4981532"/>
              <a:gd name="connsiteX24" fmla="*/ 1439388 w 5380459"/>
              <a:gd name="connsiteY24" fmla="*/ 4566905 h 4981532"/>
              <a:gd name="connsiteX25" fmla="*/ 1337547 w 5380459"/>
              <a:gd name="connsiteY25" fmla="*/ 4411600 h 4981532"/>
              <a:gd name="connsiteX26" fmla="*/ 1283231 w 5380459"/>
              <a:gd name="connsiteY26" fmla="*/ 4341374 h 4981532"/>
              <a:gd name="connsiteX27" fmla="*/ 3991665 w 5380459"/>
              <a:gd name="connsiteY27" fmla="*/ 4318358 h 4981532"/>
              <a:gd name="connsiteX28" fmla="*/ 3896544 w 5380459"/>
              <a:gd name="connsiteY28" fmla="*/ 4334533 h 4981532"/>
              <a:gd name="connsiteX29" fmla="*/ 3944104 w 5380459"/>
              <a:gd name="connsiteY29" fmla="*/ 4372274 h 4981532"/>
              <a:gd name="connsiteX30" fmla="*/ 3991665 w 5380459"/>
              <a:gd name="connsiteY30" fmla="*/ 4318358 h 4981532"/>
              <a:gd name="connsiteX31" fmla="*/ 1386373 w 5380459"/>
              <a:gd name="connsiteY31" fmla="*/ 4232557 h 4981532"/>
              <a:gd name="connsiteX32" fmla="*/ 1424792 w 5380459"/>
              <a:gd name="connsiteY32" fmla="*/ 4287142 h 4981532"/>
              <a:gd name="connsiteX33" fmla="*/ 1362268 w 5380459"/>
              <a:gd name="connsiteY33" fmla="*/ 4232854 h 4981532"/>
              <a:gd name="connsiteX34" fmla="*/ 1386373 w 5380459"/>
              <a:gd name="connsiteY34" fmla="*/ 4232557 h 4981532"/>
              <a:gd name="connsiteX35" fmla="*/ 3865049 w 5380459"/>
              <a:gd name="connsiteY35" fmla="*/ 4070746 h 4981532"/>
              <a:gd name="connsiteX36" fmla="*/ 3833676 w 5380459"/>
              <a:gd name="connsiteY36" fmla="*/ 4101748 h 4981532"/>
              <a:gd name="connsiteX37" fmla="*/ 3865049 w 5380459"/>
              <a:gd name="connsiteY37" fmla="*/ 4070746 h 4981532"/>
              <a:gd name="connsiteX38" fmla="*/ 1683756 w 5380459"/>
              <a:gd name="connsiteY38" fmla="*/ 4046143 h 4981532"/>
              <a:gd name="connsiteX39" fmla="*/ 1721868 w 5380459"/>
              <a:gd name="connsiteY39" fmla="*/ 4193767 h 4981532"/>
              <a:gd name="connsiteX40" fmla="*/ 1879760 w 5380459"/>
              <a:gd name="connsiteY40" fmla="*/ 4256067 h 4981532"/>
              <a:gd name="connsiteX41" fmla="*/ 1683756 w 5380459"/>
              <a:gd name="connsiteY41" fmla="*/ 4046143 h 4981532"/>
              <a:gd name="connsiteX42" fmla="*/ 4367789 w 5380459"/>
              <a:gd name="connsiteY42" fmla="*/ 3938210 h 4981532"/>
              <a:gd name="connsiteX43" fmla="*/ 4336547 w 5380459"/>
              <a:gd name="connsiteY43" fmla="*/ 4070746 h 4981532"/>
              <a:gd name="connsiteX44" fmla="*/ 4367789 w 5380459"/>
              <a:gd name="connsiteY44" fmla="*/ 3954439 h 4981532"/>
              <a:gd name="connsiteX45" fmla="*/ 4367789 w 5380459"/>
              <a:gd name="connsiteY45" fmla="*/ 3938210 h 4981532"/>
              <a:gd name="connsiteX46" fmla="*/ 4572545 w 5380459"/>
              <a:gd name="connsiteY46" fmla="*/ 3923131 h 4981532"/>
              <a:gd name="connsiteX47" fmla="*/ 4486039 w 5380459"/>
              <a:gd name="connsiteY47" fmla="*/ 4015192 h 4981532"/>
              <a:gd name="connsiteX48" fmla="*/ 4572545 w 5380459"/>
              <a:gd name="connsiteY48" fmla="*/ 3923131 h 4981532"/>
              <a:gd name="connsiteX49" fmla="*/ 1546432 w 5380459"/>
              <a:gd name="connsiteY49" fmla="*/ 3914713 h 4981532"/>
              <a:gd name="connsiteX50" fmla="*/ 1503581 w 5380459"/>
              <a:gd name="connsiteY50" fmla="*/ 3961013 h 4981532"/>
              <a:gd name="connsiteX51" fmla="*/ 1565880 w 5380459"/>
              <a:gd name="connsiteY51" fmla="*/ 3915322 h 4981532"/>
              <a:gd name="connsiteX52" fmla="*/ 1546432 w 5380459"/>
              <a:gd name="connsiteY52" fmla="*/ 3914713 h 4981532"/>
              <a:gd name="connsiteX53" fmla="*/ 2577490 w 5380459"/>
              <a:gd name="connsiteY53" fmla="*/ 3813243 h 4981532"/>
              <a:gd name="connsiteX54" fmla="*/ 2546385 w 5380459"/>
              <a:gd name="connsiteY54" fmla="*/ 3906749 h 4981532"/>
              <a:gd name="connsiteX55" fmla="*/ 2609948 w 5380459"/>
              <a:gd name="connsiteY55" fmla="*/ 4054462 h 4981532"/>
              <a:gd name="connsiteX56" fmla="*/ 2632939 w 5380459"/>
              <a:gd name="connsiteY56" fmla="*/ 3992124 h 4981532"/>
              <a:gd name="connsiteX57" fmla="*/ 2577490 w 5380459"/>
              <a:gd name="connsiteY57" fmla="*/ 3813243 h 4981532"/>
              <a:gd name="connsiteX58" fmla="*/ 2197099 w 5380459"/>
              <a:gd name="connsiteY58" fmla="*/ 3810745 h 4981532"/>
              <a:gd name="connsiteX59" fmla="*/ 2193018 w 5380459"/>
              <a:gd name="connsiteY59" fmla="*/ 3813312 h 4981532"/>
              <a:gd name="connsiteX60" fmla="*/ 2201181 w 5380459"/>
              <a:gd name="connsiteY60" fmla="*/ 3813312 h 4981532"/>
              <a:gd name="connsiteX61" fmla="*/ 2197099 w 5380459"/>
              <a:gd name="connsiteY61" fmla="*/ 3810745 h 4981532"/>
              <a:gd name="connsiteX62" fmla="*/ 2766359 w 5380459"/>
              <a:gd name="connsiteY62" fmla="*/ 3713740 h 4981532"/>
              <a:gd name="connsiteX63" fmla="*/ 2758216 w 5380459"/>
              <a:gd name="connsiteY63" fmla="*/ 3767495 h 4981532"/>
              <a:gd name="connsiteX64" fmla="*/ 2766359 w 5380459"/>
              <a:gd name="connsiteY64" fmla="*/ 3713740 h 4981532"/>
              <a:gd name="connsiteX65" fmla="*/ 3198103 w 5380459"/>
              <a:gd name="connsiteY65" fmla="*/ 3666403 h 4981532"/>
              <a:gd name="connsiteX66" fmla="*/ 3158545 w 5380459"/>
              <a:gd name="connsiteY66" fmla="*/ 3713699 h 4981532"/>
              <a:gd name="connsiteX67" fmla="*/ 3198103 w 5380459"/>
              <a:gd name="connsiteY67" fmla="*/ 3666403 h 4981532"/>
              <a:gd name="connsiteX68" fmla="*/ 1934991 w 5380459"/>
              <a:gd name="connsiteY68" fmla="*/ 3650916 h 4981532"/>
              <a:gd name="connsiteX69" fmla="*/ 2005810 w 5380459"/>
              <a:gd name="connsiteY69" fmla="*/ 3736628 h 4981532"/>
              <a:gd name="connsiteX70" fmla="*/ 1941800 w 5380459"/>
              <a:gd name="connsiteY70" fmla="*/ 3650916 h 4981532"/>
              <a:gd name="connsiteX71" fmla="*/ 1934991 w 5380459"/>
              <a:gd name="connsiteY71" fmla="*/ 3650916 h 4981532"/>
              <a:gd name="connsiteX72" fmla="*/ 2114356 w 5380459"/>
              <a:gd name="connsiteY72" fmla="*/ 3603879 h 4981532"/>
              <a:gd name="connsiteX73" fmla="*/ 2060114 w 5380459"/>
              <a:gd name="connsiteY73" fmla="*/ 3682265 h 4981532"/>
              <a:gd name="connsiteX74" fmla="*/ 2169954 w 5380459"/>
              <a:gd name="connsiteY74" fmla="*/ 3728215 h 4981532"/>
              <a:gd name="connsiteX75" fmla="*/ 2114356 w 5380459"/>
              <a:gd name="connsiteY75" fmla="*/ 3603879 h 4981532"/>
              <a:gd name="connsiteX76" fmla="*/ 1376677 w 5380459"/>
              <a:gd name="connsiteY76" fmla="*/ 3581076 h 4981532"/>
              <a:gd name="connsiteX77" fmla="*/ 1384827 w 5380459"/>
              <a:gd name="connsiteY77" fmla="*/ 3620165 h 4981532"/>
              <a:gd name="connsiteX78" fmla="*/ 1376677 w 5380459"/>
              <a:gd name="connsiteY78" fmla="*/ 3581076 h 4981532"/>
              <a:gd name="connsiteX79" fmla="*/ 1322912 w 5380459"/>
              <a:gd name="connsiteY79" fmla="*/ 3480356 h 4981532"/>
              <a:gd name="connsiteX80" fmla="*/ 1322335 w 5380459"/>
              <a:gd name="connsiteY80" fmla="*/ 3510824 h 4981532"/>
              <a:gd name="connsiteX81" fmla="*/ 1337339 w 5380459"/>
              <a:gd name="connsiteY81" fmla="*/ 3481218 h 4981532"/>
              <a:gd name="connsiteX82" fmla="*/ 1322912 w 5380459"/>
              <a:gd name="connsiteY82" fmla="*/ 3480356 h 4981532"/>
              <a:gd name="connsiteX83" fmla="*/ 1831856 w 5380459"/>
              <a:gd name="connsiteY83" fmla="*/ 3456477 h 4981532"/>
              <a:gd name="connsiteX84" fmla="*/ 1825012 w 5380459"/>
              <a:gd name="connsiteY84" fmla="*/ 3464572 h 4981532"/>
              <a:gd name="connsiteX85" fmla="*/ 1831856 w 5380459"/>
              <a:gd name="connsiteY85" fmla="*/ 3456477 h 4981532"/>
              <a:gd name="connsiteX86" fmla="*/ 4352568 w 5380459"/>
              <a:gd name="connsiteY86" fmla="*/ 3308861 h 4981532"/>
              <a:gd name="connsiteX87" fmla="*/ 4305039 w 5380459"/>
              <a:gd name="connsiteY87" fmla="*/ 3418559 h 4981532"/>
              <a:gd name="connsiteX88" fmla="*/ 4250719 w 5380459"/>
              <a:gd name="connsiteY88" fmla="*/ 3464605 h 4981532"/>
              <a:gd name="connsiteX89" fmla="*/ 4163808 w 5380459"/>
              <a:gd name="connsiteY89" fmla="*/ 3526902 h 4981532"/>
              <a:gd name="connsiteX90" fmla="*/ 4101341 w 5380459"/>
              <a:gd name="connsiteY90" fmla="*/ 3674520 h 4981532"/>
              <a:gd name="connsiteX91" fmla="*/ 4180104 w 5380459"/>
              <a:gd name="connsiteY91" fmla="*/ 3666394 h 4981532"/>
              <a:gd name="connsiteX92" fmla="*/ 4257509 w 5380459"/>
              <a:gd name="connsiteY92" fmla="*/ 3566176 h 4981532"/>
              <a:gd name="connsiteX93" fmla="*/ 4352568 w 5380459"/>
              <a:gd name="connsiteY93" fmla="*/ 3316987 h 4981532"/>
              <a:gd name="connsiteX94" fmla="*/ 4352568 w 5380459"/>
              <a:gd name="connsiteY94" fmla="*/ 3308861 h 4981532"/>
              <a:gd name="connsiteX95" fmla="*/ 1337688 w 5380459"/>
              <a:gd name="connsiteY95" fmla="*/ 3262831 h 4981532"/>
              <a:gd name="connsiteX96" fmla="*/ 1337688 w 5380459"/>
              <a:gd name="connsiteY96" fmla="*/ 3294090 h 4981532"/>
              <a:gd name="connsiteX97" fmla="*/ 1447234 w 5380459"/>
              <a:gd name="connsiteY97" fmla="*/ 3333504 h 4981532"/>
              <a:gd name="connsiteX98" fmla="*/ 1337688 w 5380459"/>
              <a:gd name="connsiteY98" fmla="*/ 3262831 h 4981532"/>
              <a:gd name="connsiteX99" fmla="*/ 4297097 w 5380459"/>
              <a:gd name="connsiteY99" fmla="*/ 3146961 h 4981532"/>
              <a:gd name="connsiteX100" fmla="*/ 4251125 w 5380459"/>
              <a:gd name="connsiteY100" fmla="*/ 3254895 h 4981532"/>
              <a:gd name="connsiteX101" fmla="*/ 4344420 w 5380459"/>
              <a:gd name="connsiteY101" fmla="*/ 3285925 h 4981532"/>
              <a:gd name="connsiteX102" fmla="*/ 4297097 w 5380459"/>
              <a:gd name="connsiteY102" fmla="*/ 3146961 h 4981532"/>
              <a:gd name="connsiteX103" fmla="*/ 952785 w 5380459"/>
              <a:gd name="connsiteY103" fmla="*/ 3061434 h 4981532"/>
              <a:gd name="connsiteX104" fmla="*/ 905254 w 5380459"/>
              <a:gd name="connsiteY104" fmla="*/ 3099330 h 4981532"/>
              <a:gd name="connsiteX105" fmla="*/ 929698 w 5380459"/>
              <a:gd name="connsiteY105" fmla="*/ 3240087 h 4981532"/>
              <a:gd name="connsiteX106" fmla="*/ 944637 w 5380459"/>
              <a:gd name="connsiteY106" fmla="*/ 3317233 h 4981532"/>
              <a:gd name="connsiteX107" fmla="*/ 992165 w 5380459"/>
              <a:gd name="connsiteY107" fmla="*/ 3394379 h 4981532"/>
              <a:gd name="connsiteX108" fmla="*/ 1085867 w 5380459"/>
              <a:gd name="connsiteY108" fmla="*/ 3573033 h 4981532"/>
              <a:gd name="connsiteX109" fmla="*/ 1156482 w 5380459"/>
              <a:gd name="connsiteY109" fmla="*/ 3666420 h 4981532"/>
              <a:gd name="connsiteX110" fmla="*/ 1110311 w 5380459"/>
              <a:gd name="connsiteY110" fmla="*/ 3510775 h 4981532"/>
              <a:gd name="connsiteX111" fmla="*/ 1079077 w 5380459"/>
              <a:gd name="connsiteY111" fmla="*/ 3317233 h 4981532"/>
              <a:gd name="connsiteX112" fmla="*/ 952785 w 5380459"/>
              <a:gd name="connsiteY112" fmla="*/ 3061434 h 4981532"/>
              <a:gd name="connsiteX113" fmla="*/ 4658189 w 5380459"/>
              <a:gd name="connsiteY113" fmla="*/ 3037440 h 4981532"/>
              <a:gd name="connsiteX114" fmla="*/ 4525243 w 5380459"/>
              <a:gd name="connsiteY114" fmla="*/ 3092900 h 4981532"/>
              <a:gd name="connsiteX115" fmla="*/ 4485902 w 5380459"/>
              <a:gd name="connsiteY115" fmla="*/ 3418899 h 4981532"/>
              <a:gd name="connsiteX116" fmla="*/ 4477763 w 5380459"/>
              <a:gd name="connsiteY116" fmla="*/ 3643445 h 4981532"/>
              <a:gd name="connsiteX117" fmla="*/ 4548305 w 5380459"/>
              <a:gd name="connsiteY117" fmla="*/ 3581221 h 4981532"/>
              <a:gd name="connsiteX118" fmla="*/ 4618848 w 5380459"/>
              <a:gd name="connsiteY118" fmla="*/ 3333679 h 4981532"/>
              <a:gd name="connsiteX119" fmla="*/ 4674468 w 5380459"/>
              <a:gd name="connsiteY119" fmla="*/ 3418899 h 4981532"/>
              <a:gd name="connsiteX120" fmla="*/ 4603925 w 5380459"/>
              <a:gd name="connsiteY120" fmla="*/ 3518998 h 4981532"/>
              <a:gd name="connsiteX121" fmla="*/ 4618848 w 5380459"/>
              <a:gd name="connsiteY121" fmla="*/ 3659677 h 4981532"/>
              <a:gd name="connsiteX122" fmla="*/ 4595786 w 5380459"/>
              <a:gd name="connsiteY122" fmla="*/ 3782772 h 4981532"/>
              <a:gd name="connsiteX123" fmla="*/ 4643267 w 5380459"/>
              <a:gd name="connsiteY123" fmla="*/ 3813884 h 4981532"/>
              <a:gd name="connsiteX124" fmla="*/ 4713809 w 5380459"/>
              <a:gd name="connsiteY124" fmla="*/ 3643445 h 4981532"/>
              <a:gd name="connsiteX125" fmla="*/ 4768072 w 5380459"/>
              <a:gd name="connsiteY125" fmla="*/ 3255223 h 4981532"/>
              <a:gd name="connsiteX126" fmla="*/ 4681251 w 5380459"/>
              <a:gd name="connsiteY126" fmla="*/ 3037440 h 4981532"/>
              <a:gd name="connsiteX127" fmla="*/ 4658189 w 5380459"/>
              <a:gd name="connsiteY127" fmla="*/ 3037440 h 4981532"/>
              <a:gd name="connsiteX128" fmla="*/ 4187321 w 5380459"/>
              <a:gd name="connsiteY128" fmla="*/ 3037440 h 4981532"/>
              <a:gd name="connsiteX129" fmla="*/ 4195466 w 5380459"/>
              <a:gd name="connsiteY129" fmla="*/ 3037440 h 4981532"/>
              <a:gd name="connsiteX130" fmla="*/ 4187321 w 5380459"/>
              <a:gd name="connsiteY130" fmla="*/ 3037440 h 4981532"/>
              <a:gd name="connsiteX131" fmla="*/ 301280 w 5380459"/>
              <a:gd name="connsiteY131" fmla="*/ 3014077 h 4981532"/>
              <a:gd name="connsiteX132" fmla="*/ 309465 w 5380459"/>
              <a:gd name="connsiteY132" fmla="*/ 3061645 h 4981532"/>
              <a:gd name="connsiteX133" fmla="*/ 301280 w 5380459"/>
              <a:gd name="connsiteY133" fmla="*/ 3014077 h 4981532"/>
              <a:gd name="connsiteX134" fmla="*/ 247193 w 5380459"/>
              <a:gd name="connsiteY134" fmla="*/ 2928389 h 4981532"/>
              <a:gd name="connsiteX135" fmla="*/ 262116 w 5380459"/>
              <a:gd name="connsiteY135" fmla="*/ 2968279 h 4981532"/>
              <a:gd name="connsiteX136" fmla="*/ 230824 w 5380459"/>
              <a:gd name="connsiteY136" fmla="*/ 2928919 h 4981532"/>
              <a:gd name="connsiteX137" fmla="*/ 247193 w 5380459"/>
              <a:gd name="connsiteY137" fmla="*/ 2928389 h 4981532"/>
              <a:gd name="connsiteX138" fmla="*/ 18679 w 5380459"/>
              <a:gd name="connsiteY138" fmla="*/ 2860460 h 4981532"/>
              <a:gd name="connsiteX139" fmla="*/ 50166 w 5380459"/>
              <a:gd name="connsiteY139" fmla="*/ 2898297 h 4981532"/>
              <a:gd name="connsiteX140" fmla="*/ 18679 w 5380459"/>
              <a:gd name="connsiteY140" fmla="*/ 2860460 h 4981532"/>
              <a:gd name="connsiteX141" fmla="*/ 230460 w 5380459"/>
              <a:gd name="connsiteY141" fmla="*/ 2843793 h 4981532"/>
              <a:gd name="connsiteX142" fmla="*/ 238534 w 5380459"/>
              <a:gd name="connsiteY142" fmla="*/ 2851867 h 4981532"/>
              <a:gd name="connsiteX143" fmla="*/ 230460 w 5380459"/>
              <a:gd name="connsiteY143" fmla="*/ 2843793 h 4981532"/>
              <a:gd name="connsiteX144" fmla="*/ 4757529 w 5380459"/>
              <a:gd name="connsiteY144" fmla="*/ 2829051 h 4981532"/>
              <a:gd name="connsiteX145" fmla="*/ 4720954 w 5380459"/>
              <a:gd name="connsiteY145" fmla="*/ 2875137 h 4981532"/>
              <a:gd name="connsiteX146" fmla="*/ 4768367 w 5380459"/>
              <a:gd name="connsiteY146" fmla="*/ 2983473 h 4981532"/>
              <a:gd name="connsiteX147" fmla="*/ 4776494 w 5380459"/>
              <a:gd name="connsiteY147" fmla="*/ 2835865 h 4981532"/>
              <a:gd name="connsiteX148" fmla="*/ 4757529 w 5380459"/>
              <a:gd name="connsiteY148" fmla="*/ 2829051 h 4981532"/>
              <a:gd name="connsiteX149" fmla="*/ 4305092 w 5380459"/>
              <a:gd name="connsiteY149" fmla="*/ 2812843 h 4981532"/>
              <a:gd name="connsiteX150" fmla="*/ 4288838 w 5380459"/>
              <a:gd name="connsiteY150" fmla="*/ 2820934 h 4981532"/>
              <a:gd name="connsiteX151" fmla="*/ 4242786 w 5380459"/>
              <a:gd name="connsiteY151" fmla="*/ 2951728 h 4981532"/>
              <a:gd name="connsiteX152" fmla="*/ 4305092 w 5380459"/>
              <a:gd name="connsiteY152" fmla="*/ 2812843 h 4981532"/>
              <a:gd name="connsiteX153" fmla="*/ 1210624 w 5380459"/>
              <a:gd name="connsiteY153" fmla="*/ 2745927 h 4981532"/>
              <a:gd name="connsiteX154" fmla="*/ 1220317 w 5380459"/>
              <a:gd name="connsiteY154" fmla="*/ 2797902 h 4981532"/>
              <a:gd name="connsiteX155" fmla="*/ 1220317 w 5380459"/>
              <a:gd name="connsiteY155" fmla="*/ 2750802 h 4981532"/>
              <a:gd name="connsiteX156" fmla="*/ 1210624 w 5380459"/>
              <a:gd name="connsiteY156" fmla="*/ 2745927 h 4981532"/>
              <a:gd name="connsiteX157" fmla="*/ 43075 w 5380459"/>
              <a:gd name="connsiteY157" fmla="*/ 2704908 h 4981532"/>
              <a:gd name="connsiteX158" fmla="*/ 43075 w 5380459"/>
              <a:gd name="connsiteY158" fmla="*/ 2804905 h 4981532"/>
              <a:gd name="connsiteX159" fmla="*/ 43075 w 5380459"/>
              <a:gd name="connsiteY159" fmla="*/ 2704908 h 4981532"/>
              <a:gd name="connsiteX160" fmla="*/ 4703192 w 5380459"/>
              <a:gd name="connsiteY160" fmla="*/ 2702202 h 4981532"/>
              <a:gd name="connsiteX161" fmla="*/ 4697419 w 5380459"/>
              <a:gd name="connsiteY161" fmla="*/ 2727395 h 4981532"/>
              <a:gd name="connsiteX162" fmla="*/ 4713839 w 5380459"/>
              <a:gd name="connsiteY162" fmla="*/ 2704322 h 4981532"/>
              <a:gd name="connsiteX163" fmla="*/ 4703192 w 5380459"/>
              <a:gd name="connsiteY163" fmla="*/ 2702202 h 4981532"/>
              <a:gd name="connsiteX164" fmla="*/ 4336308 w 5380459"/>
              <a:gd name="connsiteY164" fmla="*/ 2673343 h 4981532"/>
              <a:gd name="connsiteX165" fmla="*/ 4273784 w 5380459"/>
              <a:gd name="connsiteY165" fmla="*/ 2758544 h 4981532"/>
              <a:gd name="connsiteX166" fmla="*/ 4336308 w 5380459"/>
              <a:gd name="connsiteY166" fmla="*/ 2673343 h 4981532"/>
              <a:gd name="connsiteX167" fmla="*/ 4367788 w 5380459"/>
              <a:gd name="connsiteY167" fmla="*/ 2557442 h 4981532"/>
              <a:gd name="connsiteX168" fmla="*/ 4321242 w 5380459"/>
              <a:gd name="connsiteY168" fmla="*/ 2619419 h 4981532"/>
              <a:gd name="connsiteX169" fmla="*/ 4367788 w 5380459"/>
              <a:gd name="connsiteY169" fmla="*/ 2557442 h 4981532"/>
              <a:gd name="connsiteX170" fmla="*/ 1518232 w 5380459"/>
              <a:gd name="connsiteY170" fmla="*/ 2549358 h 4981532"/>
              <a:gd name="connsiteX171" fmla="*/ 1495020 w 5380459"/>
              <a:gd name="connsiteY171" fmla="*/ 2557466 h 4981532"/>
              <a:gd name="connsiteX172" fmla="*/ 1455425 w 5380459"/>
              <a:gd name="connsiteY172" fmla="*/ 2742596 h 4981532"/>
              <a:gd name="connsiteX173" fmla="*/ 1534617 w 5380459"/>
              <a:gd name="connsiteY173" fmla="*/ 2976374 h 4981532"/>
              <a:gd name="connsiteX174" fmla="*/ 1574213 w 5380459"/>
              <a:gd name="connsiteY174" fmla="*/ 2991238 h 4981532"/>
              <a:gd name="connsiteX175" fmla="*/ 1574213 w 5380459"/>
              <a:gd name="connsiteY175" fmla="*/ 2920970 h 4981532"/>
              <a:gd name="connsiteX176" fmla="*/ 1526424 w 5380459"/>
              <a:gd name="connsiteY176" fmla="*/ 2835837 h 4981532"/>
              <a:gd name="connsiteX177" fmla="*/ 1518232 w 5380459"/>
              <a:gd name="connsiteY177" fmla="*/ 2549358 h 4981532"/>
              <a:gd name="connsiteX178" fmla="*/ 10475 w 5380459"/>
              <a:gd name="connsiteY178" fmla="*/ 2517612 h 4981532"/>
              <a:gd name="connsiteX179" fmla="*/ 43301 w 5380459"/>
              <a:gd name="connsiteY179" fmla="*/ 2571791 h 4981532"/>
              <a:gd name="connsiteX180" fmla="*/ 10475 w 5380459"/>
              <a:gd name="connsiteY180" fmla="*/ 2517612 h 4981532"/>
              <a:gd name="connsiteX181" fmla="*/ 290064 w 5380459"/>
              <a:gd name="connsiteY181" fmla="*/ 2500530 h 4981532"/>
              <a:gd name="connsiteX182" fmla="*/ 301053 w 5380459"/>
              <a:gd name="connsiteY182" fmla="*/ 2509516 h 4981532"/>
              <a:gd name="connsiteX183" fmla="*/ 278062 w 5380459"/>
              <a:gd name="connsiteY183" fmla="*/ 2696686 h 4981532"/>
              <a:gd name="connsiteX184" fmla="*/ 184745 w 5380459"/>
              <a:gd name="connsiteY184" fmla="*/ 2657353 h 4981532"/>
              <a:gd name="connsiteX185" fmla="*/ 278062 w 5380459"/>
              <a:gd name="connsiteY185" fmla="*/ 2502734 h 4981532"/>
              <a:gd name="connsiteX186" fmla="*/ 290064 w 5380459"/>
              <a:gd name="connsiteY186" fmla="*/ 2500530 h 4981532"/>
              <a:gd name="connsiteX187" fmla="*/ 4533131 w 5380459"/>
              <a:gd name="connsiteY187" fmla="*/ 2378727 h 4981532"/>
              <a:gd name="connsiteX188" fmla="*/ 4548107 w 5380459"/>
              <a:gd name="connsiteY188" fmla="*/ 2486901 h 4981532"/>
              <a:gd name="connsiteX189" fmla="*/ 4485479 w 5380459"/>
              <a:gd name="connsiteY189" fmla="*/ 2563975 h 4981532"/>
              <a:gd name="connsiteX190" fmla="*/ 4477310 w 5380459"/>
              <a:gd name="connsiteY190" fmla="*/ 2696488 h 4981532"/>
              <a:gd name="connsiteX191" fmla="*/ 4524962 w 5380459"/>
              <a:gd name="connsiteY191" fmla="*/ 2889848 h 4981532"/>
              <a:gd name="connsiteX192" fmla="*/ 4595759 w 5380459"/>
              <a:gd name="connsiteY192" fmla="*/ 3022361 h 4981532"/>
              <a:gd name="connsiteX193" fmla="*/ 4579421 w 5380459"/>
              <a:gd name="connsiteY193" fmla="*/ 2874974 h 4981532"/>
              <a:gd name="connsiteX194" fmla="*/ 4572614 w 5380459"/>
              <a:gd name="connsiteY194" fmla="*/ 2735701 h 4981532"/>
              <a:gd name="connsiteX195" fmla="*/ 4572614 w 5380459"/>
              <a:gd name="connsiteY195" fmla="*/ 2611301 h 4981532"/>
              <a:gd name="connsiteX196" fmla="*/ 4539938 w 5380459"/>
              <a:gd name="connsiteY196" fmla="*/ 2393601 h 4981532"/>
              <a:gd name="connsiteX197" fmla="*/ 4539938 w 5380459"/>
              <a:gd name="connsiteY197" fmla="*/ 2385488 h 4981532"/>
              <a:gd name="connsiteX198" fmla="*/ 4533131 w 5380459"/>
              <a:gd name="connsiteY198" fmla="*/ 2378727 h 4981532"/>
              <a:gd name="connsiteX199" fmla="*/ 1574213 w 5380459"/>
              <a:gd name="connsiteY199" fmla="*/ 2262064 h 4981532"/>
              <a:gd name="connsiteX200" fmla="*/ 1526111 w 5380459"/>
              <a:gd name="connsiteY200" fmla="*/ 2409549 h 4981532"/>
              <a:gd name="connsiteX201" fmla="*/ 1565967 w 5380459"/>
              <a:gd name="connsiteY201" fmla="*/ 2494792 h 4981532"/>
              <a:gd name="connsiteX202" fmla="*/ 1574213 w 5380459"/>
              <a:gd name="connsiteY202" fmla="*/ 2478555 h 4981532"/>
              <a:gd name="connsiteX203" fmla="*/ 1574213 w 5380459"/>
              <a:gd name="connsiteY203" fmla="*/ 2262064 h 4981532"/>
              <a:gd name="connsiteX204" fmla="*/ 4406895 w 5380459"/>
              <a:gd name="connsiteY204" fmla="*/ 2098576 h 4981532"/>
              <a:gd name="connsiteX205" fmla="*/ 4398767 w 5380459"/>
              <a:gd name="connsiteY205" fmla="*/ 2262064 h 4981532"/>
              <a:gd name="connsiteX206" fmla="*/ 4406895 w 5380459"/>
              <a:gd name="connsiteY206" fmla="*/ 2106683 h 4981532"/>
              <a:gd name="connsiteX207" fmla="*/ 4406895 w 5380459"/>
              <a:gd name="connsiteY207" fmla="*/ 2098576 h 4981532"/>
              <a:gd name="connsiteX208" fmla="*/ 1424424 w 5380459"/>
              <a:gd name="connsiteY208" fmla="*/ 2021785 h 4981532"/>
              <a:gd name="connsiteX209" fmla="*/ 1401395 w 5380459"/>
              <a:gd name="connsiteY209" fmla="*/ 2061064 h 4981532"/>
              <a:gd name="connsiteX210" fmla="*/ 1424424 w 5380459"/>
              <a:gd name="connsiteY210" fmla="*/ 2021785 h 4981532"/>
              <a:gd name="connsiteX211" fmla="*/ 371988 w 5380459"/>
              <a:gd name="connsiteY211" fmla="*/ 1927945 h 4981532"/>
              <a:gd name="connsiteX212" fmla="*/ 442642 w 5380459"/>
              <a:gd name="connsiteY212" fmla="*/ 1998287 h 4981532"/>
              <a:gd name="connsiteX213" fmla="*/ 427696 w 5380459"/>
              <a:gd name="connsiteY213" fmla="*/ 2106506 h 4981532"/>
              <a:gd name="connsiteX214" fmla="*/ 332585 w 5380459"/>
              <a:gd name="connsiteY214" fmla="*/ 2176848 h 4981532"/>
              <a:gd name="connsiteX215" fmla="*/ 427696 w 5380459"/>
              <a:gd name="connsiteY215" fmla="*/ 2214724 h 4981532"/>
              <a:gd name="connsiteX216" fmla="*/ 371988 w 5380459"/>
              <a:gd name="connsiteY216" fmla="*/ 2285066 h 4981532"/>
              <a:gd name="connsiteX217" fmla="*/ 278236 w 5380459"/>
              <a:gd name="connsiteY217" fmla="*/ 2432514 h 4981532"/>
              <a:gd name="connsiteX218" fmla="*/ 215734 w 5380459"/>
              <a:gd name="connsiteY218" fmla="*/ 2299946 h 4981532"/>
              <a:gd name="connsiteX219" fmla="*/ 286388 w 5380459"/>
              <a:gd name="connsiteY219" fmla="*/ 2075393 h 4981532"/>
              <a:gd name="connsiteX220" fmla="*/ 371988 w 5380459"/>
              <a:gd name="connsiteY220" fmla="*/ 1927945 h 4981532"/>
              <a:gd name="connsiteX221" fmla="*/ 1518286 w 5380459"/>
              <a:gd name="connsiteY221" fmla="*/ 1781124 h 4981532"/>
              <a:gd name="connsiteX222" fmla="*/ 1495134 w 5380459"/>
              <a:gd name="connsiteY222" fmla="*/ 1789219 h 4981532"/>
              <a:gd name="connsiteX223" fmla="*/ 1486963 w 5380459"/>
              <a:gd name="connsiteY223" fmla="*/ 1943024 h 4981532"/>
              <a:gd name="connsiteX224" fmla="*/ 1518286 w 5380459"/>
              <a:gd name="connsiteY224" fmla="*/ 1781124 h 4981532"/>
              <a:gd name="connsiteX225" fmla="*/ 4344319 w 5380459"/>
              <a:gd name="connsiteY225" fmla="*/ 1664461 h 4981532"/>
              <a:gd name="connsiteX226" fmla="*/ 4321191 w 5380459"/>
              <a:gd name="connsiteY226" fmla="*/ 1710607 h 4981532"/>
              <a:gd name="connsiteX227" fmla="*/ 4344319 w 5380459"/>
              <a:gd name="connsiteY227" fmla="*/ 1664461 h 4981532"/>
              <a:gd name="connsiteX228" fmla="*/ 3466073 w 5380459"/>
              <a:gd name="connsiteY228" fmla="*/ 1593828 h 4981532"/>
              <a:gd name="connsiteX229" fmla="*/ 3457923 w 5380459"/>
              <a:gd name="connsiteY229" fmla="*/ 1641229 h 4981532"/>
              <a:gd name="connsiteX230" fmla="*/ 3512256 w 5380459"/>
              <a:gd name="connsiteY230" fmla="*/ 1811871 h 4981532"/>
              <a:gd name="connsiteX231" fmla="*/ 3576097 w 5380459"/>
              <a:gd name="connsiteY231" fmla="*/ 1819997 h 4981532"/>
              <a:gd name="connsiteX232" fmla="*/ 3466073 w 5380459"/>
              <a:gd name="connsiteY232" fmla="*/ 1593828 h 4981532"/>
              <a:gd name="connsiteX233" fmla="*/ 4155760 w 5380459"/>
              <a:gd name="connsiteY233" fmla="*/ 1447133 h 4981532"/>
              <a:gd name="connsiteX234" fmla="*/ 4155760 w 5380459"/>
              <a:gd name="connsiteY234" fmla="*/ 1525078 h 4981532"/>
              <a:gd name="connsiteX235" fmla="*/ 4155760 w 5380459"/>
              <a:gd name="connsiteY235" fmla="*/ 1447133 h 4981532"/>
              <a:gd name="connsiteX236" fmla="*/ 4273818 w 5380459"/>
              <a:gd name="connsiteY236" fmla="*/ 1432118 h 4981532"/>
              <a:gd name="connsiteX237" fmla="*/ 4281961 w 5380459"/>
              <a:gd name="connsiteY237" fmla="*/ 1494423 h 4981532"/>
              <a:gd name="connsiteX238" fmla="*/ 4273818 w 5380459"/>
              <a:gd name="connsiteY238" fmla="*/ 1432118 h 4981532"/>
              <a:gd name="connsiteX239" fmla="*/ 3349998 w 5380459"/>
              <a:gd name="connsiteY239" fmla="*/ 1412550 h 4981532"/>
              <a:gd name="connsiteX240" fmla="*/ 3339464 w 5380459"/>
              <a:gd name="connsiteY240" fmla="*/ 1438421 h 4981532"/>
              <a:gd name="connsiteX241" fmla="*/ 3441405 w 5380459"/>
              <a:gd name="connsiteY241" fmla="*/ 1562877 h 4981532"/>
              <a:gd name="connsiteX242" fmla="*/ 3378881 w 5380459"/>
              <a:gd name="connsiteY242" fmla="*/ 1438421 h 4981532"/>
              <a:gd name="connsiteX243" fmla="*/ 3349998 w 5380459"/>
              <a:gd name="connsiteY243" fmla="*/ 1412550 h 4981532"/>
              <a:gd name="connsiteX244" fmla="*/ 364862 w 5380459"/>
              <a:gd name="connsiteY244" fmla="*/ 1370023 h 4981532"/>
              <a:gd name="connsiteX245" fmla="*/ 371652 w 5380459"/>
              <a:gd name="connsiteY245" fmla="*/ 1378134 h 4981532"/>
              <a:gd name="connsiteX246" fmla="*/ 294243 w 5380459"/>
              <a:gd name="connsiteY246" fmla="*/ 1656626 h 4981532"/>
              <a:gd name="connsiteX247" fmla="*/ 167944 w 5380459"/>
              <a:gd name="connsiteY247" fmla="*/ 1982434 h 4981532"/>
              <a:gd name="connsiteX248" fmla="*/ 128561 w 5380459"/>
              <a:gd name="connsiteY248" fmla="*/ 2083827 h 4981532"/>
              <a:gd name="connsiteX249" fmla="*/ 81029 w 5380459"/>
              <a:gd name="connsiteY249" fmla="*/ 2424505 h 4981532"/>
              <a:gd name="connsiteX250" fmla="*/ 3620 w 5380459"/>
              <a:gd name="connsiteY250" fmla="*/ 2486693 h 4981532"/>
              <a:gd name="connsiteX251" fmla="*/ 49794 w 5380459"/>
              <a:gd name="connsiteY251" fmla="*/ 2146014 h 4981532"/>
              <a:gd name="connsiteX252" fmla="*/ 74239 w 5380459"/>
              <a:gd name="connsiteY252" fmla="*/ 1920246 h 4981532"/>
              <a:gd name="connsiteX253" fmla="*/ 128561 w 5380459"/>
              <a:gd name="connsiteY253" fmla="*/ 1703942 h 4981532"/>
              <a:gd name="connsiteX254" fmla="*/ 364862 w 5380459"/>
              <a:gd name="connsiteY254" fmla="*/ 1370023 h 4981532"/>
              <a:gd name="connsiteX255" fmla="*/ 3642584 w 5380459"/>
              <a:gd name="connsiteY255" fmla="*/ 1362758 h 4981532"/>
              <a:gd name="connsiteX256" fmla="*/ 3613955 w 5380459"/>
              <a:gd name="connsiteY256" fmla="*/ 1369618 h 4981532"/>
              <a:gd name="connsiteX257" fmla="*/ 3646528 w 5380459"/>
              <a:gd name="connsiteY257" fmla="*/ 1369618 h 4981532"/>
              <a:gd name="connsiteX258" fmla="*/ 3642584 w 5380459"/>
              <a:gd name="connsiteY258" fmla="*/ 1362758 h 4981532"/>
              <a:gd name="connsiteX259" fmla="*/ 1785319 w 5380459"/>
              <a:gd name="connsiteY259" fmla="*/ 1353358 h 4981532"/>
              <a:gd name="connsiteX260" fmla="*/ 1769446 w 5380459"/>
              <a:gd name="connsiteY260" fmla="*/ 1370024 h 4981532"/>
              <a:gd name="connsiteX261" fmla="*/ 1785319 w 5380459"/>
              <a:gd name="connsiteY261" fmla="*/ 1370024 h 4981532"/>
              <a:gd name="connsiteX262" fmla="*/ 1785319 w 5380459"/>
              <a:gd name="connsiteY262" fmla="*/ 1353358 h 4981532"/>
              <a:gd name="connsiteX263" fmla="*/ 4082785 w 5380459"/>
              <a:gd name="connsiteY263" fmla="*/ 1352296 h 4981532"/>
              <a:gd name="connsiteX264" fmla="*/ 4070178 w 5380459"/>
              <a:gd name="connsiteY264" fmla="*/ 1369924 h 4981532"/>
              <a:gd name="connsiteX265" fmla="*/ 4093269 w 5380459"/>
              <a:gd name="connsiteY265" fmla="*/ 1353749 h 4981532"/>
              <a:gd name="connsiteX266" fmla="*/ 4082785 w 5380459"/>
              <a:gd name="connsiteY266" fmla="*/ 1352296 h 4981532"/>
              <a:gd name="connsiteX267" fmla="*/ 4190570 w 5380459"/>
              <a:gd name="connsiteY267" fmla="*/ 1306717 h 4981532"/>
              <a:gd name="connsiteX268" fmla="*/ 4203306 w 5380459"/>
              <a:gd name="connsiteY268" fmla="*/ 1409115 h 4981532"/>
              <a:gd name="connsiteX269" fmla="*/ 4211407 w 5380459"/>
              <a:gd name="connsiteY269" fmla="*/ 1307684 h 4981532"/>
              <a:gd name="connsiteX270" fmla="*/ 4190570 w 5380459"/>
              <a:gd name="connsiteY270" fmla="*/ 1306717 h 4981532"/>
              <a:gd name="connsiteX271" fmla="*/ 4610501 w 5380459"/>
              <a:gd name="connsiteY271" fmla="*/ 1299391 h 4981532"/>
              <a:gd name="connsiteX272" fmla="*/ 4610501 w 5380459"/>
              <a:gd name="connsiteY272" fmla="*/ 1322483 h 4981532"/>
              <a:gd name="connsiteX273" fmla="*/ 4610501 w 5380459"/>
              <a:gd name="connsiteY273" fmla="*/ 1299391 h 4981532"/>
              <a:gd name="connsiteX274" fmla="*/ 3260362 w 5380459"/>
              <a:gd name="connsiteY274" fmla="*/ 1284312 h 4981532"/>
              <a:gd name="connsiteX275" fmla="*/ 3284798 w 5380459"/>
              <a:gd name="connsiteY275" fmla="*/ 1370024 h 4981532"/>
              <a:gd name="connsiteX276" fmla="*/ 3260362 w 5380459"/>
              <a:gd name="connsiteY276" fmla="*/ 1284312 h 4981532"/>
              <a:gd name="connsiteX277" fmla="*/ 3825803 w 5380459"/>
              <a:gd name="connsiteY277" fmla="*/ 1253361 h 4981532"/>
              <a:gd name="connsiteX278" fmla="*/ 3825803 w 5380459"/>
              <a:gd name="connsiteY278" fmla="*/ 1261474 h 4981532"/>
              <a:gd name="connsiteX279" fmla="*/ 3896394 w 5380459"/>
              <a:gd name="connsiteY279" fmla="*/ 1423735 h 4981532"/>
              <a:gd name="connsiteX280" fmla="*/ 4062012 w 5380459"/>
              <a:gd name="connsiteY280" fmla="*/ 1803695 h 4981532"/>
              <a:gd name="connsiteX281" fmla="*/ 4101380 w 5380459"/>
              <a:gd name="connsiteY281" fmla="*/ 1865895 h 4981532"/>
              <a:gd name="connsiteX282" fmla="*/ 4053866 w 5380459"/>
              <a:gd name="connsiteY282" fmla="*/ 1579235 h 4981532"/>
              <a:gd name="connsiteX283" fmla="*/ 3833948 w 5380459"/>
              <a:gd name="connsiteY283" fmla="*/ 1261474 h 4981532"/>
              <a:gd name="connsiteX284" fmla="*/ 3825803 w 5380459"/>
              <a:gd name="connsiteY284" fmla="*/ 1253361 h 4981532"/>
              <a:gd name="connsiteX285" fmla="*/ 3150321 w 5380459"/>
              <a:gd name="connsiteY285" fmla="*/ 1230345 h 4981532"/>
              <a:gd name="connsiteX286" fmla="*/ 3166630 w 5380459"/>
              <a:gd name="connsiteY286" fmla="*/ 1268253 h 4981532"/>
              <a:gd name="connsiteX287" fmla="*/ 3150321 w 5380459"/>
              <a:gd name="connsiteY287" fmla="*/ 1230345 h 4981532"/>
              <a:gd name="connsiteX288" fmla="*/ 4590310 w 5380459"/>
              <a:gd name="connsiteY288" fmla="*/ 1173677 h 4981532"/>
              <a:gd name="connsiteX289" fmla="*/ 4572743 w 5380459"/>
              <a:gd name="connsiteY289" fmla="*/ 1174642 h 4981532"/>
              <a:gd name="connsiteX290" fmla="*/ 4572743 w 5380459"/>
              <a:gd name="connsiteY290" fmla="*/ 1222144 h 4981532"/>
              <a:gd name="connsiteX291" fmla="*/ 4590310 w 5380459"/>
              <a:gd name="connsiteY291" fmla="*/ 1173677 h 4981532"/>
              <a:gd name="connsiteX292" fmla="*/ 4494149 w 5380459"/>
              <a:gd name="connsiteY292" fmla="*/ 1120962 h 4981532"/>
              <a:gd name="connsiteX293" fmla="*/ 4502304 w 5380459"/>
              <a:gd name="connsiteY293" fmla="*/ 1199015 h 4981532"/>
              <a:gd name="connsiteX294" fmla="*/ 4494149 w 5380459"/>
              <a:gd name="connsiteY294" fmla="*/ 1120962 h 4981532"/>
              <a:gd name="connsiteX295" fmla="*/ 3896390 w 5380459"/>
              <a:gd name="connsiteY295" fmla="*/ 1120825 h 4981532"/>
              <a:gd name="connsiteX296" fmla="*/ 3943792 w 5380459"/>
              <a:gd name="connsiteY296" fmla="*/ 1230346 h 4981532"/>
              <a:gd name="connsiteX297" fmla="*/ 3904516 w 5380459"/>
              <a:gd name="connsiteY297" fmla="*/ 1128938 h 4981532"/>
              <a:gd name="connsiteX298" fmla="*/ 3896390 w 5380459"/>
              <a:gd name="connsiteY298" fmla="*/ 1120825 h 4981532"/>
              <a:gd name="connsiteX299" fmla="*/ 4040867 w 5380459"/>
              <a:gd name="connsiteY299" fmla="*/ 1100831 h 4981532"/>
              <a:gd name="connsiteX300" fmla="*/ 4031128 w 5380459"/>
              <a:gd name="connsiteY300" fmla="*/ 1159937 h 4981532"/>
              <a:gd name="connsiteX301" fmla="*/ 4132967 w 5380459"/>
              <a:gd name="connsiteY301" fmla="*/ 1261297 h 4981532"/>
              <a:gd name="connsiteX302" fmla="*/ 4085442 w 5380459"/>
              <a:gd name="connsiteY302" fmla="*/ 1128853 h 4981532"/>
              <a:gd name="connsiteX303" fmla="*/ 4062359 w 5380459"/>
              <a:gd name="connsiteY303" fmla="*/ 1112635 h 4981532"/>
              <a:gd name="connsiteX304" fmla="*/ 4040867 w 5380459"/>
              <a:gd name="connsiteY304" fmla="*/ 1100831 h 4981532"/>
              <a:gd name="connsiteX305" fmla="*/ 1274828 w 5380459"/>
              <a:gd name="connsiteY305" fmla="*/ 1074794 h 4981532"/>
              <a:gd name="connsiteX306" fmla="*/ 1306152 w 5380459"/>
              <a:gd name="connsiteY306" fmla="*/ 1089635 h 4981532"/>
              <a:gd name="connsiteX307" fmla="*/ 1274828 w 5380459"/>
              <a:gd name="connsiteY307" fmla="*/ 1074794 h 4981532"/>
              <a:gd name="connsiteX308" fmla="*/ 4643178 w 5380459"/>
              <a:gd name="connsiteY308" fmla="*/ 1043842 h 4981532"/>
              <a:gd name="connsiteX309" fmla="*/ 4784392 w 5380459"/>
              <a:gd name="connsiteY309" fmla="*/ 1284563 h 4981532"/>
              <a:gd name="connsiteX310" fmla="*/ 4878081 w 5380459"/>
              <a:gd name="connsiteY310" fmla="*/ 1469836 h 4981532"/>
              <a:gd name="connsiteX311" fmla="*/ 4948688 w 5380459"/>
              <a:gd name="connsiteY311" fmla="*/ 1625358 h 4981532"/>
              <a:gd name="connsiteX312" fmla="*/ 5019294 w 5380459"/>
              <a:gd name="connsiteY312" fmla="*/ 1857965 h 4981532"/>
              <a:gd name="connsiteX313" fmla="*/ 5058671 w 5380459"/>
              <a:gd name="connsiteY313" fmla="*/ 2005372 h 4981532"/>
              <a:gd name="connsiteX314" fmla="*/ 5121131 w 5380459"/>
              <a:gd name="connsiteY314" fmla="*/ 2378624 h 4981532"/>
              <a:gd name="connsiteX315" fmla="*/ 5112984 w 5380459"/>
              <a:gd name="connsiteY315" fmla="*/ 3030463 h 4981532"/>
              <a:gd name="connsiteX316" fmla="*/ 5035588 w 5380459"/>
              <a:gd name="connsiteY316" fmla="*/ 3309050 h 4981532"/>
              <a:gd name="connsiteX317" fmla="*/ 4956835 w 5380459"/>
              <a:gd name="connsiteY317" fmla="*/ 3597104 h 4981532"/>
              <a:gd name="connsiteX318" fmla="*/ 4861787 w 5380459"/>
              <a:gd name="connsiteY318" fmla="*/ 3821596 h 4981532"/>
              <a:gd name="connsiteX319" fmla="*/ 4932394 w 5380459"/>
              <a:gd name="connsiteY319" fmla="*/ 3836472 h 4981532"/>
              <a:gd name="connsiteX320" fmla="*/ 5121131 w 5380459"/>
              <a:gd name="connsiteY320" fmla="*/ 3418592 h 4981532"/>
              <a:gd name="connsiteX321" fmla="*/ 5168655 w 5380459"/>
              <a:gd name="connsiteY321" fmla="*/ 3177871 h 4981532"/>
              <a:gd name="connsiteX322" fmla="*/ 5216178 w 5380459"/>
              <a:gd name="connsiteY322" fmla="*/ 2812733 h 4981532"/>
              <a:gd name="connsiteX323" fmla="*/ 5199884 w 5380459"/>
              <a:gd name="connsiteY323" fmla="*/ 2231217 h 4981532"/>
              <a:gd name="connsiteX324" fmla="*/ 4988064 w 5380459"/>
              <a:gd name="connsiteY324" fmla="*/ 1633472 h 4981532"/>
              <a:gd name="connsiteX325" fmla="*/ 4861787 w 5380459"/>
              <a:gd name="connsiteY325" fmla="*/ 1338657 h 4981532"/>
              <a:gd name="connsiteX326" fmla="*/ 4643178 w 5380459"/>
              <a:gd name="connsiteY326" fmla="*/ 1043842 h 4981532"/>
              <a:gd name="connsiteX327" fmla="*/ 3566831 w 5380459"/>
              <a:gd name="connsiteY327" fmla="*/ 1003678 h 4981532"/>
              <a:gd name="connsiteX328" fmla="*/ 3536480 w 5380459"/>
              <a:gd name="connsiteY328" fmla="*/ 1035408 h 4981532"/>
              <a:gd name="connsiteX329" fmla="*/ 3630139 w 5380459"/>
              <a:gd name="connsiteY329" fmla="*/ 1120530 h 4981532"/>
              <a:gd name="connsiteX330" fmla="*/ 3669503 w 5380459"/>
              <a:gd name="connsiteY330" fmla="*/ 1097561 h 4981532"/>
              <a:gd name="connsiteX331" fmla="*/ 3582631 w 5380459"/>
              <a:gd name="connsiteY331" fmla="*/ 1004332 h 4981532"/>
              <a:gd name="connsiteX332" fmla="*/ 3566831 w 5380459"/>
              <a:gd name="connsiteY332" fmla="*/ 1003678 h 4981532"/>
              <a:gd name="connsiteX333" fmla="*/ 662755 w 5380459"/>
              <a:gd name="connsiteY333" fmla="*/ 942258 h 4981532"/>
              <a:gd name="connsiteX334" fmla="*/ 670926 w 5380459"/>
              <a:gd name="connsiteY334" fmla="*/ 942258 h 4981532"/>
              <a:gd name="connsiteX335" fmla="*/ 583765 w 5380459"/>
              <a:gd name="connsiteY335" fmla="*/ 1074794 h 4981532"/>
              <a:gd name="connsiteX336" fmla="*/ 662755 w 5380459"/>
              <a:gd name="connsiteY336" fmla="*/ 942258 h 4981532"/>
              <a:gd name="connsiteX337" fmla="*/ 3763281 w 5380459"/>
              <a:gd name="connsiteY337" fmla="*/ 896386 h 4981532"/>
              <a:gd name="connsiteX338" fmla="*/ 3755186 w 5380459"/>
              <a:gd name="connsiteY338" fmla="*/ 965194 h 4981532"/>
              <a:gd name="connsiteX339" fmla="*/ 3763281 w 5380459"/>
              <a:gd name="connsiteY339" fmla="*/ 896386 h 4981532"/>
              <a:gd name="connsiteX340" fmla="*/ 4517005 w 5380459"/>
              <a:gd name="connsiteY340" fmla="*/ 865415 h 4981532"/>
              <a:gd name="connsiteX341" fmla="*/ 4508877 w 5380459"/>
              <a:gd name="connsiteY341" fmla="*/ 911169 h 4981532"/>
              <a:gd name="connsiteX342" fmla="*/ 4517005 w 5380459"/>
              <a:gd name="connsiteY342" fmla="*/ 865415 h 4981532"/>
              <a:gd name="connsiteX343" fmla="*/ 3684610 w 5380459"/>
              <a:gd name="connsiteY343" fmla="*/ 834324 h 4981532"/>
              <a:gd name="connsiteX344" fmla="*/ 3669742 w 5380459"/>
              <a:gd name="connsiteY344" fmla="*/ 865326 h 4981532"/>
              <a:gd name="connsiteX345" fmla="*/ 3684610 w 5380459"/>
              <a:gd name="connsiteY345" fmla="*/ 834324 h 4981532"/>
              <a:gd name="connsiteX346" fmla="*/ 4039260 w 5380459"/>
              <a:gd name="connsiteY346" fmla="*/ 811486 h 4981532"/>
              <a:gd name="connsiteX347" fmla="*/ 4031117 w 5380459"/>
              <a:gd name="connsiteY347" fmla="*/ 849345 h 4981532"/>
              <a:gd name="connsiteX348" fmla="*/ 4155983 w 5380459"/>
              <a:gd name="connsiteY348" fmla="*/ 989967 h 4981532"/>
              <a:gd name="connsiteX349" fmla="*/ 4274063 w 5380459"/>
              <a:gd name="connsiteY349" fmla="*/ 1113011 h 4981532"/>
              <a:gd name="connsiteX350" fmla="*/ 4367712 w 5380459"/>
              <a:gd name="connsiteY350" fmla="*/ 1353690 h 4981532"/>
              <a:gd name="connsiteX351" fmla="*/ 4485792 w 5380459"/>
              <a:gd name="connsiteY351" fmla="*/ 1734991 h 4981532"/>
              <a:gd name="connsiteX352" fmla="*/ 4579441 w 5380459"/>
              <a:gd name="connsiteY352" fmla="*/ 2013530 h 4981532"/>
              <a:gd name="connsiteX353" fmla="*/ 4564512 w 5380459"/>
              <a:gd name="connsiteY353" fmla="*/ 2129813 h 4981532"/>
              <a:gd name="connsiteX354" fmla="*/ 4658162 w 5380459"/>
              <a:gd name="connsiteY354" fmla="*/ 2192011 h 4981532"/>
              <a:gd name="connsiteX355" fmla="*/ 4697521 w 5380459"/>
              <a:gd name="connsiteY355" fmla="*/ 2463790 h 4981532"/>
              <a:gd name="connsiteX356" fmla="*/ 4713808 w 5380459"/>
              <a:gd name="connsiteY356" fmla="*/ 2588186 h 4981532"/>
              <a:gd name="connsiteX357" fmla="*/ 4784385 w 5380459"/>
              <a:gd name="connsiteY357" fmla="*/ 2650384 h 4981532"/>
              <a:gd name="connsiteX358" fmla="*/ 4869891 w 5380459"/>
              <a:gd name="connsiteY358" fmla="*/ 2681483 h 4981532"/>
              <a:gd name="connsiteX359" fmla="*/ 4861747 w 5380459"/>
              <a:gd name="connsiteY359" fmla="*/ 2424578 h 4981532"/>
              <a:gd name="connsiteX360" fmla="*/ 4838674 w 5380459"/>
              <a:gd name="connsiteY360" fmla="*/ 2192011 h 4981532"/>
              <a:gd name="connsiteX361" fmla="*/ 4776241 w 5380459"/>
              <a:gd name="connsiteY361" fmla="*/ 1974318 h 4981532"/>
              <a:gd name="connsiteX362" fmla="*/ 4618801 w 5380459"/>
              <a:gd name="connsiteY362" fmla="*/ 1648455 h 4981532"/>
              <a:gd name="connsiteX363" fmla="*/ 4525152 w 5380459"/>
              <a:gd name="connsiteY363" fmla="*/ 1384789 h 4981532"/>
              <a:gd name="connsiteX364" fmla="*/ 4336496 w 5380459"/>
              <a:gd name="connsiteY364" fmla="*/ 1106250 h 4981532"/>
              <a:gd name="connsiteX365" fmla="*/ 4288992 w 5380459"/>
              <a:gd name="connsiteY365" fmla="*/ 1012953 h 4981532"/>
              <a:gd name="connsiteX366" fmla="*/ 4288992 w 5380459"/>
              <a:gd name="connsiteY366" fmla="*/ 911543 h 4981532"/>
              <a:gd name="connsiteX367" fmla="*/ 4155983 w 5380459"/>
              <a:gd name="connsiteY367" fmla="*/ 927769 h 4981532"/>
              <a:gd name="connsiteX368" fmla="*/ 4039260 w 5380459"/>
              <a:gd name="connsiteY368" fmla="*/ 811486 h 4981532"/>
              <a:gd name="connsiteX369" fmla="*/ 3496951 w 5380459"/>
              <a:gd name="connsiteY369" fmla="*/ 763692 h 4981532"/>
              <a:gd name="connsiteX370" fmla="*/ 3520079 w 5380459"/>
              <a:gd name="connsiteY370" fmla="*/ 904163 h 4981532"/>
              <a:gd name="connsiteX371" fmla="*/ 3496951 w 5380459"/>
              <a:gd name="connsiteY371" fmla="*/ 763692 h 4981532"/>
              <a:gd name="connsiteX372" fmla="*/ 3418041 w 5380459"/>
              <a:gd name="connsiteY372" fmla="*/ 694844 h 4981532"/>
              <a:gd name="connsiteX373" fmla="*/ 3394912 w 5380459"/>
              <a:gd name="connsiteY373" fmla="*/ 757211 h 4981532"/>
              <a:gd name="connsiteX374" fmla="*/ 3449333 w 5380459"/>
              <a:gd name="connsiteY374" fmla="*/ 803307 h 4981532"/>
              <a:gd name="connsiteX375" fmla="*/ 3418041 w 5380459"/>
              <a:gd name="connsiteY375" fmla="*/ 694844 h 4981532"/>
              <a:gd name="connsiteX376" fmla="*/ 866176 w 5380459"/>
              <a:gd name="connsiteY376" fmla="*/ 686879 h 4981532"/>
              <a:gd name="connsiteX377" fmla="*/ 898765 w 5380459"/>
              <a:gd name="connsiteY377" fmla="*/ 717951 h 4981532"/>
              <a:gd name="connsiteX378" fmla="*/ 741251 w 5380459"/>
              <a:gd name="connsiteY378" fmla="*/ 826027 h 4981532"/>
              <a:gd name="connsiteX379" fmla="*/ 686935 w 5380459"/>
              <a:gd name="connsiteY379" fmla="*/ 865205 h 4981532"/>
              <a:gd name="connsiteX380" fmla="*/ 866176 w 5380459"/>
              <a:gd name="connsiteY380" fmla="*/ 686879 h 4981532"/>
              <a:gd name="connsiteX381" fmla="*/ 1806908 w 5380459"/>
              <a:gd name="connsiteY381" fmla="*/ 623646 h 4981532"/>
              <a:gd name="connsiteX382" fmla="*/ 1825227 w 5380459"/>
              <a:gd name="connsiteY382" fmla="*/ 624619 h 4981532"/>
              <a:gd name="connsiteX383" fmla="*/ 1817064 w 5380459"/>
              <a:gd name="connsiteY383" fmla="*/ 695019 h 4981532"/>
              <a:gd name="connsiteX384" fmla="*/ 1806908 w 5380459"/>
              <a:gd name="connsiteY384" fmla="*/ 623646 h 4981532"/>
              <a:gd name="connsiteX385" fmla="*/ 4092954 w 5380459"/>
              <a:gd name="connsiteY385" fmla="*/ 485127 h 4981532"/>
              <a:gd name="connsiteX386" fmla="*/ 4076633 w 5380459"/>
              <a:gd name="connsiteY386" fmla="*/ 539223 h 4981532"/>
              <a:gd name="connsiteX387" fmla="*/ 4352734 w 5380459"/>
              <a:gd name="connsiteY387" fmla="*/ 756954 h 4981532"/>
              <a:gd name="connsiteX388" fmla="*/ 4431620 w 5380459"/>
              <a:gd name="connsiteY388" fmla="*/ 748840 h 4981532"/>
              <a:gd name="connsiteX389" fmla="*/ 4092954 w 5380459"/>
              <a:gd name="connsiteY389" fmla="*/ 485127 h 4981532"/>
              <a:gd name="connsiteX390" fmla="*/ 3135600 w 5380459"/>
              <a:gd name="connsiteY390" fmla="*/ 197445 h 4981532"/>
              <a:gd name="connsiteX391" fmla="*/ 3135600 w 5380459"/>
              <a:gd name="connsiteY391" fmla="*/ 236610 h 4981532"/>
              <a:gd name="connsiteX392" fmla="*/ 3214452 w 5380459"/>
              <a:gd name="connsiteY392" fmla="*/ 329799 h 4981532"/>
              <a:gd name="connsiteX393" fmla="*/ 3245721 w 5380459"/>
              <a:gd name="connsiteY393" fmla="*/ 244714 h 4981532"/>
              <a:gd name="connsiteX394" fmla="*/ 3135600 w 5380459"/>
              <a:gd name="connsiteY394" fmla="*/ 197445 h 4981532"/>
              <a:gd name="connsiteX395" fmla="*/ 3033862 w 5380459"/>
              <a:gd name="connsiteY395" fmla="*/ 197441 h 4981532"/>
              <a:gd name="connsiteX396" fmla="*/ 2899432 w 5380459"/>
              <a:gd name="connsiteY396" fmla="*/ 298691 h 4981532"/>
              <a:gd name="connsiteX397" fmla="*/ 3073241 w 5380459"/>
              <a:gd name="connsiteY397" fmla="*/ 283841 h 4981532"/>
              <a:gd name="connsiteX398" fmla="*/ 3033862 w 5380459"/>
              <a:gd name="connsiteY398" fmla="*/ 197441 h 4981532"/>
              <a:gd name="connsiteX399" fmla="*/ 3370960 w 5380459"/>
              <a:gd name="connsiteY399" fmla="*/ 190291 h 4981532"/>
              <a:gd name="connsiteX400" fmla="*/ 3410335 w 5380459"/>
              <a:gd name="connsiteY400" fmla="*/ 298737 h 4981532"/>
              <a:gd name="connsiteX401" fmla="*/ 3497230 w 5380459"/>
              <a:gd name="connsiteY401" fmla="*/ 252648 h 4981532"/>
              <a:gd name="connsiteX402" fmla="*/ 3622143 w 5380459"/>
              <a:gd name="connsiteY402" fmla="*/ 321782 h 4981532"/>
              <a:gd name="connsiteX403" fmla="*/ 3802724 w 5380459"/>
              <a:gd name="connsiteY403" fmla="*/ 306871 h 4981532"/>
              <a:gd name="connsiteX404" fmla="*/ 3638436 w 5380459"/>
              <a:gd name="connsiteY404" fmla="*/ 221469 h 4981532"/>
              <a:gd name="connsiteX405" fmla="*/ 3370960 w 5380459"/>
              <a:gd name="connsiteY405" fmla="*/ 190291 h 4981532"/>
              <a:gd name="connsiteX406" fmla="*/ 3347272 w 5380459"/>
              <a:gd name="connsiteY406" fmla="*/ 0 h 4981532"/>
              <a:gd name="connsiteX407" fmla="*/ 3747934 w 5380459"/>
              <a:gd name="connsiteY407" fmla="*/ 39221 h 4981532"/>
              <a:gd name="connsiteX408" fmla="*/ 4454184 w 5380459"/>
              <a:gd name="connsiteY408" fmla="*/ 388153 h 4981532"/>
              <a:gd name="connsiteX409" fmla="*/ 4752983 w 5380459"/>
              <a:gd name="connsiteY409" fmla="*/ 699217 h 4981532"/>
              <a:gd name="connsiteX410" fmla="*/ 5106108 w 5380459"/>
              <a:gd name="connsiteY410" fmla="*/ 1264541 h 4981532"/>
              <a:gd name="connsiteX411" fmla="*/ 5278596 w 5380459"/>
              <a:gd name="connsiteY411" fmla="*/ 1668924 h 4981532"/>
              <a:gd name="connsiteX412" fmla="*/ 5380459 w 5380459"/>
              <a:gd name="connsiteY412" fmla="*/ 2677853 h 4981532"/>
              <a:gd name="connsiteX413" fmla="*/ 5301685 w 5380459"/>
              <a:gd name="connsiteY413" fmla="*/ 3267522 h 4981532"/>
              <a:gd name="connsiteX414" fmla="*/ 5216120 w 5380459"/>
              <a:gd name="connsiteY414" fmla="*/ 3546127 h 4981532"/>
              <a:gd name="connsiteX415" fmla="*/ 5160435 w 5380459"/>
              <a:gd name="connsiteY415" fmla="*/ 3732765 h 4981532"/>
              <a:gd name="connsiteX416" fmla="*/ 4736685 w 5380459"/>
              <a:gd name="connsiteY416" fmla="*/ 4283213 h 4981532"/>
              <a:gd name="connsiteX417" fmla="*/ 4618523 w 5380459"/>
              <a:gd name="connsiteY417" fmla="*/ 4322434 h 4981532"/>
              <a:gd name="connsiteX418" fmla="*/ 4477273 w 5380459"/>
              <a:gd name="connsiteY418" fmla="*/ 4477966 h 4981532"/>
              <a:gd name="connsiteX419" fmla="*/ 4234160 w 5380459"/>
              <a:gd name="connsiteY419" fmla="*/ 4671367 h 4981532"/>
              <a:gd name="connsiteX420" fmla="*/ 3920422 w 5380459"/>
              <a:gd name="connsiteY420" fmla="*/ 4835013 h 4981532"/>
              <a:gd name="connsiteX421" fmla="*/ 3472224 w 5380459"/>
              <a:gd name="connsiteY421" fmla="*/ 4974316 h 4981532"/>
              <a:gd name="connsiteX422" fmla="*/ 3449135 w 5380459"/>
              <a:gd name="connsiteY422" fmla="*/ 4943209 h 4981532"/>
              <a:gd name="connsiteX423" fmla="*/ 3527909 w 5380459"/>
              <a:gd name="connsiteY423" fmla="*/ 4849890 h 4981532"/>
              <a:gd name="connsiteX424" fmla="*/ 3276647 w 5380459"/>
              <a:gd name="connsiteY424" fmla="*/ 4912103 h 4981532"/>
              <a:gd name="connsiteX425" fmla="*/ 3151695 w 5380459"/>
              <a:gd name="connsiteY425" fmla="*/ 4897226 h 4981532"/>
              <a:gd name="connsiteX426" fmla="*/ 3041683 w 5380459"/>
              <a:gd name="connsiteY426" fmla="*/ 4905341 h 4981532"/>
              <a:gd name="connsiteX427" fmla="*/ 2971058 w 5380459"/>
              <a:gd name="connsiteY427" fmla="*/ 4843128 h 4981532"/>
              <a:gd name="connsiteX428" fmla="*/ 2884135 w 5380459"/>
              <a:gd name="connsiteY428" fmla="*/ 4905341 h 4981532"/>
              <a:gd name="connsiteX429" fmla="*/ 2765973 w 5380459"/>
              <a:gd name="connsiteY429" fmla="*/ 4905341 h 4981532"/>
              <a:gd name="connsiteX430" fmla="*/ 2688557 w 5380459"/>
              <a:gd name="connsiteY430" fmla="*/ 4943209 h 4981532"/>
              <a:gd name="connsiteX431" fmla="*/ 2734735 w 5380459"/>
              <a:gd name="connsiteY431" fmla="*/ 4849890 h 4981532"/>
              <a:gd name="connsiteX432" fmla="*/ 2703497 w 5380459"/>
              <a:gd name="connsiteY432" fmla="*/ 4749809 h 4981532"/>
              <a:gd name="connsiteX433" fmla="*/ 2632872 w 5380459"/>
              <a:gd name="connsiteY433" fmla="*/ 4656490 h 4981532"/>
              <a:gd name="connsiteX434" fmla="*/ 2514711 w 5380459"/>
              <a:gd name="connsiteY434" fmla="*/ 4664604 h 4981532"/>
              <a:gd name="connsiteX435" fmla="*/ 2256658 w 5380459"/>
              <a:gd name="connsiteY435" fmla="*/ 4633498 h 4981532"/>
              <a:gd name="connsiteX436" fmla="*/ 2099110 w 5380459"/>
              <a:gd name="connsiteY436" fmla="*/ 4579400 h 4981532"/>
              <a:gd name="connsiteX437" fmla="*/ 1903533 w 5380459"/>
              <a:gd name="connsiteY437" fmla="*/ 4509072 h 4981532"/>
              <a:gd name="connsiteX438" fmla="*/ 1816610 w 5380459"/>
              <a:gd name="connsiteY438" fmla="*/ 4384647 h 4981532"/>
              <a:gd name="connsiteX439" fmla="*/ 1714747 w 5380459"/>
              <a:gd name="connsiteY439" fmla="*/ 4283213 h 4981532"/>
              <a:gd name="connsiteX440" fmla="*/ 1619674 w 5380459"/>
              <a:gd name="connsiteY440" fmla="*/ 4206123 h 4981532"/>
              <a:gd name="connsiteX441" fmla="*/ 1486574 w 5380459"/>
              <a:gd name="connsiteY441" fmla="*/ 4066821 h 4981532"/>
              <a:gd name="connsiteX442" fmla="*/ 1401009 w 5380459"/>
              <a:gd name="connsiteY442" fmla="*/ 3973502 h 4981532"/>
              <a:gd name="connsiteX443" fmla="*/ 1322234 w 5380459"/>
              <a:gd name="connsiteY443" fmla="*/ 3872068 h 4981532"/>
              <a:gd name="connsiteX444" fmla="*/ 1220372 w 5380459"/>
              <a:gd name="connsiteY444" fmla="*/ 3724651 h 4981532"/>
              <a:gd name="connsiteX445" fmla="*/ 1149746 w 5380459"/>
              <a:gd name="connsiteY445" fmla="*/ 3709774 h 4981532"/>
              <a:gd name="connsiteX446" fmla="*/ 1133448 w 5380459"/>
              <a:gd name="connsiteY446" fmla="*/ 3786863 h 4981532"/>
              <a:gd name="connsiteX447" fmla="*/ 1164686 w 5380459"/>
              <a:gd name="connsiteY447" fmla="*/ 3919403 h 4981532"/>
              <a:gd name="connsiteX448" fmla="*/ 1243460 w 5380459"/>
              <a:gd name="connsiteY448" fmla="*/ 3927518 h 4981532"/>
              <a:gd name="connsiteX449" fmla="*/ 1282848 w 5380459"/>
              <a:gd name="connsiteY449" fmla="*/ 4019485 h 4981532"/>
              <a:gd name="connsiteX450" fmla="*/ 1274699 w 5380459"/>
              <a:gd name="connsiteY450" fmla="*/ 4089812 h 4981532"/>
              <a:gd name="connsiteX451" fmla="*/ 1195925 w 5380459"/>
              <a:gd name="connsiteY451" fmla="*/ 4089812 h 4981532"/>
              <a:gd name="connsiteX452" fmla="*/ 1149746 w 5380459"/>
              <a:gd name="connsiteY452" fmla="*/ 4089812 h 4981532"/>
              <a:gd name="connsiteX453" fmla="*/ 1172836 w 5380459"/>
              <a:gd name="connsiteY453" fmla="*/ 4191246 h 4981532"/>
              <a:gd name="connsiteX454" fmla="*/ 1243460 w 5380459"/>
              <a:gd name="connsiteY454" fmla="*/ 4276451 h 4981532"/>
              <a:gd name="connsiteX455" fmla="*/ 1125299 w 5380459"/>
              <a:gd name="connsiteY455" fmla="*/ 4245344 h 4981532"/>
              <a:gd name="connsiteX456" fmla="*/ 960960 w 5380459"/>
              <a:gd name="connsiteY456" fmla="*/ 4081698 h 4981532"/>
              <a:gd name="connsiteX457" fmla="*/ 780323 w 5380459"/>
              <a:gd name="connsiteY457" fmla="*/ 3826084 h 4981532"/>
              <a:gd name="connsiteX458" fmla="*/ 693400 w 5380459"/>
              <a:gd name="connsiteY458" fmla="*/ 3662438 h 4981532"/>
              <a:gd name="connsiteX459" fmla="*/ 584745 w 5380459"/>
              <a:gd name="connsiteY459" fmla="*/ 3398710 h 4981532"/>
              <a:gd name="connsiteX460" fmla="*/ 545358 w 5380459"/>
              <a:gd name="connsiteY460" fmla="*/ 3157973 h 4981532"/>
              <a:gd name="connsiteX461" fmla="*/ 497822 w 5380459"/>
              <a:gd name="connsiteY461" fmla="*/ 2949696 h 4981532"/>
              <a:gd name="connsiteX462" fmla="*/ 458435 w 5380459"/>
              <a:gd name="connsiteY462" fmla="*/ 2715722 h 4981532"/>
              <a:gd name="connsiteX463" fmla="*/ 505971 w 5380459"/>
              <a:gd name="connsiteY463" fmla="*/ 2638632 h 4981532"/>
              <a:gd name="connsiteX464" fmla="*/ 505971 w 5380459"/>
              <a:gd name="connsiteY464" fmla="*/ 2476338 h 4981532"/>
              <a:gd name="connsiteX465" fmla="*/ 529060 w 5380459"/>
              <a:gd name="connsiteY465" fmla="*/ 2150397 h 4981532"/>
              <a:gd name="connsiteX466" fmla="*/ 622774 w 5380459"/>
              <a:gd name="connsiteY466" fmla="*/ 2040849 h 4981532"/>
              <a:gd name="connsiteX467" fmla="*/ 662161 w 5380459"/>
              <a:gd name="connsiteY467" fmla="*/ 1831218 h 4981532"/>
              <a:gd name="connsiteX468" fmla="*/ 764024 w 5380459"/>
              <a:gd name="connsiteY468" fmla="*/ 1583720 h 4981532"/>
              <a:gd name="connsiteX469" fmla="*/ 890335 w 5380459"/>
              <a:gd name="connsiteY469" fmla="*/ 1382205 h 4981532"/>
              <a:gd name="connsiteX470" fmla="*/ 1008497 w 5380459"/>
              <a:gd name="connsiteY470" fmla="*/ 1226673 h 4981532"/>
              <a:gd name="connsiteX471" fmla="*/ 1079121 w 5380459"/>
              <a:gd name="connsiteY471" fmla="*/ 1187452 h 4981532"/>
              <a:gd name="connsiteX472" fmla="*/ 1125299 w 5380459"/>
              <a:gd name="connsiteY472" fmla="*/ 1110362 h 4981532"/>
              <a:gd name="connsiteX473" fmla="*/ 1180985 w 5380459"/>
              <a:gd name="connsiteY473" fmla="*/ 1156345 h 4981532"/>
              <a:gd name="connsiteX474" fmla="*/ 1282848 w 5380459"/>
              <a:gd name="connsiteY474" fmla="*/ 1203681 h 4981532"/>
              <a:gd name="connsiteX475" fmla="*/ 1212223 w 5380459"/>
              <a:gd name="connsiteY475" fmla="*/ 1303763 h 4981532"/>
              <a:gd name="connsiteX476" fmla="*/ 1102211 w 5380459"/>
              <a:gd name="connsiteY476" fmla="*/ 1280771 h 4981532"/>
              <a:gd name="connsiteX477" fmla="*/ 1141597 w 5380459"/>
              <a:gd name="connsiteY477" fmla="*/ 1357861 h 4981532"/>
              <a:gd name="connsiteX478" fmla="*/ 1106794 w 5380459"/>
              <a:gd name="connsiteY478" fmla="*/ 1437656 h 4981532"/>
              <a:gd name="connsiteX479" fmla="*/ 1105337 w 5380459"/>
              <a:gd name="connsiteY479" fmla="*/ 1439546 h 4981532"/>
              <a:gd name="connsiteX480" fmla="*/ 1102047 w 5380459"/>
              <a:gd name="connsiteY480" fmla="*/ 1435471 h 4981532"/>
              <a:gd name="connsiteX481" fmla="*/ 1086146 w 5380459"/>
              <a:gd name="connsiteY481" fmla="*/ 1431927 h 4981532"/>
              <a:gd name="connsiteX482" fmla="*/ 1063118 w 5380459"/>
              <a:gd name="connsiteY482" fmla="*/ 1462929 h 4981532"/>
              <a:gd name="connsiteX483" fmla="*/ 1072997 w 5380459"/>
              <a:gd name="connsiteY483" fmla="*/ 1477077 h 4981532"/>
              <a:gd name="connsiteX484" fmla="*/ 1075712 w 5380459"/>
              <a:gd name="connsiteY484" fmla="*/ 1477983 h 4981532"/>
              <a:gd name="connsiteX485" fmla="*/ 1054674 w 5380459"/>
              <a:gd name="connsiteY485" fmla="*/ 1505278 h 4981532"/>
              <a:gd name="connsiteX486" fmla="*/ 1000348 w 5380459"/>
              <a:gd name="connsiteY486" fmla="*/ 1559376 h 4981532"/>
              <a:gd name="connsiteX487" fmla="*/ 952811 w 5380459"/>
              <a:gd name="connsiteY487" fmla="*/ 1668924 h 4981532"/>
              <a:gd name="connsiteX488" fmla="*/ 898484 w 5380459"/>
              <a:gd name="connsiteY488" fmla="*/ 1691916 h 4981532"/>
              <a:gd name="connsiteX489" fmla="*/ 842800 w 5380459"/>
              <a:gd name="connsiteY489" fmla="*/ 1893431 h 4981532"/>
              <a:gd name="connsiteX490" fmla="*/ 796621 w 5380459"/>
              <a:gd name="connsiteY490" fmla="*/ 1971874 h 4981532"/>
              <a:gd name="connsiteX491" fmla="*/ 709697 w 5380459"/>
              <a:gd name="connsiteY491" fmla="*/ 2025972 h 4981532"/>
              <a:gd name="connsiteX492" fmla="*/ 678459 w 5380459"/>
              <a:gd name="connsiteY492" fmla="*/ 2111176 h 4981532"/>
              <a:gd name="connsiteX493" fmla="*/ 686608 w 5380459"/>
              <a:gd name="connsiteY493" fmla="*/ 2304577 h 4981532"/>
              <a:gd name="connsiteX494" fmla="*/ 662161 w 5380459"/>
              <a:gd name="connsiteY494" fmla="*/ 2483100 h 4981532"/>
              <a:gd name="connsiteX495" fmla="*/ 647221 w 5380459"/>
              <a:gd name="connsiteY495" fmla="*/ 2794164 h 4981532"/>
              <a:gd name="connsiteX496" fmla="*/ 693400 w 5380459"/>
              <a:gd name="connsiteY496" fmla="*/ 3097113 h 4981532"/>
              <a:gd name="connsiteX497" fmla="*/ 757235 w 5380459"/>
              <a:gd name="connsiteY497" fmla="*/ 3329735 h 4981532"/>
              <a:gd name="connsiteX498" fmla="*/ 890335 w 5380459"/>
              <a:gd name="connsiteY498" fmla="*/ 3686782 h 4981532"/>
              <a:gd name="connsiteX499" fmla="*/ 977258 w 5380459"/>
              <a:gd name="connsiteY499" fmla="*/ 3911289 h 4981532"/>
              <a:gd name="connsiteX500" fmla="*/ 1102211 w 5380459"/>
              <a:gd name="connsiteY500" fmla="*/ 3988379 h 4981532"/>
              <a:gd name="connsiteX501" fmla="*/ 1000348 w 5380459"/>
              <a:gd name="connsiteY501" fmla="*/ 3771986 h 4981532"/>
              <a:gd name="connsiteX502" fmla="*/ 913425 w 5380459"/>
              <a:gd name="connsiteY502" fmla="*/ 3585348 h 4981532"/>
              <a:gd name="connsiteX503" fmla="*/ 882186 w 5380459"/>
              <a:gd name="connsiteY503" fmla="*/ 3414939 h 4981532"/>
              <a:gd name="connsiteX504" fmla="*/ 834651 w 5380459"/>
              <a:gd name="connsiteY504" fmla="*/ 3166088 h 4981532"/>
              <a:gd name="connsiteX505" fmla="*/ 827860 w 5380459"/>
              <a:gd name="connsiteY505" fmla="*/ 2933467 h 4981532"/>
              <a:gd name="connsiteX506" fmla="*/ 898484 w 5380459"/>
              <a:gd name="connsiteY506" fmla="*/ 2956458 h 4981532"/>
              <a:gd name="connsiteX507" fmla="*/ 952811 w 5380459"/>
              <a:gd name="connsiteY507" fmla="*/ 2630517 h 4981532"/>
              <a:gd name="connsiteX508" fmla="*/ 984049 w 5380459"/>
              <a:gd name="connsiteY508" fmla="*/ 2483100 h 4981532"/>
              <a:gd name="connsiteX509" fmla="*/ 1000348 w 5380459"/>
              <a:gd name="connsiteY509" fmla="*/ 2242364 h 4981532"/>
              <a:gd name="connsiteX510" fmla="*/ 1189134 w 5380459"/>
              <a:gd name="connsiteY510" fmla="*/ 1668924 h 4981532"/>
              <a:gd name="connsiteX511" fmla="*/ 1337174 w 5380459"/>
              <a:gd name="connsiteY511" fmla="*/ 1397082 h 4981532"/>
              <a:gd name="connsiteX512" fmla="*/ 1415948 w 5380459"/>
              <a:gd name="connsiteY512" fmla="*/ 1226673 h 4981532"/>
              <a:gd name="connsiteX513" fmla="*/ 1322234 w 5380459"/>
              <a:gd name="connsiteY513" fmla="*/ 1117124 h 4981532"/>
              <a:gd name="connsiteX514" fmla="*/ 1415948 w 5380459"/>
              <a:gd name="connsiteY514" fmla="*/ 1008928 h 4981532"/>
              <a:gd name="connsiteX515" fmla="*/ 1478425 w 5380459"/>
              <a:gd name="connsiteY515" fmla="*/ 1048149 h 4981532"/>
              <a:gd name="connsiteX516" fmla="*/ 1415948 w 5380459"/>
              <a:gd name="connsiteY516" fmla="*/ 1148231 h 4981532"/>
              <a:gd name="connsiteX517" fmla="*/ 1494723 w 5380459"/>
              <a:gd name="connsiteY517" fmla="*/ 1125239 h 4981532"/>
              <a:gd name="connsiteX518" fmla="*/ 1581645 w 5380459"/>
              <a:gd name="connsiteY518" fmla="*/ 861511 h 4981532"/>
              <a:gd name="connsiteX519" fmla="*/ 1690299 w 5380459"/>
              <a:gd name="connsiteY519" fmla="*/ 799298 h 4981532"/>
              <a:gd name="connsiteX520" fmla="*/ 1879086 w 5380459"/>
              <a:gd name="connsiteY520" fmla="*/ 730323 h 4981532"/>
              <a:gd name="connsiteX521" fmla="*/ 2044783 w 5380459"/>
              <a:gd name="connsiteY521" fmla="*/ 659996 h 4981532"/>
              <a:gd name="connsiteX522" fmla="*/ 2012187 w 5380459"/>
              <a:gd name="connsiteY522" fmla="*/ 582906 h 4981532"/>
              <a:gd name="connsiteX523" fmla="*/ 2051574 w 5380459"/>
              <a:gd name="connsiteY523" fmla="*/ 558562 h 4981532"/>
              <a:gd name="connsiteX524" fmla="*/ 1989098 w 5380459"/>
              <a:gd name="connsiteY524" fmla="*/ 458481 h 4981532"/>
              <a:gd name="connsiteX525" fmla="*/ 2115408 w 5380459"/>
              <a:gd name="connsiteY525" fmla="*/ 404383 h 4981532"/>
              <a:gd name="connsiteX526" fmla="*/ 2319134 w 5380459"/>
              <a:gd name="connsiteY526" fmla="*/ 396268 h 4981532"/>
              <a:gd name="connsiteX527" fmla="*/ 2099110 w 5380459"/>
              <a:gd name="connsiteY527" fmla="*/ 458481 h 4981532"/>
              <a:gd name="connsiteX528" fmla="*/ 2107259 w 5380459"/>
              <a:gd name="connsiteY528" fmla="*/ 582906 h 4981532"/>
              <a:gd name="connsiteX529" fmla="*/ 2192824 w 5380459"/>
              <a:gd name="connsiteY529" fmla="*/ 504464 h 4981532"/>
              <a:gd name="connsiteX530" fmla="*/ 2366670 w 5380459"/>
              <a:gd name="connsiteY530" fmla="*/ 481472 h 4981532"/>
              <a:gd name="connsiteX531" fmla="*/ 2491622 w 5380459"/>
              <a:gd name="connsiteY531" fmla="*/ 427374 h 4981532"/>
              <a:gd name="connsiteX532" fmla="*/ 2688557 w 5380459"/>
              <a:gd name="connsiteY532" fmla="*/ 325941 h 4981532"/>
              <a:gd name="connsiteX533" fmla="*/ 2742884 w 5380459"/>
              <a:gd name="connsiteY533" fmla="*/ 240736 h 4981532"/>
              <a:gd name="connsiteX534" fmla="*/ 2522860 w 5380459"/>
              <a:gd name="connsiteY534" fmla="*/ 209630 h 4981532"/>
              <a:gd name="connsiteX535" fmla="*/ 1926622 w 5380459"/>
              <a:gd name="connsiteY535" fmla="*/ 365162 h 4981532"/>
              <a:gd name="connsiteX536" fmla="*/ 1957860 w 5380459"/>
              <a:gd name="connsiteY536" fmla="*/ 473358 h 4981532"/>
              <a:gd name="connsiteX537" fmla="*/ 1855997 w 5380459"/>
              <a:gd name="connsiteY537" fmla="*/ 520694 h 4981532"/>
              <a:gd name="connsiteX538" fmla="*/ 1675359 w 5380459"/>
              <a:gd name="connsiteY538" fmla="*/ 589669 h 4981532"/>
              <a:gd name="connsiteX539" fmla="*/ 1659061 w 5380459"/>
              <a:gd name="connsiteY539" fmla="*/ 674873 h 4981532"/>
              <a:gd name="connsiteX540" fmla="*/ 1565347 w 5380459"/>
              <a:gd name="connsiteY540" fmla="*/ 705979 h 4981532"/>
              <a:gd name="connsiteX541" fmla="*/ 1314085 w 5380459"/>
              <a:gd name="connsiteY541" fmla="*/ 830405 h 4981532"/>
              <a:gd name="connsiteX542" fmla="*/ 1220372 w 5380459"/>
              <a:gd name="connsiteY542" fmla="*/ 815528 h 4981532"/>
              <a:gd name="connsiteX543" fmla="*/ 1149746 w 5380459"/>
              <a:gd name="connsiteY543" fmla="*/ 900732 h 4981532"/>
              <a:gd name="connsiteX544" fmla="*/ 1102211 w 5380459"/>
              <a:gd name="connsiteY544" fmla="*/ 853396 h 4981532"/>
              <a:gd name="connsiteX545" fmla="*/ 1062823 w 5380459"/>
              <a:gd name="connsiteY545" fmla="*/ 931839 h 4981532"/>
              <a:gd name="connsiteX546" fmla="*/ 1008497 w 5380459"/>
              <a:gd name="connsiteY546" fmla="*/ 969707 h 4981532"/>
              <a:gd name="connsiteX547" fmla="*/ 969109 w 5380459"/>
              <a:gd name="connsiteY547" fmla="*/ 1040035 h 4981532"/>
              <a:gd name="connsiteX548" fmla="*/ 913425 w 5380459"/>
              <a:gd name="connsiteY548" fmla="*/ 1071141 h 4981532"/>
              <a:gd name="connsiteX549" fmla="*/ 725996 w 5380459"/>
              <a:gd name="connsiteY549" fmla="*/ 1382205 h 4981532"/>
              <a:gd name="connsiteX550" fmla="*/ 630923 w 5380459"/>
              <a:gd name="connsiteY550" fmla="*/ 1459294 h 4981532"/>
              <a:gd name="connsiteX551" fmla="*/ 615984 w 5380459"/>
              <a:gd name="connsiteY551" fmla="*/ 1521507 h 4981532"/>
              <a:gd name="connsiteX552" fmla="*/ 576596 w 5380459"/>
              <a:gd name="connsiteY552" fmla="*/ 1606712 h 4981532"/>
              <a:gd name="connsiteX553" fmla="*/ 537209 w 5380459"/>
              <a:gd name="connsiteY553" fmla="*/ 1746014 h 4981532"/>
              <a:gd name="connsiteX554" fmla="*/ 442137 w 5380459"/>
              <a:gd name="connsiteY554" fmla="*/ 1824456 h 4981532"/>
              <a:gd name="connsiteX555" fmla="*/ 379661 w 5380459"/>
              <a:gd name="connsiteY555" fmla="*/ 1769006 h 4981532"/>
              <a:gd name="connsiteX556" fmla="*/ 442137 w 5380459"/>
              <a:gd name="connsiteY556" fmla="*/ 1521507 h 4981532"/>
              <a:gd name="connsiteX557" fmla="*/ 529060 w 5380459"/>
              <a:gd name="connsiteY557" fmla="*/ 1382205 h 4981532"/>
              <a:gd name="connsiteX558" fmla="*/ 584745 w 5380459"/>
              <a:gd name="connsiteY558" fmla="*/ 1218558 h 4981532"/>
              <a:gd name="connsiteX559" fmla="*/ 655370 w 5380459"/>
              <a:gd name="connsiteY559" fmla="*/ 1110362 h 4981532"/>
              <a:gd name="connsiteX560" fmla="*/ 898484 w 5380459"/>
              <a:gd name="connsiteY560" fmla="*/ 815528 h 4981532"/>
              <a:gd name="connsiteX561" fmla="*/ 1008497 w 5380459"/>
              <a:gd name="connsiteY561" fmla="*/ 589669 h 4981532"/>
              <a:gd name="connsiteX562" fmla="*/ 1565347 w 5380459"/>
              <a:gd name="connsiteY562" fmla="*/ 348932 h 4981532"/>
              <a:gd name="connsiteX563" fmla="*/ 1941562 w 5380459"/>
              <a:gd name="connsiteY563" fmla="*/ 248851 h 4981532"/>
              <a:gd name="connsiteX564" fmla="*/ 2507920 w 5380459"/>
              <a:gd name="connsiteY564" fmla="*/ 139302 h 4981532"/>
              <a:gd name="connsiteX565" fmla="*/ 2884135 w 5380459"/>
              <a:gd name="connsiteY565" fmla="*/ 132540 h 4981532"/>
              <a:gd name="connsiteX566" fmla="*/ 2946611 w 5380459"/>
              <a:gd name="connsiteY566" fmla="*/ 54098 h 4981532"/>
              <a:gd name="connsiteX567" fmla="*/ 3347272 w 5380459"/>
              <a:gd name="connsiteY567" fmla="*/ 0 h 4981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</a:cxnLst>
            <a:rect l="l" t="t" r="r" b="b"/>
            <a:pathLst>
              <a:path w="5380459" h="4981532">
                <a:moveTo>
                  <a:pt x="2421121" y="4838979"/>
                </a:moveTo>
                <a:cubicBezTo>
                  <a:pt x="2452344" y="4838979"/>
                  <a:pt x="2468634" y="4861915"/>
                  <a:pt x="2468634" y="4884851"/>
                </a:cubicBezTo>
                <a:cubicBezTo>
                  <a:pt x="2460489" y="4946913"/>
                  <a:pt x="2365462" y="4861915"/>
                  <a:pt x="2421121" y="4838979"/>
                </a:cubicBezTo>
                <a:close/>
                <a:moveTo>
                  <a:pt x="3671328" y="4821706"/>
                </a:moveTo>
                <a:cubicBezTo>
                  <a:pt x="3661968" y="4825444"/>
                  <a:pt x="3663496" y="4840397"/>
                  <a:pt x="3669609" y="4845465"/>
                </a:cubicBezTo>
                <a:cubicBezTo>
                  <a:pt x="3692700" y="4900883"/>
                  <a:pt x="3732092" y="4814377"/>
                  <a:pt x="3684550" y="4822487"/>
                </a:cubicBezTo>
                <a:cubicBezTo>
                  <a:pt x="3678777" y="4820460"/>
                  <a:pt x="3674448" y="4820460"/>
                  <a:pt x="3671328" y="4821706"/>
                </a:cubicBezTo>
                <a:close/>
                <a:moveTo>
                  <a:pt x="2938749" y="4745522"/>
                </a:moveTo>
                <a:cubicBezTo>
                  <a:pt x="2923889" y="4737395"/>
                  <a:pt x="2907679" y="4768548"/>
                  <a:pt x="2899574" y="4783447"/>
                </a:cubicBezTo>
                <a:cubicBezTo>
                  <a:pt x="2899574" y="4838980"/>
                  <a:pt x="2963064" y="4768548"/>
                  <a:pt x="2938749" y="4745522"/>
                </a:cubicBezTo>
                <a:close/>
                <a:moveTo>
                  <a:pt x="3825388" y="4527986"/>
                </a:moveTo>
                <a:cubicBezTo>
                  <a:pt x="3810447" y="4519940"/>
                  <a:pt x="3747964" y="4566874"/>
                  <a:pt x="3787355" y="4574920"/>
                </a:cubicBezTo>
                <a:cubicBezTo>
                  <a:pt x="3825388" y="4597716"/>
                  <a:pt x="3889230" y="4536032"/>
                  <a:pt x="3825388" y="4527986"/>
                </a:cubicBezTo>
                <a:close/>
                <a:moveTo>
                  <a:pt x="2012310" y="4481846"/>
                </a:moveTo>
                <a:cubicBezTo>
                  <a:pt x="1997409" y="4481846"/>
                  <a:pt x="1989281" y="4488599"/>
                  <a:pt x="1989281" y="4496702"/>
                </a:cubicBezTo>
                <a:cubicBezTo>
                  <a:pt x="1989281" y="4558828"/>
                  <a:pt x="2067850" y="4496702"/>
                  <a:pt x="2012310" y="4481846"/>
                </a:cubicBezTo>
                <a:close/>
                <a:moveTo>
                  <a:pt x="1283231" y="4341374"/>
                </a:moveTo>
                <a:cubicBezTo>
                  <a:pt x="1298168" y="4341374"/>
                  <a:pt x="1306315" y="4349477"/>
                  <a:pt x="1314463" y="4349477"/>
                </a:cubicBezTo>
                <a:cubicBezTo>
                  <a:pt x="1393220" y="4411600"/>
                  <a:pt x="1478766" y="4458867"/>
                  <a:pt x="1573818" y="4488577"/>
                </a:cubicBezTo>
                <a:cubicBezTo>
                  <a:pt x="1651217" y="4558803"/>
                  <a:pt x="1746268" y="4606070"/>
                  <a:pt x="1831815" y="4666841"/>
                </a:cubicBezTo>
                <a:cubicBezTo>
                  <a:pt x="1887488" y="4753273"/>
                  <a:pt x="1997476" y="4722211"/>
                  <a:pt x="2068086" y="4768128"/>
                </a:cubicBezTo>
                <a:cubicBezTo>
                  <a:pt x="2099317" y="4782983"/>
                  <a:pt x="2130548" y="4830250"/>
                  <a:pt x="2076233" y="4830250"/>
                </a:cubicBezTo>
                <a:cubicBezTo>
                  <a:pt x="1973034" y="4814044"/>
                  <a:pt x="1864404" y="4807292"/>
                  <a:pt x="1777500" y="4753273"/>
                </a:cubicBezTo>
                <a:cubicBezTo>
                  <a:pt x="1706890" y="4722211"/>
                  <a:pt x="1628133" y="4691150"/>
                  <a:pt x="1573818" y="4629028"/>
                </a:cubicBezTo>
                <a:cubicBezTo>
                  <a:pt x="1542586" y="4581761"/>
                  <a:pt x="1486913" y="4581761"/>
                  <a:pt x="1439388" y="4566905"/>
                </a:cubicBezTo>
                <a:cubicBezTo>
                  <a:pt x="1401367" y="4519638"/>
                  <a:pt x="1385072" y="4458867"/>
                  <a:pt x="1337547" y="4411600"/>
                </a:cubicBezTo>
                <a:cubicBezTo>
                  <a:pt x="1322610" y="4396744"/>
                  <a:pt x="1252000" y="4372435"/>
                  <a:pt x="1283231" y="4341374"/>
                </a:cubicBezTo>
                <a:close/>
                <a:moveTo>
                  <a:pt x="3991665" y="4318358"/>
                </a:moveTo>
                <a:cubicBezTo>
                  <a:pt x="3960411" y="4318358"/>
                  <a:pt x="3929157" y="4326446"/>
                  <a:pt x="3896544" y="4334533"/>
                </a:cubicBezTo>
                <a:cubicBezTo>
                  <a:pt x="3850342" y="4357447"/>
                  <a:pt x="3921003" y="4403276"/>
                  <a:pt x="3944104" y="4372274"/>
                </a:cubicBezTo>
                <a:cubicBezTo>
                  <a:pt x="3975359" y="4372274"/>
                  <a:pt x="4039226" y="4334533"/>
                  <a:pt x="3991665" y="4318358"/>
                </a:cubicBezTo>
                <a:close/>
                <a:moveTo>
                  <a:pt x="1386373" y="4232557"/>
                </a:moveTo>
                <a:cubicBezTo>
                  <a:pt x="1410265" y="4237774"/>
                  <a:pt x="1430908" y="4258641"/>
                  <a:pt x="1424792" y="4287142"/>
                </a:cubicBezTo>
                <a:cubicBezTo>
                  <a:pt x="1401685" y="4318358"/>
                  <a:pt x="1314696" y="4255926"/>
                  <a:pt x="1362268" y="4232854"/>
                </a:cubicBezTo>
                <a:cubicBezTo>
                  <a:pt x="1370084" y="4230818"/>
                  <a:pt x="1378409" y="4230818"/>
                  <a:pt x="1386373" y="4232557"/>
                </a:cubicBezTo>
                <a:close/>
                <a:moveTo>
                  <a:pt x="3865049" y="4070746"/>
                </a:moveTo>
                <a:cubicBezTo>
                  <a:pt x="3850044" y="4070746"/>
                  <a:pt x="3833676" y="4085573"/>
                  <a:pt x="3833676" y="4101748"/>
                </a:cubicBezTo>
                <a:cubicBezTo>
                  <a:pt x="3841860" y="4155664"/>
                  <a:pt x="3920975" y="4077486"/>
                  <a:pt x="3865049" y="4070746"/>
                </a:cubicBezTo>
                <a:close/>
                <a:moveTo>
                  <a:pt x="1683756" y="4046143"/>
                </a:moveTo>
                <a:cubicBezTo>
                  <a:pt x="1636116" y="4085419"/>
                  <a:pt x="1690561" y="4162617"/>
                  <a:pt x="1721868" y="4193767"/>
                </a:cubicBezTo>
                <a:cubicBezTo>
                  <a:pt x="1769508" y="4224917"/>
                  <a:pt x="1825314" y="4295343"/>
                  <a:pt x="1879760" y="4256067"/>
                </a:cubicBezTo>
                <a:cubicBezTo>
                  <a:pt x="1840287" y="4170743"/>
                  <a:pt x="1769508" y="4101672"/>
                  <a:pt x="1683756" y="4046143"/>
                </a:cubicBezTo>
                <a:close/>
                <a:moveTo>
                  <a:pt x="4367789" y="3938210"/>
                </a:moveTo>
                <a:cubicBezTo>
                  <a:pt x="4328397" y="3969316"/>
                  <a:pt x="4297156" y="4031526"/>
                  <a:pt x="4336547" y="4070746"/>
                </a:cubicBezTo>
                <a:cubicBezTo>
                  <a:pt x="4367789" y="4039641"/>
                  <a:pt x="4360997" y="4000421"/>
                  <a:pt x="4367789" y="3954439"/>
                </a:cubicBezTo>
                <a:cubicBezTo>
                  <a:pt x="4367789" y="3954439"/>
                  <a:pt x="4367789" y="3946325"/>
                  <a:pt x="4367789" y="3938210"/>
                </a:cubicBezTo>
                <a:close/>
                <a:moveTo>
                  <a:pt x="4572545" y="3923131"/>
                </a:moveTo>
                <a:cubicBezTo>
                  <a:pt x="4533347" y="3938023"/>
                  <a:pt x="4486039" y="3969162"/>
                  <a:pt x="4486039" y="4015192"/>
                </a:cubicBezTo>
                <a:cubicBezTo>
                  <a:pt x="4533347" y="4008423"/>
                  <a:pt x="4556325" y="3961039"/>
                  <a:pt x="4572545" y="3923131"/>
                </a:cubicBezTo>
                <a:close/>
                <a:moveTo>
                  <a:pt x="1546432" y="3914713"/>
                </a:moveTo>
                <a:cubicBezTo>
                  <a:pt x="1525673" y="3919185"/>
                  <a:pt x="1503581" y="3937831"/>
                  <a:pt x="1503581" y="3961013"/>
                </a:cubicBezTo>
                <a:cubicBezTo>
                  <a:pt x="1526604" y="4008049"/>
                  <a:pt x="1628180" y="3946231"/>
                  <a:pt x="1565880" y="3915322"/>
                </a:cubicBezTo>
                <a:cubicBezTo>
                  <a:pt x="1560124" y="3913306"/>
                  <a:pt x="1553352" y="3913222"/>
                  <a:pt x="1546432" y="3914713"/>
                </a:cubicBezTo>
                <a:close/>
                <a:moveTo>
                  <a:pt x="2577490" y="3813243"/>
                </a:moveTo>
                <a:cubicBezTo>
                  <a:pt x="2523394" y="3806467"/>
                  <a:pt x="2531508" y="3875580"/>
                  <a:pt x="2546385" y="3906749"/>
                </a:cubicBezTo>
                <a:cubicBezTo>
                  <a:pt x="2577490" y="3954180"/>
                  <a:pt x="2577490" y="4015162"/>
                  <a:pt x="2609948" y="4054462"/>
                </a:cubicBezTo>
                <a:cubicBezTo>
                  <a:pt x="2655930" y="4093761"/>
                  <a:pt x="2655930" y="4015162"/>
                  <a:pt x="2632939" y="3992124"/>
                </a:cubicBezTo>
                <a:cubicBezTo>
                  <a:pt x="2593719" y="3937918"/>
                  <a:pt x="2616710" y="3860674"/>
                  <a:pt x="2577490" y="3813243"/>
                </a:cubicBezTo>
                <a:close/>
                <a:moveTo>
                  <a:pt x="2197099" y="3810745"/>
                </a:moveTo>
                <a:cubicBezTo>
                  <a:pt x="2195059" y="3811601"/>
                  <a:pt x="2193018" y="3813312"/>
                  <a:pt x="2193018" y="3813312"/>
                </a:cubicBezTo>
                <a:cubicBezTo>
                  <a:pt x="2153563" y="3861227"/>
                  <a:pt x="2248799" y="3836585"/>
                  <a:pt x="2201181" y="3813312"/>
                </a:cubicBezTo>
                <a:cubicBezTo>
                  <a:pt x="2201181" y="3809890"/>
                  <a:pt x="2199140" y="3809890"/>
                  <a:pt x="2197099" y="3810745"/>
                </a:cubicBezTo>
                <a:close/>
                <a:moveTo>
                  <a:pt x="2766359" y="3713740"/>
                </a:moveTo>
                <a:cubicBezTo>
                  <a:pt x="2720214" y="3705676"/>
                  <a:pt x="2735143" y="3759431"/>
                  <a:pt x="2758216" y="3767495"/>
                </a:cubicBezTo>
                <a:cubicBezTo>
                  <a:pt x="2797575" y="3806467"/>
                  <a:pt x="2813862" y="3705676"/>
                  <a:pt x="2766359" y="3713740"/>
                </a:cubicBezTo>
                <a:close/>
                <a:moveTo>
                  <a:pt x="3198103" y="3666403"/>
                </a:moveTo>
                <a:cubicBezTo>
                  <a:pt x="3166729" y="3659646"/>
                  <a:pt x="3150361" y="3689375"/>
                  <a:pt x="3158545" y="3713699"/>
                </a:cubicBezTo>
                <a:cubicBezTo>
                  <a:pt x="3174914" y="3759643"/>
                  <a:pt x="3237660" y="3682619"/>
                  <a:pt x="3198103" y="3666403"/>
                </a:cubicBezTo>
                <a:close/>
                <a:moveTo>
                  <a:pt x="1934991" y="3650916"/>
                </a:moveTo>
                <a:cubicBezTo>
                  <a:pt x="1918648" y="3689010"/>
                  <a:pt x="1966314" y="3728465"/>
                  <a:pt x="2005810" y="3736628"/>
                </a:cubicBezTo>
                <a:cubicBezTo>
                  <a:pt x="2028962" y="3713500"/>
                  <a:pt x="1973124" y="3665882"/>
                  <a:pt x="1941800" y="3650916"/>
                </a:cubicBezTo>
                <a:cubicBezTo>
                  <a:pt x="1934991" y="3650916"/>
                  <a:pt x="1934991" y="3650916"/>
                  <a:pt x="1934991" y="3650916"/>
                </a:cubicBezTo>
                <a:close/>
                <a:moveTo>
                  <a:pt x="2114356" y="3603879"/>
                </a:moveTo>
                <a:cubicBezTo>
                  <a:pt x="2068250" y="3589013"/>
                  <a:pt x="2060114" y="3651181"/>
                  <a:pt x="2060114" y="3682265"/>
                </a:cubicBezTo>
                <a:cubicBezTo>
                  <a:pt x="2051978" y="3744432"/>
                  <a:pt x="2130629" y="3775516"/>
                  <a:pt x="2169954" y="3728215"/>
                </a:cubicBezTo>
                <a:cubicBezTo>
                  <a:pt x="2224196" y="3682265"/>
                  <a:pt x="2161818" y="3620097"/>
                  <a:pt x="2114356" y="3603879"/>
                </a:cubicBezTo>
                <a:close/>
                <a:moveTo>
                  <a:pt x="1376677" y="3581076"/>
                </a:moveTo>
                <a:cubicBezTo>
                  <a:pt x="1353584" y="3581076"/>
                  <a:pt x="1384827" y="3612078"/>
                  <a:pt x="1384827" y="3620165"/>
                </a:cubicBezTo>
                <a:cubicBezTo>
                  <a:pt x="1424218" y="3665994"/>
                  <a:pt x="1407918" y="3589164"/>
                  <a:pt x="1376677" y="3581076"/>
                </a:cubicBezTo>
                <a:close/>
                <a:moveTo>
                  <a:pt x="1322912" y="3480356"/>
                </a:moveTo>
                <a:cubicBezTo>
                  <a:pt x="1311593" y="3484077"/>
                  <a:pt x="1310059" y="3499722"/>
                  <a:pt x="1322335" y="3510824"/>
                </a:cubicBezTo>
                <a:cubicBezTo>
                  <a:pt x="1345524" y="3565998"/>
                  <a:pt x="1393266" y="3473143"/>
                  <a:pt x="1337339" y="3481218"/>
                </a:cubicBezTo>
                <a:cubicBezTo>
                  <a:pt x="1331542" y="3479199"/>
                  <a:pt x="1326683" y="3479115"/>
                  <a:pt x="1322912" y="3480356"/>
                </a:cubicBezTo>
                <a:close/>
                <a:moveTo>
                  <a:pt x="1831856" y="3456477"/>
                </a:moveTo>
                <a:cubicBezTo>
                  <a:pt x="1831856" y="3456477"/>
                  <a:pt x="1825012" y="3456477"/>
                  <a:pt x="1825012" y="3464572"/>
                </a:cubicBezTo>
                <a:cubicBezTo>
                  <a:pt x="1785319" y="3510444"/>
                  <a:pt x="1879761" y="3487508"/>
                  <a:pt x="1831856" y="3456477"/>
                </a:cubicBezTo>
                <a:close/>
                <a:moveTo>
                  <a:pt x="4352568" y="3308861"/>
                </a:moveTo>
                <a:cubicBezTo>
                  <a:pt x="4296891" y="3325113"/>
                  <a:pt x="4305039" y="3379284"/>
                  <a:pt x="4305039" y="3418559"/>
                </a:cubicBezTo>
                <a:cubicBezTo>
                  <a:pt x="4321335" y="3456479"/>
                  <a:pt x="4281953" y="3503879"/>
                  <a:pt x="4250719" y="3464605"/>
                </a:cubicBezTo>
                <a:cubicBezTo>
                  <a:pt x="4211338" y="3418559"/>
                  <a:pt x="4155660" y="3480856"/>
                  <a:pt x="4163808" y="3526902"/>
                </a:cubicBezTo>
                <a:cubicBezTo>
                  <a:pt x="4171956" y="3589199"/>
                  <a:pt x="4093193" y="3612222"/>
                  <a:pt x="4101341" y="3674520"/>
                </a:cubicBezTo>
                <a:cubicBezTo>
                  <a:pt x="4109489" y="3728691"/>
                  <a:pt x="4163808" y="3697543"/>
                  <a:pt x="4180104" y="3666394"/>
                </a:cubicBezTo>
                <a:cubicBezTo>
                  <a:pt x="4226275" y="3651497"/>
                  <a:pt x="4242571" y="3604097"/>
                  <a:pt x="4257509" y="3566176"/>
                </a:cubicBezTo>
                <a:cubicBezTo>
                  <a:pt x="4336272" y="3510651"/>
                  <a:pt x="4398740" y="3410433"/>
                  <a:pt x="4352568" y="3316987"/>
                </a:cubicBezTo>
                <a:cubicBezTo>
                  <a:pt x="4352568" y="3308861"/>
                  <a:pt x="4352568" y="3308861"/>
                  <a:pt x="4352568" y="3308861"/>
                </a:cubicBezTo>
                <a:close/>
                <a:moveTo>
                  <a:pt x="1337688" y="3262831"/>
                </a:moveTo>
                <a:cubicBezTo>
                  <a:pt x="1314696" y="3262831"/>
                  <a:pt x="1329573" y="3285936"/>
                  <a:pt x="1337688" y="3294090"/>
                </a:cubicBezTo>
                <a:cubicBezTo>
                  <a:pt x="1385022" y="3294090"/>
                  <a:pt x="1401251" y="3371558"/>
                  <a:pt x="1447234" y="3333504"/>
                </a:cubicBezTo>
                <a:cubicBezTo>
                  <a:pt x="1424242" y="3302245"/>
                  <a:pt x="1376908" y="3277781"/>
                  <a:pt x="1337688" y="3262831"/>
                </a:cubicBezTo>
                <a:close/>
                <a:moveTo>
                  <a:pt x="4297097" y="3146961"/>
                </a:moveTo>
                <a:cubicBezTo>
                  <a:pt x="4257885" y="3161802"/>
                  <a:pt x="4251125" y="3215769"/>
                  <a:pt x="4251125" y="3254895"/>
                </a:cubicBezTo>
                <a:cubicBezTo>
                  <a:pt x="4251125" y="3308861"/>
                  <a:pt x="4328195" y="3240054"/>
                  <a:pt x="4344420" y="3285925"/>
                </a:cubicBezTo>
                <a:cubicBezTo>
                  <a:pt x="4360646" y="3240054"/>
                  <a:pt x="4344420" y="3177992"/>
                  <a:pt x="4297097" y="3146961"/>
                </a:cubicBezTo>
                <a:close/>
                <a:moveTo>
                  <a:pt x="952785" y="3061434"/>
                </a:moveTo>
                <a:cubicBezTo>
                  <a:pt x="929698" y="3053313"/>
                  <a:pt x="913402" y="3084442"/>
                  <a:pt x="905254" y="3099330"/>
                </a:cubicBezTo>
                <a:cubicBezTo>
                  <a:pt x="882168" y="3146700"/>
                  <a:pt x="913402" y="3192717"/>
                  <a:pt x="929698" y="3240087"/>
                </a:cubicBezTo>
                <a:cubicBezTo>
                  <a:pt x="929698" y="3271217"/>
                  <a:pt x="890316" y="3317233"/>
                  <a:pt x="944637" y="3317233"/>
                </a:cubicBezTo>
                <a:cubicBezTo>
                  <a:pt x="992165" y="3277984"/>
                  <a:pt x="975869" y="3363250"/>
                  <a:pt x="992165" y="3394379"/>
                </a:cubicBezTo>
                <a:cubicBezTo>
                  <a:pt x="992165" y="3464758"/>
                  <a:pt x="1062781" y="3504008"/>
                  <a:pt x="1085867" y="3573033"/>
                </a:cubicBezTo>
                <a:cubicBezTo>
                  <a:pt x="1079077" y="3612283"/>
                  <a:pt x="1110311" y="3682661"/>
                  <a:pt x="1156482" y="3666420"/>
                </a:cubicBezTo>
                <a:cubicBezTo>
                  <a:pt x="1187717" y="3612283"/>
                  <a:pt x="1133396" y="3558145"/>
                  <a:pt x="1110311" y="3510775"/>
                </a:cubicBezTo>
                <a:cubicBezTo>
                  <a:pt x="1062781" y="3449870"/>
                  <a:pt x="1125250" y="3371371"/>
                  <a:pt x="1079077" y="3317233"/>
                </a:cubicBezTo>
                <a:cubicBezTo>
                  <a:pt x="1015252" y="3240087"/>
                  <a:pt x="1046485" y="3115571"/>
                  <a:pt x="952785" y="3061434"/>
                </a:cubicBezTo>
                <a:close/>
                <a:moveTo>
                  <a:pt x="4658189" y="3037440"/>
                </a:moveTo>
                <a:cubicBezTo>
                  <a:pt x="4610708" y="3061789"/>
                  <a:pt x="4548305" y="3037440"/>
                  <a:pt x="4525243" y="3092900"/>
                </a:cubicBezTo>
                <a:cubicBezTo>
                  <a:pt x="4494042" y="3201116"/>
                  <a:pt x="4502181" y="3309331"/>
                  <a:pt x="4485902" y="3418899"/>
                </a:cubicBezTo>
                <a:cubicBezTo>
                  <a:pt x="4485902" y="3496002"/>
                  <a:pt x="4438422" y="3573105"/>
                  <a:pt x="4477763" y="3643445"/>
                </a:cubicBezTo>
                <a:cubicBezTo>
                  <a:pt x="4517104" y="3682673"/>
                  <a:pt x="4533383" y="3604217"/>
                  <a:pt x="4548305" y="3581221"/>
                </a:cubicBezTo>
                <a:cubicBezTo>
                  <a:pt x="4572724" y="3496002"/>
                  <a:pt x="4556445" y="3394550"/>
                  <a:pt x="4618848" y="3333679"/>
                </a:cubicBezTo>
                <a:cubicBezTo>
                  <a:pt x="4666328" y="3294451"/>
                  <a:pt x="4720592" y="3379671"/>
                  <a:pt x="4674468" y="3418899"/>
                </a:cubicBezTo>
                <a:cubicBezTo>
                  <a:pt x="4658189" y="3456774"/>
                  <a:pt x="4579507" y="3473006"/>
                  <a:pt x="4603925" y="3518998"/>
                </a:cubicBezTo>
                <a:cubicBezTo>
                  <a:pt x="4658189" y="3550110"/>
                  <a:pt x="4626987" y="3612333"/>
                  <a:pt x="4618848" y="3659677"/>
                </a:cubicBezTo>
                <a:cubicBezTo>
                  <a:pt x="4618848" y="3705669"/>
                  <a:pt x="4610708" y="3744897"/>
                  <a:pt x="4595786" y="3782772"/>
                </a:cubicBezTo>
                <a:cubicBezTo>
                  <a:pt x="4572724" y="3830116"/>
                  <a:pt x="4626987" y="3861228"/>
                  <a:pt x="4643267" y="3813884"/>
                </a:cubicBezTo>
                <a:cubicBezTo>
                  <a:pt x="4658189" y="3751660"/>
                  <a:pt x="4689390" y="3705669"/>
                  <a:pt x="4713809" y="3643445"/>
                </a:cubicBezTo>
                <a:cubicBezTo>
                  <a:pt x="4736871" y="3518998"/>
                  <a:pt x="4768072" y="3387787"/>
                  <a:pt x="4768072" y="3255223"/>
                </a:cubicBezTo>
                <a:cubicBezTo>
                  <a:pt x="4830475" y="3184883"/>
                  <a:pt x="4784351" y="3053672"/>
                  <a:pt x="4681251" y="3037440"/>
                </a:cubicBezTo>
                <a:cubicBezTo>
                  <a:pt x="4674468" y="3037440"/>
                  <a:pt x="4666328" y="3037440"/>
                  <a:pt x="4658189" y="3037440"/>
                </a:cubicBezTo>
                <a:close/>
                <a:moveTo>
                  <a:pt x="4187321" y="3037440"/>
                </a:moveTo>
                <a:cubicBezTo>
                  <a:pt x="4147953" y="3076328"/>
                  <a:pt x="4251125" y="3053532"/>
                  <a:pt x="4195466" y="3037440"/>
                </a:cubicBezTo>
                <a:cubicBezTo>
                  <a:pt x="4187321" y="3037440"/>
                  <a:pt x="4187321" y="3037440"/>
                  <a:pt x="4187321" y="3037440"/>
                </a:cubicBezTo>
                <a:close/>
                <a:moveTo>
                  <a:pt x="301280" y="3014077"/>
                </a:moveTo>
                <a:cubicBezTo>
                  <a:pt x="325833" y="3014077"/>
                  <a:pt x="325833" y="3053490"/>
                  <a:pt x="309465" y="3061645"/>
                </a:cubicBezTo>
                <a:cubicBezTo>
                  <a:pt x="278091" y="3116008"/>
                  <a:pt x="238534" y="3007281"/>
                  <a:pt x="301280" y="3014077"/>
                </a:cubicBezTo>
                <a:close/>
                <a:moveTo>
                  <a:pt x="247193" y="2928389"/>
                </a:moveTo>
                <a:cubicBezTo>
                  <a:pt x="261351" y="2932906"/>
                  <a:pt x="268238" y="2950974"/>
                  <a:pt x="262116" y="2968279"/>
                </a:cubicBezTo>
                <a:cubicBezTo>
                  <a:pt x="247150" y="3014424"/>
                  <a:pt x="184567" y="2937063"/>
                  <a:pt x="230824" y="2928919"/>
                </a:cubicBezTo>
                <a:cubicBezTo>
                  <a:pt x="236947" y="2926884"/>
                  <a:pt x="242474" y="2926884"/>
                  <a:pt x="247193" y="2928389"/>
                </a:cubicBezTo>
                <a:close/>
                <a:moveTo>
                  <a:pt x="18679" y="2860460"/>
                </a:moveTo>
                <a:cubicBezTo>
                  <a:pt x="43321" y="2860460"/>
                  <a:pt x="50166" y="2883432"/>
                  <a:pt x="50166" y="2898297"/>
                </a:cubicBezTo>
                <a:cubicBezTo>
                  <a:pt x="58380" y="2960457"/>
                  <a:pt x="3620" y="2883432"/>
                  <a:pt x="18679" y="2860460"/>
                </a:cubicBezTo>
                <a:close/>
                <a:moveTo>
                  <a:pt x="230460" y="2843793"/>
                </a:moveTo>
                <a:cubicBezTo>
                  <a:pt x="230460" y="2843793"/>
                  <a:pt x="238534" y="2843793"/>
                  <a:pt x="238534" y="2851867"/>
                </a:cubicBezTo>
                <a:cubicBezTo>
                  <a:pt x="238534" y="2905696"/>
                  <a:pt x="176631" y="2859942"/>
                  <a:pt x="230460" y="2843793"/>
                </a:cubicBezTo>
                <a:close/>
                <a:moveTo>
                  <a:pt x="4757529" y="2829051"/>
                </a:moveTo>
                <a:cubicBezTo>
                  <a:pt x="4738480" y="2831463"/>
                  <a:pt x="4720954" y="2857871"/>
                  <a:pt x="4720954" y="2875137"/>
                </a:cubicBezTo>
                <a:cubicBezTo>
                  <a:pt x="4729082" y="2906283"/>
                  <a:pt x="4745338" y="2952326"/>
                  <a:pt x="4768367" y="2983473"/>
                </a:cubicBezTo>
                <a:cubicBezTo>
                  <a:pt x="4791395" y="2937430"/>
                  <a:pt x="4799523" y="2883262"/>
                  <a:pt x="4776494" y="2835865"/>
                </a:cubicBezTo>
                <a:cubicBezTo>
                  <a:pt x="4770398" y="2830109"/>
                  <a:pt x="4763879" y="2828247"/>
                  <a:pt x="4757529" y="2829051"/>
                </a:cubicBezTo>
                <a:close/>
                <a:moveTo>
                  <a:pt x="4305092" y="2812843"/>
                </a:moveTo>
                <a:cubicBezTo>
                  <a:pt x="4296965" y="2812843"/>
                  <a:pt x="4296965" y="2820934"/>
                  <a:pt x="4288838" y="2820934"/>
                </a:cubicBezTo>
                <a:cubicBezTo>
                  <a:pt x="4257685" y="2851947"/>
                  <a:pt x="4203507" y="2905883"/>
                  <a:pt x="4242786" y="2951728"/>
                </a:cubicBezTo>
                <a:cubicBezTo>
                  <a:pt x="4282066" y="2920715"/>
                  <a:pt x="4305092" y="2866779"/>
                  <a:pt x="4305092" y="2812843"/>
                </a:cubicBezTo>
                <a:close/>
                <a:moveTo>
                  <a:pt x="1210624" y="2745927"/>
                </a:moveTo>
                <a:cubicBezTo>
                  <a:pt x="1193575" y="2742560"/>
                  <a:pt x="1213186" y="2790837"/>
                  <a:pt x="1220317" y="2797902"/>
                </a:cubicBezTo>
                <a:cubicBezTo>
                  <a:pt x="1258349" y="2851731"/>
                  <a:pt x="1243409" y="2766951"/>
                  <a:pt x="1220317" y="2750802"/>
                </a:cubicBezTo>
                <a:cubicBezTo>
                  <a:pt x="1216242" y="2747943"/>
                  <a:pt x="1213059" y="2746408"/>
                  <a:pt x="1210624" y="2745927"/>
                </a:cubicBezTo>
                <a:close/>
                <a:moveTo>
                  <a:pt x="43075" y="2704908"/>
                </a:moveTo>
                <a:cubicBezTo>
                  <a:pt x="89332" y="2704908"/>
                  <a:pt x="81169" y="2790041"/>
                  <a:pt x="43075" y="2804905"/>
                </a:cubicBezTo>
                <a:cubicBezTo>
                  <a:pt x="3620" y="2804905"/>
                  <a:pt x="3620" y="2719773"/>
                  <a:pt x="43075" y="2704908"/>
                </a:cubicBezTo>
                <a:close/>
                <a:moveTo>
                  <a:pt x="4703192" y="2702202"/>
                </a:moveTo>
                <a:cubicBezTo>
                  <a:pt x="4694341" y="2703729"/>
                  <a:pt x="4691262" y="2715180"/>
                  <a:pt x="4697419" y="2727395"/>
                </a:cubicBezTo>
                <a:cubicBezTo>
                  <a:pt x="4705629" y="2789827"/>
                  <a:pt x="4768572" y="2704322"/>
                  <a:pt x="4713839" y="2704322"/>
                </a:cubicBezTo>
                <a:cubicBezTo>
                  <a:pt x="4709734" y="2702287"/>
                  <a:pt x="4706142" y="2701693"/>
                  <a:pt x="4703192" y="2702202"/>
                </a:cubicBezTo>
                <a:close/>
                <a:moveTo>
                  <a:pt x="4336308" y="2673343"/>
                </a:moveTo>
                <a:cubicBezTo>
                  <a:pt x="4296891" y="2665228"/>
                  <a:pt x="4257474" y="2719324"/>
                  <a:pt x="4273784" y="2758544"/>
                </a:cubicBezTo>
                <a:cubicBezTo>
                  <a:pt x="4313201" y="2797764"/>
                  <a:pt x="4375725" y="2711210"/>
                  <a:pt x="4336308" y="2673343"/>
                </a:cubicBezTo>
                <a:close/>
                <a:moveTo>
                  <a:pt x="4367788" y="2557442"/>
                </a:moveTo>
                <a:cubicBezTo>
                  <a:pt x="4360943" y="2549358"/>
                  <a:pt x="4313028" y="2588431"/>
                  <a:pt x="4321242" y="2619419"/>
                </a:cubicBezTo>
                <a:cubicBezTo>
                  <a:pt x="4344515" y="2665228"/>
                  <a:pt x="4367788" y="2580347"/>
                  <a:pt x="4367788" y="2557442"/>
                </a:cubicBezTo>
                <a:close/>
                <a:moveTo>
                  <a:pt x="1518232" y="2549358"/>
                </a:moveTo>
                <a:cubicBezTo>
                  <a:pt x="1510040" y="2549358"/>
                  <a:pt x="1503213" y="2549358"/>
                  <a:pt x="1495020" y="2557466"/>
                </a:cubicBezTo>
                <a:cubicBezTo>
                  <a:pt x="1447232" y="2603411"/>
                  <a:pt x="1455425" y="2681787"/>
                  <a:pt x="1455425" y="2742596"/>
                </a:cubicBezTo>
                <a:cubicBezTo>
                  <a:pt x="1447232" y="2829080"/>
                  <a:pt x="1495020" y="2897997"/>
                  <a:pt x="1534617" y="2976374"/>
                </a:cubicBezTo>
                <a:cubicBezTo>
                  <a:pt x="1542809" y="2991238"/>
                  <a:pt x="1557828" y="2999346"/>
                  <a:pt x="1574213" y="2991238"/>
                </a:cubicBezTo>
                <a:cubicBezTo>
                  <a:pt x="1574213" y="2920970"/>
                  <a:pt x="1574213" y="2920970"/>
                  <a:pt x="1574213" y="2920970"/>
                </a:cubicBezTo>
                <a:cubicBezTo>
                  <a:pt x="1534617" y="2914213"/>
                  <a:pt x="1526424" y="2875025"/>
                  <a:pt x="1526424" y="2835837"/>
                </a:cubicBezTo>
                <a:cubicBezTo>
                  <a:pt x="1518232" y="2742596"/>
                  <a:pt x="1549636" y="2642599"/>
                  <a:pt x="1518232" y="2549358"/>
                </a:cubicBezTo>
                <a:close/>
                <a:moveTo>
                  <a:pt x="10475" y="2517612"/>
                </a:moveTo>
                <a:cubicBezTo>
                  <a:pt x="43301" y="2517612"/>
                  <a:pt x="43301" y="2548765"/>
                  <a:pt x="43301" y="2571791"/>
                </a:cubicBezTo>
                <a:cubicBezTo>
                  <a:pt x="26888" y="2619197"/>
                  <a:pt x="-20983" y="2533866"/>
                  <a:pt x="10475" y="2517612"/>
                </a:cubicBezTo>
                <a:close/>
                <a:moveTo>
                  <a:pt x="290064" y="2500530"/>
                </a:moveTo>
                <a:cubicBezTo>
                  <a:pt x="293952" y="2502395"/>
                  <a:pt x="297672" y="2506125"/>
                  <a:pt x="301053" y="2509516"/>
                </a:cubicBezTo>
                <a:cubicBezTo>
                  <a:pt x="309167" y="2563768"/>
                  <a:pt x="309167" y="2642434"/>
                  <a:pt x="278062" y="2696686"/>
                </a:cubicBezTo>
                <a:cubicBezTo>
                  <a:pt x="255071" y="2750938"/>
                  <a:pt x="176631" y="2711605"/>
                  <a:pt x="184745" y="2657353"/>
                </a:cubicBezTo>
                <a:cubicBezTo>
                  <a:pt x="230727" y="2611239"/>
                  <a:pt x="230727" y="2540711"/>
                  <a:pt x="278062" y="2502734"/>
                </a:cubicBezTo>
                <a:cubicBezTo>
                  <a:pt x="282119" y="2498665"/>
                  <a:pt x="286176" y="2498665"/>
                  <a:pt x="290064" y="2500530"/>
                </a:cubicBezTo>
                <a:close/>
                <a:moveTo>
                  <a:pt x="4533131" y="2378727"/>
                </a:moveTo>
                <a:cubicBezTo>
                  <a:pt x="4477310" y="2409827"/>
                  <a:pt x="4564445" y="2447688"/>
                  <a:pt x="4548107" y="2486901"/>
                </a:cubicBezTo>
                <a:cubicBezTo>
                  <a:pt x="4516793" y="2495014"/>
                  <a:pt x="4485479" y="2526114"/>
                  <a:pt x="4485479" y="2563975"/>
                </a:cubicBezTo>
                <a:cubicBezTo>
                  <a:pt x="4508624" y="2611301"/>
                  <a:pt x="4485479" y="2650514"/>
                  <a:pt x="4477310" y="2696488"/>
                </a:cubicBezTo>
                <a:cubicBezTo>
                  <a:pt x="4508624" y="2758688"/>
                  <a:pt x="4524962" y="2820887"/>
                  <a:pt x="4524962" y="2889848"/>
                </a:cubicBezTo>
                <a:cubicBezTo>
                  <a:pt x="4524962" y="2937174"/>
                  <a:pt x="4533131" y="3022361"/>
                  <a:pt x="4595759" y="3022361"/>
                </a:cubicBezTo>
                <a:cubicBezTo>
                  <a:pt x="4635242" y="2983148"/>
                  <a:pt x="4579421" y="2920948"/>
                  <a:pt x="4579421" y="2874974"/>
                </a:cubicBezTo>
                <a:cubicBezTo>
                  <a:pt x="4595759" y="2829001"/>
                  <a:pt x="4556276" y="2781674"/>
                  <a:pt x="4572614" y="2735701"/>
                </a:cubicBezTo>
                <a:cubicBezTo>
                  <a:pt x="4603928" y="2696488"/>
                  <a:pt x="4572614" y="2650514"/>
                  <a:pt x="4572614" y="2611301"/>
                </a:cubicBezTo>
                <a:cubicBezTo>
                  <a:pt x="4618904" y="2540988"/>
                  <a:pt x="4595759" y="2447688"/>
                  <a:pt x="4539938" y="2393601"/>
                </a:cubicBezTo>
                <a:cubicBezTo>
                  <a:pt x="4539938" y="2385488"/>
                  <a:pt x="4539938" y="2385488"/>
                  <a:pt x="4539938" y="2385488"/>
                </a:cubicBezTo>
                <a:cubicBezTo>
                  <a:pt x="4533131" y="2378727"/>
                  <a:pt x="4533131" y="2378727"/>
                  <a:pt x="4533131" y="2378727"/>
                </a:cubicBezTo>
                <a:close/>
                <a:moveTo>
                  <a:pt x="1574213" y="2262064"/>
                </a:moveTo>
                <a:cubicBezTo>
                  <a:pt x="1549475" y="2308069"/>
                  <a:pt x="1526111" y="2355426"/>
                  <a:pt x="1526111" y="2409549"/>
                </a:cubicBezTo>
                <a:cubicBezTo>
                  <a:pt x="1534357" y="2440670"/>
                  <a:pt x="1517866" y="2509676"/>
                  <a:pt x="1565967" y="2494792"/>
                </a:cubicBezTo>
                <a:cubicBezTo>
                  <a:pt x="1565967" y="2486674"/>
                  <a:pt x="1574213" y="2486674"/>
                  <a:pt x="1574213" y="2478555"/>
                </a:cubicBezTo>
                <a:cubicBezTo>
                  <a:pt x="1574213" y="2262064"/>
                  <a:pt x="1574213" y="2262064"/>
                  <a:pt x="1574213" y="2262064"/>
                </a:cubicBezTo>
                <a:close/>
                <a:moveTo>
                  <a:pt x="4406895" y="2098576"/>
                </a:moveTo>
                <a:cubicBezTo>
                  <a:pt x="4352710" y="2137759"/>
                  <a:pt x="4375739" y="2214774"/>
                  <a:pt x="4398767" y="2262064"/>
                </a:cubicBezTo>
                <a:cubicBezTo>
                  <a:pt x="4431279" y="2214774"/>
                  <a:pt x="4431279" y="2160729"/>
                  <a:pt x="4406895" y="2106683"/>
                </a:cubicBezTo>
                <a:cubicBezTo>
                  <a:pt x="4406895" y="2098576"/>
                  <a:pt x="4406895" y="2098576"/>
                  <a:pt x="4406895" y="2098576"/>
                </a:cubicBezTo>
                <a:close/>
                <a:moveTo>
                  <a:pt x="1424424" y="2021785"/>
                </a:moveTo>
                <a:cubicBezTo>
                  <a:pt x="1401395" y="2013658"/>
                  <a:pt x="1393267" y="2044811"/>
                  <a:pt x="1401395" y="2061064"/>
                </a:cubicBezTo>
                <a:cubicBezTo>
                  <a:pt x="1408169" y="2115243"/>
                  <a:pt x="1471836" y="2021785"/>
                  <a:pt x="1424424" y="2021785"/>
                </a:cubicBezTo>
                <a:close/>
                <a:moveTo>
                  <a:pt x="371988" y="1927945"/>
                </a:moveTo>
                <a:cubicBezTo>
                  <a:pt x="411391" y="1927945"/>
                  <a:pt x="450794" y="1959058"/>
                  <a:pt x="442642" y="1998287"/>
                </a:cubicBezTo>
                <a:cubicBezTo>
                  <a:pt x="403239" y="2021284"/>
                  <a:pt x="396445" y="2075393"/>
                  <a:pt x="427696" y="2106506"/>
                </a:cubicBezTo>
                <a:cubicBezTo>
                  <a:pt x="442642" y="2160615"/>
                  <a:pt x="348890" y="2129502"/>
                  <a:pt x="332585" y="2176848"/>
                </a:cubicBezTo>
                <a:cubicBezTo>
                  <a:pt x="357042" y="2191728"/>
                  <a:pt x="419544" y="2176848"/>
                  <a:pt x="427696" y="2214724"/>
                </a:cubicBezTo>
                <a:cubicBezTo>
                  <a:pt x="467099" y="2253953"/>
                  <a:pt x="396445" y="2276950"/>
                  <a:pt x="371988" y="2285066"/>
                </a:cubicBezTo>
                <a:cubicBezTo>
                  <a:pt x="357042" y="2339175"/>
                  <a:pt x="340737" y="2416281"/>
                  <a:pt x="278236" y="2432514"/>
                </a:cubicBezTo>
                <a:cubicBezTo>
                  <a:pt x="207582" y="2440630"/>
                  <a:pt x="207582" y="2347292"/>
                  <a:pt x="215734" y="2299946"/>
                </a:cubicBezTo>
                <a:cubicBezTo>
                  <a:pt x="261931" y="2230957"/>
                  <a:pt x="255138" y="2152498"/>
                  <a:pt x="286388" y="2075393"/>
                </a:cubicBezTo>
                <a:cubicBezTo>
                  <a:pt x="325791" y="2036164"/>
                  <a:pt x="309487" y="1950942"/>
                  <a:pt x="371988" y="1927945"/>
                </a:cubicBezTo>
                <a:close/>
                <a:moveTo>
                  <a:pt x="1518286" y="1781124"/>
                </a:moveTo>
                <a:cubicBezTo>
                  <a:pt x="1510116" y="1781124"/>
                  <a:pt x="1503306" y="1781124"/>
                  <a:pt x="1495134" y="1789219"/>
                </a:cubicBezTo>
                <a:cubicBezTo>
                  <a:pt x="1478791" y="1835091"/>
                  <a:pt x="1439297" y="1905247"/>
                  <a:pt x="1486963" y="1943024"/>
                </a:cubicBezTo>
                <a:cubicBezTo>
                  <a:pt x="1526458" y="1905247"/>
                  <a:pt x="1549610" y="1826996"/>
                  <a:pt x="1518286" y="1781124"/>
                </a:cubicBezTo>
                <a:close/>
                <a:moveTo>
                  <a:pt x="4344319" y="1664461"/>
                </a:moveTo>
                <a:cubicBezTo>
                  <a:pt x="4327993" y="1664461"/>
                  <a:pt x="4313028" y="1687534"/>
                  <a:pt x="4321191" y="1710607"/>
                </a:cubicBezTo>
                <a:cubicBezTo>
                  <a:pt x="4336156" y="1758109"/>
                  <a:pt x="4398740" y="1672604"/>
                  <a:pt x="4344319" y="1664461"/>
                </a:cubicBezTo>
                <a:close/>
                <a:moveTo>
                  <a:pt x="3466073" y="1593828"/>
                </a:moveTo>
                <a:cubicBezTo>
                  <a:pt x="3441623" y="1593828"/>
                  <a:pt x="3449773" y="1633103"/>
                  <a:pt x="3457923" y="1641229"/>
                </a:cubicBezTo>
                <a:cubicBezTo>
                  <a:pt x="3489164" y="1695401"/>
                  <a:pt x="3504106" y="1757699"/>
                  <a:pt x="3512256" y="1811871"/>
                </a:cubicBezTo>
                <a:cubicBezTo>
                  <a:pt x="3512256" y="1857917"/>
                  <a:pt x="3582889" y="1866043"/>
                  <a:pt x="3576097" y="1819997"/>
                </a:cubicBezTo>
                <a:cubicBezTo>
                  <a:pt x="3543497" y="1741447"/>
                  <a:pt x="3528556" y="1656126"/>
                  <a:pt x="3466073" y="1593828"/>
                </a:cubicBezTo>
                <a:close/>
                <a:moveTo>
                  <a:pt x="4155760" y="1447133"/>
                </a:moveTo>
                <a:cubicBezTo>
                  <a:pt x="4101129" y="1439070"/>
                  <a:pt x="4132542" y="1508952"/>
                  <a:pt x="4155760" y="1525078"/>
                </a:cubicBezTo>
                <a:cubicBezTo>
                  <a:pt x="4218586" y="1539861"/>
                  <a:pt x="4211757" y="1447133"/>
                  <a:pt x="4155760" y="1447133"/>
                </a:cubicBezTo>
                <a:close/>
                <a:moveTo>
                  <a:pt x="4273818" y="1432118"/>
                </a:moveTo>
                <a:cubicBezTo>
                  <a:pt x="4234459" y="1423991"/>
                  <a:pt x="4257531" y="1486297"/>
                  <a:pt x="4281961" y="1494423"/>
                </a:cubicBezTo>
                <a:cubicBezTo>
                  <a:pt x="4328107" y="1525576"/>
                  <a:pt x="4313177" y="1438890"/>
                  <a:pt x="4273818" y="1432118"/>
                </a:cubicBezTo>
                <a:close/>
                <a:moveTo>
                  <a:pt x="3349998" y="1412550"/>
                </a:moveTo>
                <a:cubicBezTo>
                  <a:pt x="3341163" y="1407646"/>
                  <a:pt x="3335386" y="1411366"/>
                  <a:pt x="3339464" y="1438421"/>
                </a:cubicBezTo>
                <a:cubicBezTo>
                  <a:pt x="3362571" y="1485769"/>
                  <a:pt x="3378881" y="1562877"/>
                  <a:pt x="3441405" y="1562877"/>
                </a:cubicBezTo>
                <a:cubicBezTo>
                  <a:pt x="3449560" y="1508766"/>
                  <a:pt x="3418298" y="1469535"/>
                  <a:pt x="3378881" y="1438421"/>
                </a:cubicBezTo>
                <a:cubicBezTo>
                  <a:pt x="3370726" y="1430981"/>
                  <a:pt x="3358833" y="1417453"/>
                  <a:pt x="3349998" y="1412550"/>
                </a:cubicBezTo>
                <a:close/>
                <a:moveTo>
                  <a:pt x="364862" y="1370023"/>
                </a:moveTo>
                <a:cubicBezTo>
                  <a:pt x="364862" y="1370023"/>
                  <a:pt x="379800" y="1370023"/>
                  <a:pt x="371652" y="1378134"/>
                </a:cubicBezTo>
                <a:cubicBezTo>
                  <a:pt x="348565" y="1470063"/>
                  <a:pt x="340417" y="1571456"/>
                  <a:pt x="294243" y="1656626"/>
                </a:cubicBezTo>
                <a:cubicBezTo>
                  <a:pt x="254859" y="1772889"/>
                  <a:pt x="184241" y="1866170"/>
                  <a:pt x="167944" y="1982434"/>
                </a:cubicBezTo>
                <a:cubicBezTo>
                  <a:pt x="153006" y="2013528"/>
                  <a:pt x="81029" y="2052733"/>
                  <a:pt x="128561" y="2083827"/>
                </a:cubicBezTo>
                <a:cubicBezTo>
                  <a:pt x="128561" y="2200090"/>
                  <a:pt x="113622" y="2316353"/>
                  <a:pt x="81029" y="2424505"/>
                </a:cubicBezTo>
                <a:cubicBezTo>
                  <a:pt x="74239" y="2455599"/>
                  <a:pt x="43003" y="2509675"/>
                  <a:pt x="3620" y="2486693"/>
                </a:cubicBezTo>
                <a:cubicBezTo>
                  <a:pt x="3620" y="2378541"/>
                  <a:pt x="43003" y="2262277"/>
                  <a:pt x="49794" y="2146014"/>
                </a:cubicBezTo>
                <a:cubicBezTo>
                  <a:pt x="66090" y="2067604"/>
                  <a:pt x="43003" y="1990545"/>
                  <a:pt x="74239" y="1920246"/>
                </a:cubicBezTo>
                <a:cubicBezTo>
                  <a:pt x="120412" y="1858059"/>
                  <a:pt x="128561" y="1781001"/>
                  <a:pt x="128561" y="1703942"/>
                </a:cubicBezTo>
                <a:cubicBezTo>
                  <a:pt x="238563" y="1610661"/>
                  <a:pt x="254859" y="1455193"/>
                  <a:pt x="364862" y="1370023"/>
                </a:cubicBezTo>
                <a:close/>
                <a:moveTo>
                  <a:pt x="3642584" y="1362758"/>
                </a:moveTo>
                <a:cubicBezTo>
                  <a:pt x="3635331" y="1360472"/>
                  <a:pt x="3620063" y="1369618"/>
                  <a:pt x="3613955" y="1369618"/>
                </a:cubicBezTo>
                <a:cubicBezTo>
                  <a:pt x="3567810" y="1400782"/>
                  <a:pt x="3661458" y="1408912"/>
                  <a:pt x="3646528" y="1369618"/>
                </a:cubicBezTo>
                <a:cubicBezTo>
                  <a:pt x="3646528" y="1365553"/>
                  <a:pt x="3645001" y="1363521"/>
                  <a:pt x="3642584" y="1362758"/>
                </a:cubicBezTo>
                <a:close/>
                <a:moveTo>
                  <a:pt x="1785319" y="1353358"/>
                </a:moveTo>
                <a:cubicBezTo>
                  <a:pt x="1777382" y="1353358"/>
                  <a:pt x="1777382" y="1361691"/>
                  <a:pt x="1769446" y="1370024"/>
                </a:cubicBezTo>
                <a:cubicBezTo>
                  <a:pt x="1785319" y="1370024"/>
                  <a:pt x="1785319" y="1370024"/>
                  <a:pt x="1785319" y="1370024"/>
                </a:cubicBezTo>
                <a:cubicBezTo>
                  <a:pt x="1785319" y="1353358"/>
                  <a:pt x="1785319" y="1353358"/>
                  <a:pt x="1785319" y="1353358"/>
                </a:cubicBezTo>
                <a:close/>
                <a:moveTo>
                  <a:pt x="4082785" y="1352296"/>
                </a:moveTo>
                <a:cubicBezTo>
                  <a:pt x="4073998" y="1354002"/>
                  <a:pt x="4070178" y="1363858"/>
                  <a:pt x="4070178" y="1369924"/>
                </a:cubicBezTo>
                <a:cubicBezTo>
                  <a:pt x="4076969" y="1431927"/>
                  <a:pt x="4140811" y="1361836"/>
                  <a:pt x="4093269" y="1353749"/>
                </a:cubicBezTo>
                <a:cubicBezTo>
                  <a:pt x="4089194" y="1352064"/>
                  <a:pt x="4085714" y="1351727"/>
                  <a:pt x="4082785" y="1352296"/>
                </a:cubicBezTo>
                <a:close/>
                <a:moveTo>
                  <a:pt x="4190570" y="1306717"/>
                </a:moveTo>
                <a:cubicBezTo>
                  <a:pt x="4148818" y="1315482"/>
                  <a:pt x="4154872" y="1394914"/>
                  <a:pt x="4203306" y="1409115"/>
                </a:cubicBezTo>
                <a:cubicBezTo>
                  <a:pt x="4265410" y="1423991"/>
                  <a:pt x="4250559" y="1322561"/>
                  <a:pt x="4211407" y="1307684"/>
                </a:cubicBezTo>
                <a:cubicBezTo>
                  <a:pt x="4203475" y="1305656"/>
                  <a:pt x="4196535" y="1305465"/>
                  <a:pt x="4190570" y="1306717"/>
                </a:cubicBezTo>
                <a:close/>
                <a:moveTo>
                  <a:pt x="4610501" y="1299391"/>
                </a:moveTo>
                <a:cubicBezTo>
                  <a:pt x="4595560" y="1299391"/>
                  <a:pt x="4595560" y="1315691"/>
                  <a:pt x="4610501" y="1322483"/>
                </a:cubicBezTo>
                <a:cubicBezTo>
                  <a:pt x="4634951" y="1370024"/>
                  <a:pt x="4666193" y="1299391"/>
                  <a:pt x="4610501" y="1299391"/>
                </a:cubicBezTo>
                <a:close/>
                <a:moveTo>
                  <a:pt x="3260362" y="1284312"/>
                </a:moveTo>
                <a:cubicBezTo>
                  <a:pt x="3220994" y="1299278"/>
                  <a:pt x="3245429" y="1361861"/>
                  <a:pt x="3284798" y="1370024"/>
                </a:cubicBezTo>
                <a:cubicBezTo>
                  <a:pt x="3324166" y="1361861"/>
                  <a:pt x="3291585" y="1299278"/>
                  <a:pt x="3260362" y="1284312"/>
                </a:cubicBezTo>
                <a:close/>
                <a:moveTo>
                  <a:pt x="3825803" y="1253361"/>
                </a:moveTo>
                <a:cubicBezTo>
                  <a:pt x="3825803" y="1261474"/>
                  <a:pt x="3825803" y="1261474"/>
                  <a:pt x="3825803" y="1261474"/>
                </a:cubicBezTo>
                <a:cubicBezTo>
                  <a:pt x="3802725" y="1315561"/>
                  <a:pt x="3858383" y="1377761"/>
                  <a:pt x="3896394" y="1423735"/>
                </a:cubicBezTo>
                <a:cubicBezTo>
                  <a:pt x="3983275" y="1531909"/>
                  <a:pt x="4022643" y="1672535"/>
                  <a:pt x="4062012" y="1803695"/>
                </a:cubicBezTo>
                <a:cubicBezTo>
                  <a:pt x="4070157" y="1819921"/>
                  <a:pt x="4062012" y="1896995"/>
                  <a:pt x="4101380" y="1865895"/>
                </a:cubicBezTo>
                <a:cubicBezTo>
                  <a:pt x="4163826" y="1772595"/>
                  <a:pt x="4070157" y="1672535"/>
                  <a:pt x="4053866" y="1579235"/>
                </a:cubicBezTo>
                <a:cubicBezTo>
                  <a:pt x="4006353" y="1454835"/>
                  <a:pt x="3935762" y="1338548"/>
                  <a:pt x="3833948" y="1261474"/>
                </a:cubicBezTo>
                <a:cubicBezTo>
                  <a:pt x="3825803" y="1253361"/>
                  <a:pt x="3825803" y="1253361"/>
                  <a:pt x="3825803" y="1253361"/>
                </a:cubicBezTo>
                <a:close/>
                <a:moveTo>
                  <a:pt x="3150321" y="1230345"/>
                </a:moveTo>
                <a:cubicBezTo>
                  <a:pt x="3112267" y="1230345"/>
                  <a:pt x="3150321" y="1261484"/>
                  <a:pt x="3166630" y="1268253"/>
                </a:cubicBezTo>
                <a:cubicBezTo>
                  <a:pt x="3220994" y="1299391"/>
                  <a:pt x="3189735" y="1230345"/>
                  <a:pt x="3150321" y="1230345"/>
                </a:cubicBezTo>
                <a:close/>
                <a:moveTo>
                  <a:pt x="4590310" y="1173677"/>
                </a:moveTo>
                <a:cubicBezTo>
                  <a:pt x="4585403" y="1172606"/>
                  <a:pt x="4579563" y="1172775"/>
                  <a:pt x="4572743" y="1174642"/>
                </a:cubicBezTo>
                <a:cubicBezTo>
                  <a:pt x="4540006" y="1167855"/>
                  <a:pt x="4548190" y="1214001"/>
                  <a:pt x="4572743" y="1222144"/>
                </a:cubicBezTo>
                <a:cubicBezTo>
                  <a:pt x="4613323" y="1249458"/>
                  <a:pt x="4624662" y="1181173"/>
                  <a:pt x="4590310" y="1173677"/>
                </a:cubicBezTo>
                <a:close/>
                <a:moveTo>
                  <a:pt x="4494149" y="1120962"/>
                </a:moveTo>
                <a:cubicBezTo>
                  <a:pt x="4438422" y="1112888"/>
                  <a:pt x="4469684" y="1182866"/>
                  <a:pt x="4502304" y="1199015"/>
                </a:cubicBezTo>
                <a:cubicBezTo>
                  <a:pt x="4556673" y="1205743"/>
                  <a:pt x="4540362" y="1120962"/>
                  <a:pt x="4494149" y="1120962"/>
                </a:cubicBezTo>
                <a:close/>
                <a:moveTo>
                  <a:pt x="3896390" y="1120825"/>
                </a:moveTo>
                <a:cubicBezTo>
                  <a:pt x="3850342" y="1160036"/>
                  <a:pt x="3889618" y="1230346"/>
                  <a:pt x="3943792" y="1230346"/>
                </a:cubicBezTo>
                <a:cubicBezTo>
                  <a:pt x="3974942" y="1206008"/>
                  <a:pt x="3928894" y="1151924"/>
                  <a:pt x="3904516" y="1128938"/>
                </a:cubicBezTo>
                <a:cubicBezTo>
                  <a:pt x="3896390" y="1120825"/>
                  <a:pt x="3896390" y="1120825"/>
                  <a:pt x="3896390" y="1120825"/>
                </a:cubicBezTo>
                <a:close/>
                <a:moveTo>
                  <a:pt x="4040867" y="1100831"/>
                </a:moveTo>
                <a:cubicBezTo>
                  <a:pt x="4021963" y="1103429"/>
                  <a:pt x="4012797" y="1142706"/>
                  <a:pt x="4031128" y="1159937"/>
                </a:cubicBezTo>
                <a:cubicBezTo>
                  <a:pt x="4054212" y="1199129"/>
                  <a:pt x="4077295" y="1261297"/>
                  <a:pt x="4132967" y="1261297"/>
                </a:cubicBezTo>
                <a:cubicBezTo>
                  <a:pt x="4180492" y="1222104"/>
                  <a:pt x="4124820" y="1151828"/>
                  <a:pt x="4085442" y="1128853"/>
                </a:cubicBezTo>
                <a:cubicBezTo>
                  <a:pt x="4077295" y="1128853"/>
                  <a:pt x="4070506" y="1120744"/>
                  <a:pt x="4062359" y="1112635"/>
                </a:cubicBezTo>
                <a:cubicBezTo>
                  <a:pt x="4054551" y="1103175"/>
                  <a:pt x="4047168" y="1099965"/>
                  <a:pt x="4040867" y="1100831"/>
                </a:cubicBezTo>
                <a:close/>
                <a:moveTo>
                  <a:pt x="1274828" y="1074794"/>
                </a:moveTo>
                <a:cubicBezTo>
                  <a:pt x="1283000" y="1074794"/>
                  <a:pt x="1297981" y="1082889"/>
                  <a:pt x="1306152" y="1089635"/>
                </a:cubicBezTo>
                <a:cubicBezTo>
                  <a:pt x="1345647" y="1128761"/>
                  <a:pt x="1235333" y="1105825"/>
                  <a:pt x="1274828" y="1074794"/>
                </a:cubicBezTo>
                <a:close/>
                <a:moveTo>
                  <a:pt x="4643178" y="1043842"/>
                </a:moveTo>
                <a:cubicBezTo>
                  <a:pt x="4649967" y="1137155"/>
                  <a:pt x="4736868" y="1206126"/>
                  <a:pt x="4784392" y="1284563"/>
                </a:cubicBezTo>
                <a:cubicBezTo>
                  <a:pt x="4823768" y="1346771"/>
                  <a:pt x="4838704" y="1415742"/>
                  <a:pt x="4878081" y="1469836"/>
                </a:cubicBezTo>
                <a:cubicBezTo>
                  <a:pt x="4901164" y="1525283"/>
                  <a:pt x="4925605" y="1579378"/>
                  <a:pt x="4948688" y="1625358"/>
                </a:cubicBezTo>
                <a:cubicBezTo>
                  <a:pt x="4948688" y="1710557"/>
                  <a:pt x="4988064" y="1788994"/>
                  <a:pt x="5019294" y="1857965"/>
                </a:cubicBezTo>
                <a:cubicBezTo>
                  <a:pt x="5081754" y="1882307"/>
                  <a:pt x="5050524" y="1959392"/>
                  <a:pt x="5058671" y="2005372"/>
                </a:cubicBezTo>
                <a:cubicBezTo>
                  <a:pt x="5106195" y="2121676"/>
                  <a:pt x="5121131" y="2254207"/>
                  <a:pt x="5121131" y="2378624"/>
                </a:cubicBezTo>
                <a:cubicBezTo>
                  <a:pt x="5137425" y="2595003"/>
                  <a:pt x="5160508" y="2812733"/>
                  <a:pt x="5112984" y="3030463"/>
                </a:cubicBezTo>
                <a:cubicBezTo>
                  <a:pt x="5106195" y="3130538"/>
                  <a:pt x="5050524" y="3215737"/>
                  <a:pt x="5035588" y="3309050"/>
                </a:cubicBezTo>
                <a:cubicBezTo>
                  <a:pt x="5027441" y="3410477"/>
                  <a:pt x="4996211" y="3503790"/>
                  <a:pt x="4956835" y="3597104"/>
                </a:cubicBezTo>
                <a:cubicBezTo>
                  <a:pt x="4932394" y="3674188"/>
                  <a:pt x="4894375" y="3744511"/>
                  <a:pt x="4861787" y="3821596"/>
                </a:cubicBezTo>
                <a:cubicBezTo>
                  <a:pt x="4846851" y="3867576"/>
                  <a:pt x="4909311" y="3860814"/>
                  <a:pt x="4932394" y="3836472"/>
                </a:cubicBezTo>
                <a:cubicBezTo>
                  <a:pt x="5073607" y="3736397"/>
                  <a:pt x="5058671" y="3557885"/>
                  <a:pt x="5121131" y="3418592"/>
                </a:cubicBezTo>
                <a:cubicBezTo>
                  <a:pt x="5160508" y="3348269"/>
                  <a:pt x="5168655" y="3263070"/>
                  <a:pt x="5168655" y="3177871"/>
                </a:cubicBezTo>
                <a:cubicBezTo>
                  <a:pt x="5191737" y="3061568"/>
                  <a:pt x="5216178" y="2937150"/>
                  <a:pt x="5216178" y="2812733"/>
                </a:cubicBezTo>
                <a:cubicBezTo>
                  <a:pt x="5208031" y="2619345"/>
                  <a:pt x="5216178" y="2424605"/>
                  <a:pt x="5199884" y="2231217"/>
                </a:cubicBezTo>
                <a:cubicBezTo>
                  <a:pt x="5183591" y="2021601"/>
                  <a:pt x="5066818" y="1834975"/>
                  <a:pt x="4988064" y="1633472"/>
                </a:cubicBezTo>
                <a:cubicBezTo>
                  <a:pt x="4964982" y="1525283"/>
                  <a:pt x="4886228" y="1446846"/>
                  <a:pt x="4861787" y="1338657"/>
                </a:cubicBezTo>
                <a:cubicBezTo>
                  <a:pt x="4799328" y="1237230"/>
                  <a:pt x="4745015" y="1112813"/>
                  <a:pt x="4643178" y="1043842"/>
                </a:cubicBezTo>
                <a:close/>
                <a:moveTo>
                  <a:pt x="3566831" y="1003678"/>
                </a:moveTo>
                <a:cubicBezTo>
                  <a:pt x="3547933" y="1003234"/>
                  <a:pt x="3524264" y="1006021"/>
                  <a:pt x="3536480" y="1035408"/>
                </a:cubicBezTo>
                <a:cubicBezTo>
                  <a:pt x="3567700" y="1058378"/>
                  <a:pt x="3607064" y="1089454"/>
                  <a:pt x="3630139" y="1120530"/>
                </a:cubicBezTo>
                <a:cubicBezTo>
                  <a:pt x="3653215" y="1159713"/>
                  <a:pt x="3717012" y="1128637"/>
                  <a:pt x="3669503" y="1097561"/>
                </a:cubicBezTo>
                <a:cubicBezTo>
                  <a:pt x="3630139" y="1074591"/>
                  <a:pt x="3638284" y="1012439"/>
                  <a:pt x="3582631" y="1004332"/>
                </a:cubicBezTo>
                <a:cubicBezTo>
                  <a:pt x="3578899" y="1004332"/>
                  <a:pt x="3573130" y="1003826"/>
                  <a:pt x="3566831" y="1003678"/>
                </a:cubicBezTo>
                <a:close/>
                <a:moveTo>
                  <a:pt x="662755" y="942258"/>
                </a:moveTo>
                <a:cubicBezTo>
                  <a:pt x="662755" y="942258"/>
                  <a:pt x="662755" y="942258"/>
                  <a:pt x="670926" y="942258"/>
                </a:cubicBezTo>
                <a:cubicBezTo>
                  <a:pt x="694079" y="996355"/>
                  <a:pt x="631431" y="1051803"/>
                  <a:pt x="583765" y="1074794"/>
                </a:cubicBezTo>
                <a:cubicBezTo>
                  <a:pt x="591936" y="1020698"/>
                  <a:pt x="616450" y="965249"/>
                  <a:pt x="662755" y="942258"/>
                </a:cubicBezTo>
                <a:close/>
                <a:moveTo>
                  <a:pt x="3763281" y="896386"/>
                </a:moveTo>
                <a:cubicBezTo>
                  <a:pt x="3724155" y="888291"/>
                  <a:pt x="3740345" y="942258"/>
                  <a:pt x="3755186" y="965194"/>
                </a:cubicBezTo>
                <a:cubicBezTo>
                  <a:pt x="3802407" y="996225"/>
                  <a:pt x="3818597" y="896386"/>
                  <a:pt x="3763281" y="896386"/>
                </a:cubicBezTo>
                <a:close/>
                <a:moveTo>
                  <a:pt x="4517005" y="865415"/>
                </a:moveTo>
                <a:cubicBezTo>
                  <a:pt x="4493976" y="865415"/>
                  <a:pt x="4502104" y="896366"/>
                  <a:pt x="4508877" y="911169"/>
                </a:cubicBezTo>
                <a:cubicBezTo>
                  <a:pt x="4548161" y="950196"/>
                  <a:pt x="4572545" y="857340"/>
                  <a:pt x="4517005" y="865415"/>
                </a:cubicBezTo>
                <a:close/>
                <a:moveTo>
                  <a:pt x="3684610" y="834324"/>
                </a:moveTo>
                <a:cubicBezTo>
                  <a:pt x="3669742" y="834324"/>
                  <a:pt x="3653522" y="857238"/>
                  <a:pt x="3669742" y="865326"/>
                </a:cubicBezTo>
                <a:cubicBezTo>
                  <a:pt x="3692720" y="919242"/>
                  <a:pt x="3740028" y="834324"/>
                  <a:pt x="3684610" y="834324"/>
                </a:cubicBezTo>
                <a:close/>
                <a:moveTo>
                  <a:pt x="4039260" y="811486"/>
                </a:moveTo>
                <a:cubicBezTo>
                  <a:pt x="4006687" y="803373"/>
                  <a:pt x="4014830" y="834472"/>
                  <a:pt x="4031117" y="849345"/>
                </a:cubicBezTo>
                <a:cubicBezTo>
                  <a:pt x="4062334" y="911543"/>
                  <a:pt x="4132910" y="935882"/>
                  <a:pt x="4155983" y="989967"/>
                </a:cubicBezTo>
                <a:cubicBezTo>
                  <a:pt x="4172270" y="1052165"/>
                  <a:pt x="4242846" y="1067039"/>
                  <a:pt x="4274063" y="1113011"/>
                </a:cubicBezTo>
                <a:cubicBezTo>
                  <a:pt x="4305279" y="1191435"/>
                  <a:pt x="4344639" y="1268506"/>
                  <a:pt x="4367712" y="1353690"/>
                </a:cubicBezTo>
                <a:cubicBezTo>
                  <a:pt x="4431502" y="1469974"/>
                  <a:pt x="4454575" y="1602482"/>
                  <a:pt x="4485792" y="1734991"/>
                </a:cubicBezTo>
                <a:cubicBezTo>
                  <a:pt x="4493935" y="1835049"/>
                  <a:pt x="4556368" y="1912120"/>
                  <a:pt x="4579441" y="2013530"/>
                </a:cubicBezTo>
                <a:cubicBezTo>
                  <a:pt x="4603872" y="2052742"/>
                  <a:pt x="4533295" y="2090601"/>
                  <a:pt x="4564512" y="2129813"/>
                </a:cubicBezTo>
                <a:cubicBezTo>
                  <a:pt x="4603872" y="2129813"/>
                  <a:pt x="4650018" y="2152799"/>
                  <a:pt x="4658162" y="2192011"/>
                </a:cubicBezTo>
                <a:cubicBezTo>
                  <a:pt x="4674448" y="2285308"/>
                  <a:pt x="4720595" y="2370493"/>
                  <a:pt x="4697521" y="2463790"/>
                </a:cubicBezTo>
                <a:cubicBezTo>
                  <a:pt x="4658162" y="2503001"/>
                  <a:pt x="4697521" y="2557087"/>
                  <a:pt x="4713808" y="2588186"/>
                </a:cubicBezTo>
                <a:cubicBezTo>
                  <a:pt x="4713808" y="2626045"/>
                  <a:pt x="4745025" y="2688243"/>
                  <a:pt x="4784385" y="2650384"/>
                </a:cubicBezTo>
                <a:cubicBezTo>
                  <a:pt x="4815601" y="2603059"/>
                  <a:pt x="4838674" y="2681483"/>
                  <a:pt x="4869891" y="2681483"/>
                </a:cubicBezTo>
                <a:cubicBezTo>
                  <a:pt x="4901107" y="2603059"/>
                  <a:pt x="4869891" y="2509762"/>
                  <a:pt x="4861747" y="2424578"/>
                </a:cubicBezTo>
                <a:cubicBezTo>
                  <a:pt x="4894321" y="2347506"/>
                  <a:pt x="4861747" y="2269083"/>
                  <a:pt x="4838674" y="2192011"/>
                </a:cubicBezTo>
                <a:cubicBezTo>
                  <a:pt x="4838674" y="2114940"/>
                  <a:pt x="4815601" y="2036516"/>
                  <a:pt x="4776241" y="1974318"/>
                </a:cubicBezTo>
                <a:cubicBezTo>
                  <a:pt x="4736881" y="1858035"/>
                  <a:pt x="4658162" y="1757977"/>
                  <a:pt x="4618801" y="1648455"/>
                </a:cubicBezTo>
                <a:cubicBezTo>
                  <a:pt x="4572655" y="1563271"/>
                  <a:pt x="4556368" y="1469974"/>
                  <a:pt x="4525152" y="1384789"/>
                </a:cubicBezTo>
                <a:cubicBezTo>
                  <a:pt x="4493935" y="1268506"/>
                  <a:pt x="4375856" y="1214421"/>
                  <a:pt x="4336496" y="1106250"/>
                </a:cubicBezTo>
                <a:cubicBezTo>
                  <a:pt x="4336496" y="1067039"/>
                  <a:pt x="4328352" y="1027827"/>
                  <a:pt x="4288992" y="1012953"/>
                </a:cubicBezTo>
                <a:cubicBezTo>
                  <a:pt x="4226559" y="989967"/>
                  <a:pt x="4313423" y="942642"/>
                  <a:pt x="4288992" y="911543"/>
                </a:cubicBezTo>
                <a:cubicBezTo>
                  <a:pt x="4250990" y="873684"/>
                  <a:pt x="4203486" y="919656"/>
                  <a:pt x="4155983" y="927769"/>
                </a:cubicBezTo>
                <a:cubicBezTo>
                  <a:pt x="4141053" y="873684"/>
                  <a:pt x="4101693" y="818246"/>
                  <a:pt x="4039260" y="811486"/>
                </a:cubicBezTo>
                <a:close/>
                <a:moveTo>
                  <a:pt x="3496951" y="763692"/>
                </a:moveTo>
                <a:cubicBezTo>
                  <a:pt x="3457496" y="802862"/>
                  <a:pt x="3511916" y="864993"/>
                  <a:pt x="3520079" y="904163"/>
                </a:cubicBezTo>
                <a:cubicBezTo>
                  <a:pt x="3543208" y="856889"/>
                  <a:pt x="3536405" y="794757"/>
                  <a:pt x="3496951" y="763692"/>
                </a:cubicBezTo>
                <a:close/>
                <a:moveTo>
                  <a:pt x="3418041" y="694844"/>
                </a:moveTo>
                <a:cubicBezTo>
                  <a:pt x="3362260" y="686709"/>
                  <a:pt x="3370423" y="726028"/>
                  <a:pt x="3394912" y="757211"/>
                </a:cubicBezTo>
                <a:cubicBezTo>
                  <a:pt x="3394912" y="780258"/>
                  <a:pt x="3418041" y="849404"/>
                  <a:pt x="3449333" y="803307"/>
                </a:cubicBezTo>
                <a:cubicBezTo>
                  <a:pt x="3418041" y="772124"/>
                  <a:pt x="3457496" y="717893"/>
                  <a:pt x="3418041" y="694844"/>
                </a:cubicBezTo>
                <a:close/>
                <a:moveTo>
                  <a:pt x="866176" y="686879"/>
                </a:moveTo>
                <a:cubicBezTo>
                  <a:pt x="874323" y="678773"/>
                  <a:pt x="921849" y="709845"/>
                  <a:pt x="898765" y="717951"/>
                </a:cubicBezTo>
                <a:cubicBezTo>
                  <a:pt x="834945" y="749023"/>
                  <a:pt x="788777" y="786850"/>
                  <a:pt x="741251" y="826027"/>
                </a:cubicBezTo>
                <a:cubicBezTo>
                  <a:pt x="733104" y="848994"/>
                  <a:pt x="693725" y="919243"/>
                  <a:pt x="686935" y="865205"/>
                </a:cubicBezTo>
                <a:cubicBezTo>
                  <a:pt x="710019" y="780095"/>
                  <a:pt x="788777" y="726056"/>
                  <a:pt x="866176" y="686879"/>
                </a:cubicBezTo>
                <a:close/>
                <a:moveTo>
                  <a:pt x="1806908" y="623646"/>
                </a:moveTo>
                <a:cubicBezTo>
                  <a:pt x="1812154" y="622567"/>
                  <a:pt x="1818255" y="622758"/>
                  <a:pt x="1825227" y="624619"/>
                </a:cubicBezTo>
                <a:cubicBezTo>
                  <a:pt x="1864682" y="624619"/>
                  <a:pt x="1848356" y="686896"/>
                  <a:pt x="1817064" y="695019"/>
                </a:cubicBezTo>
                <a:cubicBezTo>
                  <a:pt x="1775398" y="700942"/>
                  <a:pt x="1770190" y="631198"/>
                  <a:pt x="1806908" y="623646"/>
                </a:cubicBezTo>
                <a:close/>
                <a:moveTo>
                  <a:pt x="4092954" y="485127"/>
                </a:moveTo>
                <a:cubicBezTo>
                  <a:pt x="4053511" y="485127"/>
                  <a:pt x="4069832" y="516232"/>
                  <a:pt x="4076633" y="539223"/>
                </a:cubicBezTo>
                <a:cubicBezTo>
                  <a:pt x="4124236" y="655526"/>
                  <a:pt x="4282009" y="663641"/>
                  <a:pt x="4352734" y="756954"/>
                </a:cubicBezTo>
                <a:cubicBezTo>
                  <a:pt x="4367695" y="779945"/>
                  <a:pt x="4438421" y="786706"/>
                  <a:pt x="4431620" y="748840"/>
                </a:cubicBezTo>
                <a:cubicBezTo>
                  <a:pt x="4313291" y="663641"/>
                  <a:pt x="4226244" y="539223"/>
                  <a:pt x="4092954" y="485127"/>
                </a:cubicBezTo>
                <a:close/>
                <a:moveTo>
                  <a:pt x="3135600" y="197445"/>
                </a:moveTo>
                <a:cubicBezTo>
                  <a:pt x="3104331" y="190692"/>
                  <a:pt x="3112488" y="236610"/>
                  <a:pt x="3135600" y="236610"/>
                </a:cubicBezTo>
                <a:cubicBezTo>
                  <a:pt x="3189981" y="236610"/>
                  <a:pt x="3189981" y="290633"/>
                  <a:pt x="3214452" y="329799"/>
                </a:cubicBezTo>
                <a:cubicBezTo>
                  <a:pt x="3260676" y="344656"/>
                  <a:pt x="3260676" y="267674"/>
                  <a:pt x="3245721" y="244714"/>
                </a:cubicBezTo>
                <a:cubicBezTo>
                  <a:pt x="3198138" y="259570"/>
                  <a:pt x="3166869" y="213651"/>
                  <a:pt x="3135600" y="197445"/>
                </a:cubicBezTo>
                <a:close/>
                <a:moveTo>
                  <a:pt x="3033862" y="197441"/>
                </a:moveTo>
                <a:cubicBezTo>
                  <a:pt x="2978189" y="190692"/>
                  <a:pt x="2884495" y="221742"/>
                  <a:pt x="2899432" y="298691"/>
                </a:cubicBezTo>
                <a:cubicBezTo>
                  <a:pt x="2955105" y="321641"/>
                  <a:pt x="3025715" y="313541"/>
                  <a:pt x="3073241" y="283841"/>
                </a:cubicBezTo>
                <a:cubicBezTo>
                  <a:pt x="3119409" y="252791"/>
                  <a:pt x="3073241" y="197441"/>
                  <a:pt x="3033862" y="197441"/>
                </a:cubicBezTo>
                <a:close/>
                <a:moveTo>
                  <a:pt x="3370960" y="190291"/>
                </a:moveTo>
                <a:cubicBezTo>
                  <a:pt x="3300357" y="205202"/>
                  <a:pt x="3356025" y="306871"/>
                  <a:pt x="3410335" y="298737"/>
                </a:cubicBezTo>
                <a:cubicBezTo>
                  <a:pt x="3457856" y="313649"/>
                  <a:pt x="3457856" y="213336"/>
                  <a:pt x="3497230" y="252648"/>
                </a:cubicBezTo>
                <a:cubicBezTo>
                  <a:pt x="3504019" y="313649"/>
                  <a:pt x="3575980" y="306871"/>
                  <a:pt x="3622143" y="321782"/>
                </a:cubicBezTo>
                <a:cubicBezTo>
                  <a:pt x="3661518" y="384139"/>
                  <a:pt x="3787789" y="392272"/>
                  <a:pt x="3802724" y="306871"/>
                </a:cubicBezTo>
                <a:cubicBezTo>
                  <a:pt x="3779642" y="236381"/>
                  <a:pt x="3692746" y="244514"/>
                  <a:pt x="3638436" y="221469"/>
                </a:cubicBezTo>
                <a:cubicBezTo>
                  <a:pt x="3551540" y="174024"/>
                  <a:pt x="3457856" y="228248"/>
                  <a:pt x="3370960" y="190291"/>
                </a:cubicBezTo>
                <a:close/>
                <a:moveTo>
                  <a:pt x="3347272" y="0"/>
                </a:moveTo>
                <a:cubicBezTo>
                  <a:pt x="3480373" y="0"/>
                  <a:pt x="3614832" y="16229"/>
                  <a:pt x="3747934" y="39221"/>
                </a:cubicBezTo>
                <a:cubicBezTo>
                  <a:pt x="4022285" y="62212"/>
                  <a:pt x="4234160" y="248851"/>
                  <a:pt x="4454184" y="388153"/>
                </a:cubicBezTo>
                <a:cubicBezTo>
                  <a:pt x="4579136" y="465243"/>
                  <a:pt x="4682358" y="574792"/>
                  <a:pt x="4752983" y="699217"/>
                </a:cubicBezTo>
                <a:cubicBezTo>
                  <a:pt x="4886084" y="877740"/>
                  <a:pt x="5019185" y="1056264"/>
                  <a:pt x="5106108" y="1264541"/>
                </a:cubicBezTo>
                <a:cubicBezTo>
                  <a:pt x="5176733" y="1397082"/>
                  <a:pt x="5247358" y="1529622"/>
                  <a:pt x="5278596" y="1668924"/>
                </a:cubicBezTo>
                <a:cubicBezTo>
                  <a:pt x="5357370" y="2002980"/>
                  <a:pt x="5380459" y="2343798"/>
                  <a:pt x="5380459" y="2677853"/>
                </a:cubicBezTo>
                <a:cubicBezTo>
                  <a:pt x="5372310" y="2871254"/>
                  <a:pt x="5372310" y="3080884"/>
                  <a:pt x="5301685" y="3267522"/>
                </a:cubicBezTo>
                <a:cubicBezTo>
                  <a:pt x="5262298" y="3352726"/>
                  <a:pt x="5247358" y="3454160"/>
                  <a:pt x="5216120" y="3546127"/>
                </a:cubicBezTo>
                <a:cubicBezTo>
                  <a:pt x="5191673" y="3601577"/>
                  <a:pt x="5191673" y="3670552"/>
                  <a:pt x="5160435" y="3732765"/>
                </a:cubicBezTo>
                <a:cubicBezTo>
                  <a:pt x="5019185" y="3911289"/>
                  <a:pt x="4894233" y="4112804"/>
                  <a:pt x="4736685" y="4283213"/>
                </a:cubicBezTo>
                <a:cubicBezTo>
                  <a:pt x="4705447" y="4322434"/>
                  <a:pt x="4649761" y="4291328"/>
                  <a:pt x="4618523" y="4322434"/>
                </a:cubicBezTo>
                <a:cubicBezTo>
                  <a:pt x="4572345" y="4376532"/>
                  <a:pt x="4541107" y="4446860"/>
                  <a:pt x="4477273" y="4477966"/>
                </a:cubicBezTo>
                <a:cubicBezTo>
                  <a:pt x="4383559" y="4532064"/>
                  <a:pt x="4329232" y="4625383"/>
                  <a:pt x="4234160" y="4671367"/>
                </a:cubicBezTo>
                <a:cubicBezTo>
                  <a:pt x="4124148" y="4718702"/>
                  <a:pt x="4030434" y="4795792"/>
                  <a:pt x="3920422" y="4835013"/>
                </a:cubicBezTo>
                <a:cubicBezTo>
                  <a:pt x="3771022" y="4880996"/>
                  <a:pt x="3629772" y="4943209"/>
                  <a:pt x="3472224" y="4974316"/>
                </a:cubicBezTo>
                <a:cubicBezTo>
                  <a:pt x="3434195" y="4997307"/>
                  <a:pt x="3401599" y="4959439"/>
                  <a:pt x="3449135" y="4943209"/>
                </a:cubicBezTo>
                <a:cubicBezTo>
                  <a:pt x="3472224" y="4912103"/>
                  <a:pt x="3544207" y="4905341"/>
                  <a:pt x="3527909" y="4849890"/>
                </a:cubicBezTo>
                <a:cubicBezTo>
                  <a:pt x="3440986" y="4858005"/>
                  <a:pt x="3363570" y="4905341"/>
                  <a:pt x="3276647" y="4912103"/>
                </a:cubicBezTo>
                <a:cubicBezTo>
                  <a:pt x="3229111" y="4928332"/>
                  <a:pt x="3189724" y="4905341"/>
                  <a:pt x="3151695" y="4897226"/>
                </a:cubicBezTo>
                <a:cubicBezTo>
                  <a:pt x="3112308" y="4905341"/>
                  <a:pt x="3072921" y="4959439"/>
                  <a:pt x="3041683" y="4905341"/>
                </a:cubicBezTo>
                <a:cubicBezTo>
                  <a:pt x="3033534" y="4880996"/>
                  <a:pt x="3009087" y="4812021"/>
                  <a:pt x="2971058" y="4843128"/>
                </a:cubicBezTo>
                <a:cubicBezTo>
                  <a:pt x="2971058" y="4889111"/>
                  <a:pt x="2915373" y="4889111"/>
                  <a:pt x="2884135" y="4905341"/>
                </a:cubicBezTo>
                <a:cubicBezTo>
                  <a:pt x="2852897" y="4943209"/>
                  <a:pt x="2805360" y="4912103"/>
                  <a:pt x="2765973" y="4905341"/>
                </a:cubicBezTo>
                <a:cubicBezTo>
                  <a:pt x="2719796" y="4880996"/>
                  <a:pt x="2719796" y="4943209"/>
                  <a:pt x="2688557" y="4943209"/>
                </a:cubicBezTo>
                <a:cubicBezTo>
                  <a:pt x="2649170" y="4905341"/>
                  <a:pt x="2711646" y="4874234"/>
                  <a:pt x="2734735" y="4849890"/>
                </a:cubicBezTo>
                <a:cubicBezTo>
                  <a:pt x="2782272" y="4812021"/>
                  <a:pt x="2751034" y="4756571"/>
                  <a:pt x="2703497" y="4749809"/>
                </a:cubicBezTo>
                <a:cubicBezTo>
                  <a:pt x="2655961" y="4741694"/>
                  <a:pt x="2641021" y="4695711"/>
                  <a:pt x="2632872" y="4656490"/>
                </a:cubicBezTo>
                <a:cubicBezTo>
                  <a:pt x="2609783" y="4602391"/>
                  <a:pt x="2554098" y="4664604"/>
                  <a:pt x="2514711" y="4664604"/>
                </a:cubicBezTo>
                <a:cubicBezTo>
                  <a:pt x="2429146" y="4702473"/>
                  <a:pt x="2334074" y="4671367"/>
                  <a:pt x="2256658" y="4633498"/>
                </a:cubicBezTo>
                <a:cubicBezTo>
                  <a:pt x="2200973" y="4617268"/>
                  <a:pt x="2146646" y="4594277"/>
                  <a:pt x="2099110" y="4579400"/>
                </a:cubicBezTo>
                <a:cubicBezTo>
                  <a:pt x="2028485" y="4602391"/>
                  <a:pt x="1934771" y="4579400"/>
                  <a:pt x="1903533" y="4509072"/>
                </a:cubicBezTo>
                <a:cubicBezTo>
                  <a:pt x="1903533" y="4454974"/>
                  <a:pt x="1879086" y="4384647"/>
                  <a:pt x="1816610" y="4384647"/>
                </a:cubicBezTo>
                <a:cubicBezTo>
                  <a:pt x="1754134" y="4384647"/>
                  <a:pt x="1754134" y="4307557"/>
                  <a:pt x="1714747" y="4283213"/>
                </a:cubicBezTo>
                <a:cubicBezTo>
                  <a:pt x="1675359" y="4268336"/>
                  <a:pt x="1652271" y="4237230"/>
                  <a:pt x="1619674" y="4206123"/>
                </a:cubicBezTo>
                <a:cubicBezTo>
                  <a:pt x="1557198" y="4183131"/>
                  <a:pt x="1502871" y="4135796"/>
                  <a:pt x="1486574" y="4066821"/>
                </a:cubicBezTo>
                <a:cubicBezTo>
                  <a:pt x="1494723" y="4012723"/>
                  <a:pt x="1440396" y="3996493"/>
                  <a:pt x="1401009" y="3973502"/>
                </a:cubicBezTo>
                <a:cubicBezTo>
                  <a:pt x="1353473" y="3950510"/>
                  <a:pt x="1345324" y="3903174"/>
                  <a:pt x="1322234" y="3872068"/>
                </a:cubicBezTo>
                <a:cubicBezTo>
                  <a:pt x="1266550" y="3840961"/>
                  <a:pt x="1251609" y="3771986"/>
                  <a:pt x="1220372" y="3724651"/>
                </a:cubicBezTo>
                <a:cubicBezTo>
                  <a:pt x="1212223" y="3686782"/>
                  <a:pt x="1149746" y="3655676"/>
                  <a:pt x="1149746" y="3709774"/>
                </a:cubicBezTo>
                <a:cubicBezTo>
                  <a:pt x="1164686" y="3740880"/>
                  <a:pt x="1110360" y="3771986"/>
                  <a:pt x="1133448" y="3786863"/>
                </a:cubicBezTo>
                <a:cubicBezTo>
                  <a:pt x="1180985" y="3826084"/>
                  <a:pt x="1133448" y="3888297"/>
                  <a:pt x="1164686" y="3919403"/>
                </a:cubicBezTo>
                <a:cubicBezTo>
                  <a:pt x="1189134" y="3903174"/>
                  <a:pt x="1235311" y="3880182"/>
                  <a:pt x="1243460" y="3927518"/>
                </a:cubicBezTo>
                <a:cubicBezTo>
                  <a:pt x="1220372" y="3965387"/>
                  <a:pt x="1235311" y="4012723"/>
                  <a:pt x="1282848" y="4019485"/>
                </a:cubicBezTo>
                <a:cubicBezTo>
                  <a:pt x="1337174" y="4027600"/>
                  <a:pt x="1297788" y="4074935"/>
                  <a:pt x="1274699" y="4089812"/>
                </a:cubicBezTo>
                <a:cubicBezTo>
                  <a:pt x="1266550" y="4143910"/>
                  <a:pt x="1212223" y="4120919"/>
                  <a:pt x="1195925" y="4089812"/>
                </a:cubicBezTo>
                <a:cubicBezTo>
                  <a:pt x="1189134" y="4043829"/>
                  <a:pt x="1141597" y="4043829"/>
                  <a:pt x="1149746" y="4089812"/>
                </a:cubicBezTo>
                <a:cubicBezTo>
                  <a:pt x="1156537" y="4120919"/>
                  <a:pt x="1118509" y="4183131"/>
                  <a:pt x="1172836" y="4191246"/>
                </a:cubicBezTo>
                <a:cubicBezTo>
                  <a:pt x="1227162" y="4166902"/>
                  <a:pt x="1266550" y="4237230"/>
                  <a:pt x="1243460" y="4276451"/>
                </a:cubicBezTo>
                <a:cubicBezTo>
                  <a:pt x="1204074" y="4314319"/>
                  <a:pt x="1156537" y="4260221"/>
                  <a:pt x="1125299" y="4245344"/>
                </a:cubicBezTo>
                <a:cubicBezTo>
                  <a:pt x="1054674" y="4206123"/>
                  <a:pt x="1023437" y="4129033"/>
                  <a:pt x="960960" y="4081698"/>
                </a:cubicBezTo>
                <a:cubicBezTo>
                  <a:pt x="905276" y="3988379"/>
                  <a:pt x="859097" y="3896412"/>
                  <a:pt x="780323" y="3826084"/>
                </a:cubicBezTo>
                <a:cubicBezTo>
                  <a:pt x="732786" y="3780101"/>
                  <a:pt x="717847" y="3724651"/>
                  <a:pt x="693400" y="3662438"/>
                </a:cubicBezTo>
                <a:cubicBezTo>
                  <a:pt x="607835" y="3608340"/>
                  <a:pt x="599685" y="3492029"/>
                  <a:pt x="584745" y="3398710"/>
                </a:cubicBezTo>
                <a:cubicBezTo>
                  <a:pt x="552149" y="3321620"/>
                  <a:pt x="552149" y="3236416"/>
                  <a:pt x="545358" y="3157973"/>
                </a:cubicBezTo>
                <a:cubicBezTo>
                  <a:pt x="529060" y="3088998"/>
                  <a:pt x="497822" y="3026786"/>
                  <a:pt x="497822" y="2949696"/>
                </a:cubicBezTo>
                <a:cubicBezTo>
                  <a:pt x="512763" y="2871254"/>
                  <a:pt x="489673" y="2786049"/>
                  <a:pt x="458435" y="2715722"/>
                </a:cubicBezTo>
                <a:cubicBezTo>
                  <a:pt x="427197" y="2669739"/>
                  <a:pt x="474733" y="2646747"/>
                  <a:pt x="505971" y="2638632"/>
                </a:cubicBezTo>
                <a:cubicBezTo>
                  <a:pt x="505971" y="2584534"/>
                  <a:pt x="497822" y="2530436"/>
                  <a:pt x="505971" y="2476338"/>
                </a:cubicBezTo>
                <a:cubicBezTo>
                  <a:pt x="529060" y="2366789"/>
                  <a:pt x="505971" y="2258593"/>
                  <a:pt x="529060" y="2150397"/>
                </a:cubicBezTo>
                <a:cubicBezTo>
                  <a:pt x="537209" y="2094947"/>
                  <a:pt x="591536" y="2080070"/>
                  <a:pt x="622774" y="2040849"/>
                </a:cubicBezTo>
                <a:cubicBezTo>
                  <a:pt x="647221" y="1978636"/>
                  <a:pt x="647221" y="1901546"/>
                  <a:pt x="662161" y="1831218"/>
                </a:cubicBezTo>
                <a:cubicBezTo>
                  <a:pt x="725996" y="1762243"/>
                  <a:pt x="732786" y="1668924"/>
                  <a:pt x="764024" y="1583720"/>
                </a:cubicBezTo>
                <a:cubicBezTo>
                  <a:pt x="780323" y="1498515"/>
                  <a:pt x="859097" y="1459294"/>
                  <a:pt x="890335" y="1382205"/>
                </a:cubicBezTo>
                <a:cubicBezTo>
                  <a:pt x="905276" y="1311877"/>
                  <a:pt x="969109" y="1280771"/>
                  <a:pt x="1008497" y="1226673"/>
                </a:cubicBezTo>
                <a:cubicBezTo>
                  <a:pt x="1015288" y="1195566"/>
                  <a:pt x="1062823" y="1133354"/>
                  <a:pt x="1079121" y="1187452"/>
                </a:cubicBezTo>
                <a:cubicBezTo>
                  <a:pt x="1110360" y="1172575"/>
                  <a:pt x="1110360" y="1141468"/>
                  <a:pt x="1125299" y="1110362"/>
                </a:cubicBezTo>
                <a:cubicBezTo>
                  <a:pt x="1156537" y="1071141"/>
                  <a:pt x="1180985" y="1125239"/>
                  <a:pt x="1180985" y="1156345"/>
                </a:cubicBezTo>
                <a:cubicBezTo>
                  <a:pt x="1195925" y="1203681"/>
                  <a:pt x="1243460" y="1187452"/>
                  <a:pt x="1282848" y="1203681"/>
                </a:cubicBezTo>
                <a:cubicBezTo>
                  <a:pt x="1297788" y="1241550"/>
                  <a:pt x="1251609" y="1288886"/>
                  <a:pt x="1212223" y="1303763"/>
                </a:cubicBezTo>
                <a:cubicBezTo>
                  <a:pt x="1172836" y="1334869"/>
                  <a:pt x="1141597" y="1280771"/>
                  <a:pt x="1102211" y="1280771"/>
                </a:cubicBezTo>
                <a:cubicBezTo>
                  <a:pt x="1054674" y="1319992"/>
                  <a:pt x="1141597" y="1334869"/>
                  <a:pt x="1141597" y="1357861"/>
                </a:cubicBezTo>
                <a:cubicBezTo>
                  <a:pt x="1133448" y="1384910"/>
                  <a:pt x="1121564" y="1412297"/>
                  <a:pt x="1106794" y="1437656"/>
                </a:cubicBezTo>
                <a:lnTo>
                  <a:pt x="1105337" y="1439546"/>
                </a:lnTo>
                <a:lnTo>
                  <a:pt x="1102047" y="1435471"/>
                </a:lnTo>
                <a:cubicBezTo>
                  <a:pt x="1098296" y="1433254"/>
                  <a:pt x="1093089" y="1431927"/>
                  <a:pt x="1086146" y="1431927"/>
                </a:cubicBezTo>
                <a:cubicBezTo>
                  <a:pt x="1071244" y="1431927"/>
                  <a:pt x="1063118" y="1446754"/>
                  <a:pt x="1063118" y="1462929"/>
                </a:cubicBezTo>
                <a:cubicBezTo>
                  <a:pt x="1065997" y="1469669"/>
                  <a:pt x="1069383" y="1474239"/>
                  <a:pt x="1072997" y="1477077"/>
                </a:cubicBezTo>
                <a:lnTo>
                  <a:pt x="1075712" y="1477983"/>
                </a:lnTo>
                <a:lnTo>
                  <a:pt x="1054674" y="1505278"/>
                </a:lnTo>
                <a:cubicBezTo>
                  <a:pt x="1023437" y="1529622"/>
                  <a:pt x="1047883" y="1575605"/>
                  <a:pt x="1000348" y="1559376"/>
                </a:cubicBezTo>
                <a:cubicBezTo>
                  <a:pt x="992198" y="1606712"/>
                  <a:pt x="944662" y="1629703"/>
                  <a:pt x="952811" y="1668924"/>
                </a:cubicBezTo>
                <a:cubicBezTo>
                  <a:pt x="977258" y="1723022"/>
                  <a:pt x="921574" y="1677039"/>
                  <a:pt x="898484" y="1691916"/>
                </a:cubicBezTo>
                <a:cubicBezTo>
                  <a:pt x="827860" y="1731137"/>
                  <a:pt x="811561" y="1824456"/>
                  <a:pt x="842800" y="1893431"/>
                </a:cubicBezTo>
                <a:cubicBezTo>
                  <a:pt x="867246" y="1932653"/>
                  <a:pt x="842800" y="2002980"/>
                  <a:pt x="796621" y="1971874"/>
                </a:cubicBezTo>
                <a:cubicBezTo>
                  <a:pt x="757235" y="1932653"/>
                  <a:pt x="725996" y="1994865"/>
                  <a:pt x="709697" y="2025972"/>
                </a:cubicBezTo>
                <a:cubicBezTo>
                  <a:pt x="670310" y="2034087"/>
                  <a:pt x="662161" y="2080070"/>
                  <a:pt x="678459" y="2111176"/>
                </a:cubicBezTo>
                <a:cubicBezTo>
                  <a:pt x="732786" y="2165274"/>
                  <a:pt x="670310" y="2242364"/>
                  <a:pt x="686608" y="2304577"/>
                </a:cubicBezTo>
                <a:cubicBezTo>
                  <a:pt x="717847" y="2358675"/>
                  <a:pt x="693400" y="2429002"/>
                  <a:pt x="662161" y="2483100"/>
                </a:cubicBezTo>
                <a:cubicBezTo>
                  <a:pt x="647221" y="2584534"/>
                  <a:pt x="647221" y="2684616"/>
                  <a:pt x="647221" y="2794164"/>
                </a:cubicBezTo>
                <a:cubicBezTo>
                  <a:pt x="647221" y="2894245"/>
                  <a:pt x="678459" y="2995679"/>
                  <a:pt x="693400" y="3097113"/>
                </a:cubicBezTo>
                <a:cubicBezTo>
                  <a:pt x="701549" y="3174203"/>
                  <a:pt x="709697" y="3259407"/>
                  <a:pt x="757235" y="3329735"/>
                </a:cubicBezTo>
                <a:cubicBezTo>
                  <a:pt x="780323" y="3454160"/>
                  <a:pt x="842800" y="3570471"/>
                  <a:pt x="890335" y="3686782"/>
                </a:cubicBezTo>
                <a:cubicBezTo>
                  <a:pt x="944662" y="3748995"/>
                  <a:pt x="921574" y="3849076"/>
                  <a:pt x="977258" y="3911289"/>
                </a:cubicBezTo>
                <a:cubicBezTo>
                  <a:pt x="1023437" y="3927518"/>
                  <a:pt x="1047883" y="3996493"/>
                  <a:pt x="1102211" y="3988379"/>
                </a:cubicBezTo>
                <a:cubicBezTo>
                  <a:pt x="1118509" y="3903174"/>
                  <a:pt x="1031586" y="3849076"/>
                  <a:pt x="1000348" y="3771986"/>
                </a:cubicBezTo>
                <a:cubicBezTo>
                  <a:pt x="992198" y="3701659"/>
                  <a:pt x="952811" y="3639446"/>
                  <a:pt x="913425" y="3585348"/>
                </a:cubicBezTo>
                <a:cubicBezTo>
                  <a:pt x="882186" y="3531250"/>
                  <a:pt x="890335" y="3477152"/>
                  <a:pt x="882186" y="3414939"/>
                </a:cubicBezTo>
                <a:cubicBezTo>
                  <a:pt x="859097" y="3336497"/>
                  <a:pt x="834651" y="3251293"/>
                  <a:pt x="834651" y="3166088"/>
                </a:cubicBezTo>
                <a:cubicBezTo>
                  <a:pt x="811561" y="3088998"/>
                  <a:pt x="819710" y="3010556"/>
                  <a:pt x="827860" y="2933467"/>
                </a:cubicBezTo>
                <a:cubicBezTo>
                  <a:pt x="850948" y="2894245"/>
                  <a:pt x="867246" y="2987565"/>
                  <a:pt x="898484" y="2956458"/>
                </a:cubicBezTo>
                <a:cubicBezTo>
                  <a:pt x="937872" y="2856377"/>
                  <a:pt x="944662" y="2740066"/>
                  <a:pt x="952811" y="2630517"/>
                </a:cubicBezTo>
                <a:cubicBezTo>
                  <a:pt x="937872" y="2576419"/>
                  <a:pt x="977258" y="2537198"/>
                  <a:pt x="984049" y="2483100"/>
                </a:cubicBezTo>
                <a:cubicBezTo>
                  <a:pt x="969109" y="2406011"/>
                  <a:pt x="969109" y="2320806"/>
                  <a:pt x="1000348" y="2242364"/>
                </a:cubicBezTo>
                <a:cubicBezTo>
                  <a:pt x="1062823" y="2048964"/>
                  <a:pt x="1102211" y="1855563"/>
                  <a:pt x="1189134" y="1668924"/>
                </a:cubicBezTo>
                <a:cubicBezTo>
                  <a:pt x="1220372" y="1567490"/>
                  <a:pt x="1290997" y="1490401"/>
                  <a:pt x="1337174" y="1397082"/>
                </a:cubicBezTo>
                <a:cubicBezTo>
                  <a:pt x="1353473" y="1334869"/>
                  <a:pt x="1440396" y="1295648"/>
                  <a:pt x="1415948" y="1226673"/>
                </a:cubicBezTo>
                <a:cubicBezTo>
                  <a:pt x="1401009" y="1172575"/>
                  <a:pt x="1330383" y="1172575"/>
                  <a:pt x="1322234" y="1117124"/>
                </a:cubicBezTo>
                <a:cubicBezTo>
                  <a:pt x="1345324" y="1079256"/>
                  <a:pt x="1369771" y="1025158"/>
                  <a:pt x="1415948" y="1008928"/>
                </a:cubicBezTo>
                <a:cubicBezTo>
                  <a:pt x="1440396" y="977822"/>
                  <a:pt x="1517812" y="1008928"/>
                  <a:pt x="1478425" y="1048149"/>
                </a:cubicBezTo>
                <a:cubicBezTo>
                  <a:pt x="1424097" y="1048149"/>
                  <a:pt x="1401009" y="1110362"/>
                  <a:pt x="1415948" y="1148231"/>
                </a:cubicBezTo>
                <a:cubicBezTo>
                  <a:pt x="1432246" y="1203681"/>
                  <a:pt x="1486574" y="1164460"/>
                  <a:pt x="1494723" y="1125239"/>
                </a:cubicBezTo>
                <a:cubicBezTo>
                  <a:pt x="1581645" y="1063026"/>
                  <a:pt x="1525960" y="938601"/>
                  <a:pt x="1581645" y="861511"/>
                </a:cubicBezTo>
                <a:cubicBezTo>
                  <a:pt x="1612883" y="846634"/>
                  <a:pt x="1659061" y="830405"/>
                  <a:pt x="1690299" y="799298"/>
                </a:cubicBezTo>
                <a:cubicBezTo>
                  <a:pt x="1745985" y="745200"/>
                  <a:pt x="1816610" y="760077"/>
                  <a:pt x="1879086" y="730323"/>
                </a:cubicBezTo>
                <a:cubicBezTo>
                  <a:pt x="1926622" y="682987"/>
                  <a:pt x="1997247" y="699217"/>
                  <a:pt x="2044783" y="659996"/>
                </a:cubicBezTo>
                <a:cubicBezTo>
                  <a:pt x="2076021" y="628890"/>
                  <a:pt x="2059723" y="574792"/>
                  <a:pt x="2012187" y="582906"/>
                </a:cubicBezTo>
                <a:cubicBezTo>
                  <a:pt x="1949711" y="551800"/>
                  <a:pt x="2028485" y="558562"/>
                  <a:pt x="2051574" y="558562"/>
                </a:cubicBezTo>
                <a:cubicBezTo>
                  <a:pt x="2076021" y="504464"/>
                  <a:pt x="2005396" y="496349"/>
                  <a:pt x="1989098" y="458481"/>
                </a:cubicBezTo>
                <a:cubicBezTo>
                  <a:pt x="2028485" y="427374"/>
                  <a:pt x="2067872" y="419260"/>
                  <a:pt x="2115408" y="404383"/>
                </a:cubicBezTo>
                <a:cubicBezTo>
                  <a:pt x="2177884" y="388153"/>
                  <a:pt x="2263449" y="334055"/>
                  <a:pt x="2319134" y="396268"/>
                </a:cubicBezTo>
                <a:cubicBezTo>
                  <a:pt x="2263449" y="458481"/>
                  <a:pt x="2177884" y="442251"/>
                  <a:pt x="2099110" y="458481"/>
                </a:cubicBezTo>
                <a:cubicBezTo>
                  <a:pt x="2051574" y="489587"/>
                  <a:pt x="2115408" y="543685"/>
                  <a:pt x="2107259" y="582906"/>
                </a:cubicBezTo>
                <a:cubicBezTo>
                  <a:pt x="2146646" y="574792"/>
                  <a:pt x="2161586" y="527456"/>
                  <a:pt x="2192824" y="504464"/>
                </a:cubicBezTo>
                <a:cubicBezTo>
                  <a:pt x="2248509" y="481472"/>
                  <a:pt x="2310985" y="489587"/>
                  <a:pt x="2366670" y="481472"/>
                </a:cubicBezTo>
                <a:cubicBezTo>
                  <a:pt x="2412848" y="496349"/>
                  <a:pt x="2452235" y="450366"/>
                  <a:pt x="2491622" y="427374"/>
                </a:cubicBezTo>
                <a:cubicBezTo>
                  <a:pt x="2570396" y="427374"/>
                  <a:pt x="2609783" y="325941"/>
                  <a:pt x="2688557" y="325941"/>
                </a:cubicBezTo>
                <a:cubicBezTo>
                  <a:pt x="2742884" y="357047"/>
                  <a:pt x="2782272" y="271842"/>
                  <a:pt x="2742884" y="240736"/>
                </a:cubicBezTo>
                <a:cubicBezTo>
                  <a:pt x="2672259" y="232621"/>
                  <a:pt x="2593485" y="209630"/>
                  <a:pt x="2522860" y="209630"/>
                </a:cubicBezTo>
                <a:cubicBezTo>
                  <a:pt x="2319134" y="256965"/>
                  <a:pt x="2107259" y="263728"/>
                  <a:pt x="1926622" y="365162"/>
                </a:cubicBezTo>
                <a:cubicBezTo>
                  <a:pt x="1887235" y="404383"/>
                  <a:pt x="1941562" y="442251"/>
                  <a:pt x="1957860" y="473358"/>
                </a:cubicBezTo>
                <a:cubicBezTo>
                  <a:pt x="1949711" y="527456"/>
                  <a:pt x="1887235" y="504464"/>
                  <a:pt x="1855997" y="520694"/>
                </a:cubicBezTo>
                <a:cubicBezTo>
                  <a:pt x="1816610" y="582906"/>
                  <a:pt x="1729686" y="558562"/>
                  <a:pt x="1675359" y="589669"/>
                </a:cubicBezTo>
                <a:cubicBezTo>
                  <a:pt x="1619674" y="605898"/>
                  <a:pt x="1667210" y="637004"/>
                  <a:pt x="1659061" y="674873"/>
                </a:cubicBezTo>
                <a:cubicBezTo>
                  <a:pt x="1652271" y="722209"/>
                  <a:pt x="1604734" y="722209"/>
                  <a:pt x="1565347" y="705979"/>
                </a:cubicBezTo>
                <a:cubicBezTo>
                  <a:pt x="1478425" y="730323"/>
                  <a:pt x="1407799" y="807413"/>
                  <a:pt x="1314085" y="830405"/>
                </a:cubicBezTo>
                <a:cubicBezTo>
                  <a:pt x="1274699" y="853396"/>
                  <a:pt x="1251609" y="791184"/>
                  <a:pt x="1220372" y="815528"/>
                </a:cubicBezTo>
                <a:cubicBezTo>
                  <a:pt x="1195925" y="846634"/>
                  <a:pt x="1204074" y="915609"/>
                  <a:pt x="1149746" y="900732"/>
                </a:cubicBezTo>
                <a:cubicBezTo>
                  <a:pt x="1133448" y="877740"/>
                  <a:pt x="1141597" y="791184"/>
                  <a:pt x="1102211" y="853396"/>
                </a:cubicBezTo>
                <a:cubicBezTo>
                  <a:pt x="1102211" y="892617"/>
                  <a:pt x="1141597" y="938601"/>
                  <a:pt x="1062823" y="931839"/>
                </a:cubicBezTo>
                <a:cubicBezTo>
                  <a:pt x="1039734" y="915609"/>
                  <a:pt x="960960" y="938601"/>
                  <a:pt x="1008497" y="969707"/>
                </a:cubicBezTo>
                <a:cubicBezTo>
                  <a:pt x="1062823" y="985937"/>
                  <a:pt x="1000348" y="1048149"/>
                  <a:pt x="969109" y="1040035"/>
                </a:cubicBezTo>
                <a:cubicBezTo>
                  <a:pt x="944662" y="985937"/>
                  <a:pt x="913425" y="1040035"/>
                  <a:pt x="913425" y="1071141"/>
                </a:cubicBezTo>
                <a:cubicBezTo>
                  <a:pt x="867246" y="1187452"/>
                  <a:pt x="788472" y="1280771"/>
                  <a:pt x="725996" y="1382205"/>
                </a:cubicBezTo>
                <a:cubicBezTo>
                  <a:pt x="709697" y="1420073"/>
                  <a:pt x="686608" y="1467409"/>
                  <a:pt x="630923" y="1459294"/>
                </a:cubicBezTo>
                <a:cubicBezTo>
                  <a:pt x="584745" y="1451180"/>
                  <a:pt x="607835" y="1505278"/>
                  <a:pt x="615984" y="1521507"/>
                </a:cubicBezTo>
                <a:cubicBezTo>
                  <a:pt x="639072" y="1567490"/>
                  <a:pt x="568447" y="1567490"/>
                  <a:pt x="576596" y="1606712"/>
                </a:cubicBezTo>
                <a:cubicBezTo>
                  <a:pt x="576596" y="1660810"/>
                  <a:pt x="537209" y="1700031"/>
                  <a:pt x="537209" y="1746014"/>
                </a:cubicBezTo>
                <a:cubicBezTo>
                  <a:pt x="537209" y="1800112"/>
                  <a:pt x="474733" y="1808227"/>
                  <a:pt x="442137" y="1824456"/>
                </a:cubicBezTo>
                <a:cubicBezTo>
                  <a:pt x="404108" y="1870440"/>
                  <a:pt x="364721" y="1808227"/>
                  <a:pt x="379661" y="1769006"/>
                </a:cubicBezTo>
                <a:cubicBezTo>
                  <a:pt x="419048" y="1691916"/>
                  <a:pt x="410899" y="1598597"/>
                  <a:pt x="442137" y="1521507"/>
                </a:cubicBezTo>
                <a:cubicBezTo>
                  <a:pt x="458435" y="1459294"/>
                  <a:pt x="529060" y="1443065"/>
                  <a:pt x="529060" y="1382205"/>
                </a:cubicBezTo>
                <a:cubicBezTo>
                  <a:pt x="520912" y="1319992"/>
                  <a:pt x="529060" y="1249664"/>
                  <a:pt x="584745" y="1218558"/>
                </a:cubicBezTo>
                <a:cubicBezTo>
                  <a:pt x="647221" y="1210443"/>
                  <a:pt x="655370" y="1148231"/>
                  <a:pt x="655370" y="1110362"/>
                </a:cubicBezTo>
                <a:cubicBezTo>
                  <a:pt x="686608" y="977822"/>
                  <a:pt x="811561" y="900732"/>
                  <a:pt x="898484" y="815528"/>
                </a:cubicBezTo>
                <a:cubicBezTo>
                  <a:pt x="944662" y="745200"/>
                  <a:pt x="969109" y="659996"/>
                  <a:pt x="1008497" y="589669"/>
                </a:cubicBezTo>
                <a:cubicBezTo>
                  <a:pt x="1164686" y="465243"/>
                  <a:pt x="1369771" y="411145"/>
                  <a:pt x="1565347" y="348932"/>
                </a:cubicBezTo>
                <a:cubicBezTo>
                  <a:pt x="1683509" y="302949"/>
                  <a:pt x="1808461" y="263728"/>
                  <a:pt x="1941562" y="248851"/>
                </a:cubicBezTo>
                <a:cubicBezTo>
                  <a:pt x="2130348" y="217744"/>
                  <a:pt x="2319134" y="201515"/>
                  <a:pt x="2507920" y="139302"/>
                </a:cubicBezTo>
                <a:cubicBezTo>
                  <a:pt x="2624723" y="109548"/>
                  <a:pt x="2774122" y="39221"/>
                  <a:pt x="2884135" y="132540"/>
                </a:cubicBezTo>
                <a:cubicBezTo>
                  <a:pt x="2931671" y="155532"/>
                  <a:pt x="2931671" y="78442"/>
                  <a:pt x="2946611" y="54098"/>
                </a:cubicBezTo>
                <a:cubicBezTo>
                  <a:pt x="3072921" y="-8115"/>
                  <a:pt x="3214171" y="16229"/>
                  <a:pt x="334727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Picture Placeholder 187"/>
          <p:cNvSpPr>
            <a:spLocks noGrp="1"/>
          </p:cNvSpPr>
          <p:nvPr>
            <p:ph type="pic" sz="quarter" idx="10"/>
          </p:nvPr>
        </p:nvSpPr>
        <p:spPr>
          <a:xfrm>
            <a:off x="6291083" y="928240"/>
            <a:ext cx="5380459" cy="4981532"/>
          </a:xfrm>
          <a:custGeom>
            <a:avLst/>
            <a:gdLst>
              <a:gd name="connsiteX0" fmla="*/ 2421121 w 5380459"/>
              <a:gd name="connsiteY0" fmla="*/ 4838979 h 4981532"/>
              <a:gd name="connsiteX1" fmla="*/ 2468634 w 5380459"/>
              <a:gd name="connsiteY1" fmla="*/ 4884851 h 4981532"/>
              <a:gd name="connsiteX2" fmla="*/ 2421121 w 5380459"/>
              <a:gd name="connsiteY2" fmla="*/ 4838979 h 4981532"/>
              <a:gd name="connsiteX3" fmla="*/ 3671328 w 5380459"/>
              <a:gd name="connsiteY3" fmla="*/ 4821706 h 4981532"/>
              <a:gd name="connsiteX4" fmla="*/ 3669609 w 5380459"/>
              <a:gd name="connsiteY4" fmla="*/ 4845465 h 4981532"/>
              <a:gd name="connsiteX5" fmla="*/ 3684550 w 5380459"/>
              <a:gd name="connsiteY5" fmla="*/ 4822487 h 4981532"/>
              <a:gd name="connsiteX6" fmla="*/ 3671328 w 5380459"/>
              <a:gd name="connsiteY6" fmla="*/ 4821706 h 4981532"/>
              <a:gd name="connsiteX7" fmla="*/ 2938749 w 5380459"/>
              <a:gd name="connsiteY7" fmla="*/ 4745522 h 4981532"/>
              <a:gd name="connsiteX8" fmla="*/ 2899574 w 5380459"/>
              <a:gd name="connsiteY8" fmla="*/ 4783447 h 4981532"/>
              <a:gd name="connsiteX9" fmla="*/ 2938749 w 5380459"/>
              <a:gd name="connsiteY9" fmla="*/ 4745522 h 4981532"/>
              <a:gd name="connsiteX10" fmla="*/ 3825388 w 5380459"/>
              <a:gd name="connsiteY10" fmla="*/ 4527986 h 4981532"/>
              <a:gd name="connsiteX11" fmla="*/ 3787355 w 5380459"/>
              <a:gd name="connsiteY11" fmla="*/ 4574920 h 4981532"/>
              <a:gd name="connsiteX12" fmla="*/ 3825388 w 5380459"/>
              <a:gd name="connsiteY12" fmla="*/ 4527986 h 4981532"/>
              <a:gd name="connsiteX13" fmla="*/ 2012310 w 5380459"/>
              <a:gd name="connsiteY13" fmla="*/ 4481846 h 4981532"/>
              <a:gd name="connsiteX14" fmla="*/ 1989281 w 5380459"/>
              <a:gd name="connsiteY14" fmla="*/ 4496702 h 4981532"/>
              <a:gd name="connsiteX15" fmla="*/ 2012310 w 5380459"/>
              <a:gd name="connsiteY15" fmla="*/ 4481846 h 4981532"/>
              <a:gd name="connsiteX16" fmla="*/ 1283231 w 5380459"/>
              <a:gd name="connsiteY16" fmla="*/ 4341374 h 4981532"/>
              <a:gd name="connsiteX17" fmla="*/ 1314463 w 5380459"/>
              <a:gd name="connsiteY17" fmla="*/ 4349477 h 4981532"/>
              <a:gd name="connsiteX18" fmla="*/ 1573818 w 5380459"/>
              <a:gd name="connsiteY18" fmla="*/ 4488577 h 4981532"/>
              <a:gd name="connsiteX19" fmla="*/ 1831815 w 5380459"/>
              <a:gd name="connsiteY19" fmla="*/ 4666841 h 4981532"/>
              <a:gd name="connsiteX20" fmla="*/ 2068086 w 5380459"/>
              <a:gd name="connsiteY20" fmla="*/ 4768128 h 4981532"/>
              <a:gd name="connsiteX21" fmla="*/ 2076233 w 5380459"/>
              <a:gd name="connsiteY21" fmla="*/ 4830250 h 4981532"/>
              <a:gd name="connsiteX22" fmla="*/ 1777500 w 5380459"/>
              <a:gd name="connsiteY22" fmla="*/ 4753273 h 4981532"/>
              <a:gd name="connsiteX23" fmla="*/ 1573818 w 5380459"/>
              <a:gd name="connsiteY23" fmla="*/ 4629028 h 4981532"/>
              <a:gd name="connsiteX24" fmla="*/ 1439388 w 5380459"/>
              <a:gd name="connsiteY24" fmla="*/ 4566905 h 4981532"/>
              <a:gd name="connsiteX25" fmla="*/ 1337547 w 5380459"/>
              <a:gd name="connsiteY25" fmla="*/ 4411600 h 4981532"/>
              <a:gd name="connsiteX26" fmla="*/ 1283231 w 5380459"/>
              <a:gd name="connsiteY26" fmla="*/ 4341374 h 4981532"/>
              <a:gd name="connsiteX27" fmla="*/ 3991665 w 5380459"/>
              <a:gd name="connsiteY27" fmla="*/ 4318358 h 4981532"/>
              <a:gd name="connsiteX28" fmla="*/ 3896544 w 5380459"/>
              <a:gd name="connsiteY28" fmla="*/ 4334533 h 4981532"/>
              <a:gd name="connsiteX29" fmla="*/ 3944104 w 5380459"/>
              <a:gd name="connsiteY29" fmla="*/ 4372274 h 4981532"/>
              <a:gd name="connsiteX30" fmla="*/ 3991665 w 5380459"/>
              <a:gd name="connsiteY30" fmla="*/ 4318358 h 4981532"/>
              <a:gd name="connsiteX31" fmla="*/ 1386373 w 5380459"/>
              <a:gd name="connsiteY31" fmla="*/ 4232557 h 4981532"/>
              <a:gd name="connsiteX32" fmla="*/ 1424792 w 5380459"/>
              <a:gd name="connsiteY32" fmla="*/ 4287142 h 4981532"/>
              <a:gd name="connsiteX33" fmla="*/ 1362268 w 5380459"/>
              <a:gd name="connsiteY33" fmla="*/ 4232854 h 4981532"/>
              <a:gd name="connsiteX34" fmla="*/ 1386373 w 5380459"/>
              <a:gd name="connsiteY34" fmla="*/ 4232557 h 4981532"/>
              <a:gd name="connsiteX35" fmla="*/ 3865049 w 5380459"/>
              <a:gd name="connsiteY35" fmla="*/ 4070746 h 4981532"/>
              <a:gd name="connsiteX36" fmla="*/ 3833676 w 5380459"/>
              <a:gd name="connsiteY36" fmla="*/ 4101748 h 4981532"/>
              <a:gd name="connsiteX37" fmla="*/ 3865049 w 5380459"/>
              <a:gd name="connsiteY37" fmla="*/ 4070746 h 4981532"/>
              <a:gd name="connsiteX38" fmla="*/ 1683756 w 5380459"/>
              <a:gd name="connsiteY38" fmla="*/ 4046143 h 4981532"/>
              <a:gd name="connsiteX39" fmla="*/ 1721868 w 5380459"/>
              <a:gd name="connsiteY39" fmla="*/ 4193767 h 4981532"/>
              <a:gd name="connsiteX40" fmla="*/ 1879760 w 5380459"/>
              <a:gd name="connsiteY40" fmla="*/ 4256067 h 4981532"/>
              <a:gd name="connsiteX41" fmla="*/ 1683756 w 5380459"/>
              <a:gd name="connsiteY41" fmla="*/ 4046143 h 4981532"/>
              <a:gd name="connsiteX42" fmla="*/ 4367789 w 5380459"/>
              <a:gd name="connsiteY42" fmla="*/ 3938210 h 4981532"/>
              <a:gd name="connsiteX43" fmla="*/ 4336547 w 5380459"/>
              <a:gd name="connsiteY43" fmla="*/ 4070746 h 4981532"/>
              <a:gd name="connsiteX44" fmla="*/ 4367789 w 5380459"/>
              <a:gd name="connsiteY44" fmla="*/ 3954439 h 4981532"/>
              <a:gd name="connsiteX45" fmla="*/ 4367789 w 5380459"/>
              <a:gd name="connsiteY45" fmla="*/ 3938210 h 4981532"/>
              <a:gd name="connsiteX46" fmla="*/ 4572545 w 5380459"/>
              <a:gd name="connsiteY46" fmla="*/ 3923131 h 4981532"/>
              <a:gd name="connsiteX47" fmla="*/ 4486039 w 5380459"/>
              <a:gd name="connsiteY47" fmla="*/ 4015192 h 4981532"/>
              <a:gd name="connsiteX48" fmla="*/ 4572545 w 5380459"/>
              <a:gd name="connsiteY48" fmla="*/ 3923131 h 4981532"/>
              <a:gd name="connsiteX49" fmla="*/ 1546432 w 5380459"/>
              <a:gd name="connsiteY49" fmla="*/ 3914713 h 4981532"/>
              <a:gd name="connsiteX50" fmla="*/ 1503581 w 5380459"/>
              <a:gd name="connsiteY50" fmla="*/ 3961013 h 4981532"/>
              <a:gd name="connsiteX51" fmla="*/ 1565880 w 5380459"/>
              <a:gd name="connsiteY51" fmla="*/ 3915322 h 4981532"/>
              <a:gd name="connsiteX52" fmla="*/ 1546432 w 5380459"/>
              <a:gd name="connsiteY52" fmla="*/ 3914713 h 4981532"/>
              <a:gd name="connsiteX53" fmla="*/ 2577490 w 5380459"/>
              <a:gd name="connsiteY53" fmla="*/ 3813243 h 4981532"/>
              <a:gd name="connsiteX54" fmla="*/ 2546385 w 5380459"/>
              <a:gd name="connsiteY54" fmla="*/ 3906749 h 4981532"/>
              <a:gd name="connsiteX55" fmla="*/ 2609948 w 5380459"/>
              <a:gd name="connsiteY55" fmla="*/ 4054462 h 4981532"/>
              <a:gd name="connsiteX56" fmla="*/ 2632939 w 5380459"/>
              <a:gd name="connsiteY56" fmla="*/ 3992124 h 4981532"/>
              <a:gd name="connsiteX57" fmla="*/ 2577490 w 5380459"/>
              <a:gd name="connsiteY57" fmla="*/ 3813243 h 4981532"/>
              <a:gd name="connsiteX58" fmla="*/ 2197099 w 5380459"/>
              <a:gd name="connsiteY58" fmla="*/ 3810745 h 4981532"/>
              <a:gd name="connsiteX59" fmla="*/ 2193018 w 5380459"/>
              <a:gd name="connsiteY59" fmla="*/ 3813312 h 4981532"/>
              <a:gd name="connsiteX60" fmla="*/ 2201181 w 5380459"/>
              <a:gd name="connsiteY60" fmla="*/ 3813312 h 4981532"/>
              <a:gd name="connsiteX61" fmla="*/ 2197099 w 5380459"/>
              <a:gd name="connsiteY61" fmla="*/ 3810745 h 4981532"/>
              <a:gd name="connsiteX62" fmla="*/ 2766359 w 5380459"/>
              <a:gd name="connsiteY62" fmla="*/ 3713740 h 4981532"/>
              <a:gd name="connsiteX63" fmla="*/ 2758216 w 5380459"/>
              <a:gd name="connsiteY63" fmla="*/ 3767495 h 4981532"/>
              <a:gd name="connsiteX64" fmla="*/ 2766359 w 5380459"/>
              <a:gd name="connsiteY64" fmla="*/ 3713740 h 4981532"/>
              <a:gd name="connsiteX65" fmla="*/ 3198103 w 5380459"/>
              <a:gd name="connsiteY65" fmla="*/ 3666403 h 4981532"/>
              <a:gd name="connsiteX66" fmla="*/ 3158545 w 5380459"/>
              <a:gd name="connsiteY66" fmla="*/ 3713699 h 4981532"/>
              <a:gd name="connsiteX67" fmla="*/ 3198103 w 5380459"/>
              <a:gd name="connsiteY67" fmla="*/ 3666403 h 4981532"/>
              <a:gd name="connsiteX68" fmla="*/ 1934991 w 5380459"/>
              <a:gd name="connsiteY68" fmla="*/ 3650916 h 4981532"/>
              <a:gd name="connsiteX69" fmla="*/ 2005810 w 5380459"/>
              <a:gd name="connsiteY69" fmla="*/ 3736628 h 4981532"/>
              <a:gd name="connsiteX70" fmla="*/ 1941800 w 5380459"/>
              <a:gd name="connsiteY70" fmla="*/ 3650916 h 4981532"/>
              <a:gd name="connsiteX71" fmla="*/ 1934991 w 5380459"/>
              <a:gd name="connsiteY71" fmla="*/ 3650916 h 4981532"/>
              <a:gd name="connsiteX72" fmla="*/ 2114356 w 5380459"/>
              <a:gd name="connsiteY72" fmla="*/ 3603879 h 4981532"/>
              <a:gd name="connsiteX73" fmla="*/ 2060114 w 5380459"/>
              <a:gd name="connsiteY73" fmla="*/ 3682265 h 4981532"/>
              <a:gd name="connsiteX74" fmla="*/ 2169954 w 5380459"/>
              <a:gd name="connsiteY74" fmla="*/ 3728215 h 4981532"/>
              <a:gd name="connsiteX75" fmla="*/ 2114356 w 5380459"/>
              <a:gd name="connsiteY75" fmla="*/ 3603879 h 4981532"/>
              <a:gd name="connsiteX76" fmla="*/ 1376677 w 5380459"/>
              <a:gd name="connsiteY76" fmla="*/ 3581076 h 4981532"/>
              <a:gd name="connsiteX77" fmla="*/ 1384827 w 5380459"/>
              <a:gd name="connsiteY77" fmla="*/ 3620165 h 4981532"/>
              <a:gd name="connsiteX78" fmla="*/ 1376677 w 5380459"/>
              <a:gd name="connsiteY78" fmla="*/ 3581076 h 4981532"/>
              <a:gd name="connsiteX79" fmla="*/ 1322912 w 5380459"/>
              <a:gd name="connsiteY79" fmla="*/ 3480356 h 4981532"/>
              <a:gd name="connsiteX80" fmla="*/ 1322335 w 5380459"/>
              <a:gd name="connsiteY80" fmla="*/ 3510824 h 4981532"/>
              <a:gd name="connsiteX81" fmla="*/ 1337339 w 5380459"/>
              <a:gd name="connsiteY81" fmla="*/ 3481218 h 4981532"/>
              <a:gd name="connsiteX82" fmla="*/ 1322912 w 5380459"/>
              <a:gd name="connsiteY82" fmla="*/ 3480356 h 4981532"/>
              <a:gd name="connsiteX83" fmla="*/ 1831856 w 5380459"/>
              <a:gd name="connsiteY83" fmla="*/ 3456477 h 4981532"/>
              <a:gd name="connsiteX84" fmla="*/ 1825012 w 5380459"/>
              <a:gd name="connsiteY84" fmla="*/ 3464572 h 4981532"/>
              <a:gd name="connsiteX85" fmla="*/ 1831856 w 5380459"/>
              <a:gd name="connsiteY85" fmla="*/ 3456477 h 4981532"/>
              <a:gd name="connsiteX86" fmla="*/ 4352568 w 5380459"/>
              <a:gd name="connsiteY86" fmla="*/ 3308861 h 4981532"/>
              <a:gd name="connsiteX87" fmla="*/ 4305039 w 5380459"/>
              <a:gd name="connsiteY87" fmla="*/ 3418559 h 4981532"/>
              <a:gd name="connsiteX88" fmla="*/ 4250719 w 5380459"/>
              <a:gd name="connsiteY88" fmla="*/ 3464605 h 4981532"/>
              <a:gd name="connsiteX89" fmla="*/ 4163808 w 5380459"/>
              <a:gd name="connsiteY89" fmla="*/ 3526902 h 4981532"/>
              <a:gd name="connsiteX90" fmla="*/ 4101341 w 5380459"/>
              <a:gd name="connsiteY90" fmla="*/ 3674520 h 4981532"/>
              <a:gd name="connsiteX91" fmla="*/ 4180104 w 5380459"/>
              <a:gd name="connsiteY91" fmla="*/ 3666394 h 4981532"/>
              <a:gd name="connsiteX92" fmla="*/ 4257509 w 5380459"/>
              <a:gd name="connsiteY92" fmla="*/ 3566176 h 4981532"/>
              <a:gd name="connsiteX93" fmla="*/ 4352568 w 5380459"/>
              <a:gd name="connsiteY93" fmla="*/ 3316987 h 4981532"/>
              <a:gd name="connsiteX94" fmla="*/ 4352568 w 5380459"/>
              <a:gd name="connsiteY94" fmla="*/ 3308861 h 4981532"/>
              <a:gd name="connsiteX95" fmla="*/ 1337688 w 5380459"/>
              <a:gd name="connsiteY95" fmla="*/ 3262831 h 4981532"/>
              <a:gd name="connsiteX96" fmla="*/ 1337688 w 5380459"/>
              <a:gd name="connsiteY96" fmla="*/ 3294090 h 4981532"/>
              <a:gd name="connsiteX97" fmla="*/ 1447234 w 5380459"/>
              <a:gd name="connsiteY97" fmla="*/ 3333504 h 4981532"/>
              <a:gd name="connsiteX98" fmla="*/ 1337688 w 5380459"/>
              <a:gd name="connsiteY98" fmla="*/ 3262831 h 4981532"/>
              <a:gd name="connsiteX99" fmla="*/ 4297097 w 5380459"/>
              <a:gd name="connsiteY99" fmla="*/ 3146961 h 4981532"/>
              <a:gd name="connsiteX100" fmla="*/ 4251125 w 5380459"/>
              <a:gd name="connsiteY100" fmla="*/ 3254895 h 4981532"/>
              <a:gd name="connsiteX101" fmla="*/ 4344420 w 5380459"/>
              <a:gd name="connsiteY101" fmla="*/ 3285925 h 4981532"/>
              <a:gd name="connsiteX102" fmla="*/ 4297097 w 5380459"/>
              <a:gd name="connsiteY102" fmla="*/ 3146961 h 4981532"/>
              <a:gd name="connsiteX103" fmla="*/ 952785 w 5380459"/>
              <a:gd name="connsiteY103" fmla="*/ 3061434 h 4981532"/>
              <a:gd name="connsiteX104" fmla="*/ 905254 w 5380459"/>
              <a:gd name="connsiteY104" fmla="*/ 3099330 h 4981532"/>
              <a:gd name="connsiteX105" fmla="*/ 929698 w 5380459"/>
              <a:gd name="connsiteY105" fmla="*/ 3240087 h 4981532"/>
              <a:gd name="connsiteX106" fmla="*/ 944637 w 5380459"/>
              <a:gd name="connsiteY106" fmla="*/ 3317233 h 4981532"/>
              <a:gd name="connsiteX107" fmla="*/ 992165 w 5380459"/>
              <a:gd name="connsiteY107" fmla="*/ 3394379 h 4981532"/>
              <a:gd name="connsiteX108" fmla="*/ 1085867 w 5380459"/>
              <a:gd name="connsiteY108" fmla="*/ 3573033 h 4981532"/>
              <a:gd name="connsiteX109" fmla="*/ 1156482 w 5380459"/>
              <a:gd name="connsiteY109" fmla="*/ 3666420 h 4981532"/>
              <a:gd name="connsiteX110" fmla="*/ 1110311 w 5380459"/>
              <a:gd name="connsiteY110" fmla="*/ 3510775 h 4981532"/>
              <a:gd name="connsiteX111" fmla="*/ 1079077 w 5380459"/>
              <a:gd name="connsiteY111" fmla="*/ 3317233 h 4981532"/>
              <a:gd name="connsiteX112" fmla="*/ 952785 w 5380459"/>
              <a:gd name="connsiteY112" fmla="*/ 3061434 h 4981532"/>
              <a:gd name="connsiteX113" fmla="*/ 4658189 w 5380459"/>
              <a:gd name="connsiteY113" fmla="*/ 3037440 h 4981532"/>
              <a:gd name="connsiteX114" fmla="*/ 4525243 w 5380459"/>
              <a:gd name="connsiteY114" fmla="*/ 3092900 h 4981532"/>
              <a:gd name="connsiteX115" fmla="*/ 4485902 w 5380459"/>
              <a:gd name="connsiteY115" fmla="*/ 3418899 h 4981532"/>
              <a:gd name="connsiteX116" fmla="*/ 4477763 w 5380459"/>
              <a:gd name="connsiteY116" fmla="*/ 3643445 h 4981532"/>
              <a:gd name="connsiteX117" fmla="*/ 4548305 w 5380459"/>
              <a:gd name="connsiteY117" fmla="*/ 3581221 h 4981532"/>
              <a:gd name="connsiteX118" fmla="*/ 4618848 w 5380459"/>
              <a:gd name="connsiteY118" fmla="*/ 3333679 h 4981532"/>
              <a:gd name="connsiteX119" fmla="*/ 4674468 w 5380459"/>
              <a:gd name="connsiteY119" fmla="*/ 3418899 h 4981532"/>
              <a:gd name="connsiteX120" fmla="*/ 4603925 w 5380459"/>
              <a:gd name="connsiteY120" fmla="*/ 3518998 h 4981532"/>
              <a:gd name="connsiteX121" fmla="*/ 4618848 w 5380459"/>
              <a:gd name="connsiteY121" fmla="*/ 3659677 h 4981532"/>
              <a:gd name="connsiteX122" fmla="*/ 4595786 w 5380459"/>
              <a:gd name="connsiteY122" fmla="*/ 3782772 h 4981532"/>
              <a:gd name="connsiteX123" fmla="*/ 4643267 w 5380459"/>
              <a:gd name="connsiteY123" fmla="*/ 3813884 h 4981532"/>
              <a:gd name="connsiteX124" fmla="*/ 4713809 w 5380459"/>
              <a:gd name="connsiteY124" fmla="*/ 3643445 h 4981532"/>
              <a:gd name="connsiteX125" fmla="*/ 4768072 w 5380459"/>
              <a:gd name="connsiteY125" fmla="*/ 3255223 h 4981532"/>
              <a:gd name="connsiteX126" fmla="*/ 4681251 w 5380459"/>
              <a:gd name="connsiteY126" fmla="*/ 3037440 h 4981532"/>
              <a:gd name="connsiteX127" fmla="*/ 4658189 w 5380459"/>
              <a:gd name="connsiteY127" fmla="*/ 3037440 h 4981532"/>
              <a:gd name="connsiteX128" fmla="*/ 4187321 w 5380459"/>
              <a:gd name="connsiteY128" fmla="*/ 3037440 h 4981532"/>
              <a:gd name="connsiteX129" fmla="*/ 4195466 w 5380459"/>
              <a:gd name="connsiteY129" fmla="*/ 3037440 h 4981532"/>
              <a:gd name="connsiteX130" fmla="*/ 4187321 w 5380459"/>
              <a:gd name="connsiteY130" fmla="*/ 3037440 h 4981532"/>
              <a:gd name="connsiteX131" fmla="*/ 301280 w 5380459"/>
              <a:gd name="connsiteY131" fmla="*/ 3014077 h 4981532"/>
              <a:gd name="connsiteX132" fmla="*/ 309465 w 5380459"/>
              <a:gd name="connsiteY132" fmla="*/ 3061645 h 4981532"/>
              <a:gd name="connsiteX133" fmla="*/ 301280 w 5380459"/>
              <a:gd name="connsiteY133" fmla="*/ 3014077 h 4981532"/>
              <a:gd name="connsiteX134" fmla="*/ 247193 w 5380459"/>
              <a:gd name="connsiteY134" fmla="*/ 2928389 h 4981532"/>
              <a:gd name="connsiteX135" fmla="*/ 262116 w 5380459"/>
              <a:gd name="connsiteY135" fmla="*/ 2968279 h 4981532"/>
              <a:gd name="connsiteX136" fmla="*/ 230824 w 5380459"/>
              <a:gd name="connsiteY136" fmla="*/ 2928919 h 4981532"/>
              <a:gd name="connsiteX137" fmla="*/ 247193 w 5380459"/>
              <a:gd name="connsiteY137" fmla="*/ 2928389 h 4981532"/>
              <a:gd name="connsiteX138" fmla="*/ 18679 w 5380459"/>
              <a:gd name="connsiteY138" fmla="*/ 2860460 h 4981532"/>
              <a:gd name="connsiteX139" fmla="*/ 50166 w 5380459"/>
              <a:gd name="connsiteY139" fmla="*/ 2898297 h 4981532"/>
              <a:gd name="connsiteX140" fmla="*/ 18679 w 5380459"/>
              <a:gd name="connsiteY140" fmla="*/ 2860460 h 4981532"/>
              <a:gd name="connsiteX141" fmla="*/ 230460 w 5380459"/>
              <a:gd name="connsiteY141" fmla="*/ 2843793 h 4981532"/>
              <a:gd name="connsiteX142" fmla="*/ 238534 w 5380459"/>
              <a:gd name="connsiteY142" fmla="*/ 2851867 h 4981532"/>
              <a:gd name="connsiteX143" fmla="*/ 230460 w 5380459"/>
              <a:gd name="connsiteY143" fmla="*/ 2843793 h 4981532"/>
              <a:gd name="connsiteX144" fmla="*/ 4757529 w 5380459"/>
              <a:gd name="connsiteY144" fmla="*/ 2829051 h 4981532"/>
              <a:gd name="connsiteX145" fmla="*/ 4720954 w 5380459"/>
              <a:gd name="connsiteY145" fmla="*/ 2875137 h 4981532"/>
              <a:gd name="connsiteX146" fmla="*/ 4768367 w 5380459"/>
              <a:gd name="connsiteY146" fmla="*/ 2983473 h 4981532"/>
              <a:gd name="connsiteX147" fmla="*/ 4776494 w 5380459"/>
              <a:gd name="connsiteY147" fmla="*/ 2835865 h 4981532"/>
              <a:gd name="connsiteX148" fmla="*/ 4757529 w 5380459"/>
              <a:gd name="connsiteY148" fmla="*/ 2829051 h 4981532"/>
              <a:gd name="connsiteX149" fmla="*/ 4305092 w 5380459"/>
              <a:gd name="connsiteY149" fmla="*/ 2812843 h 4981532"/>
              <a:gd name="connsiteX150" fmla="*/ 4288838 w 5380459"/>
              <a:gd name="connsiteY150" fmla="*/ 2820934 h 4981532"/>
              <a:gd name="connsiteX151" fmla="*/ 4242786 w 5380459"/>
              <a:gd name="connsiteY151" fmla="*/ 2951728 h 4981532"/>
              <a:gd name="connsiteX152" fmla="*/ 4305092 w 5380459"/>
              <a:gd name="connsiteY152" fmla="*/ 2812843 h 4981532"/>
              <a:gd name="connsiteX153" fmla="*/ 1210624 w 5380459"/>
              <a:gd name="connsiteY153" fmla="*/ 2745927 h 4981532"/>
              <a:gd name="connsiteX154" fmla="*/ 1220317 w 5380459"/>
              <a:gd name="connsiteY154" fmla="*/ 2797902 h 4981532"/>
              <a:gd name="connsiteX155" fmla="*/ 1220317 w 5380459"/>
              <a:gd name="connsiteY155" fmla="*/ 2750802 h 4981532"/>
              <a:gd name="connsiteX156" fmla="*/ 1210624 w 5380459"/>
              <a:gd name="connsiteY156" fmla="*/ 2745927 h 4981532"/>
              <a:gd name="connsiteX157" fmla="*/ 43075 w 5380459"/>
              <a:gd name="connsiteY157" fmla="*/ 2704908 h 4981532"/>
              <a:gd name="connsiteX158" fmla="*/ 43075 w 5380459"/>
              <a:gd name="connsiteY158" fmla="*/ 2804905 h 4981532"/>
              <a:gd name="connsiteX159" fmla="*/ 43075 w 5380459"/>
              <a:gd name="connsiteY159" fmla="*/ 2704908 h 4981532"/>
              <a:gd name="connsiteX160" fmla="*/ 4703192 w 5380459"/>
              <a:gd name="connsiteY160" fmla="*/ 2702202 h 4981532"/>
              <a:gd name="connsiteX161" fmla="*/ 4697419 w 5380459"/>
              <a:gd name="connsiteY161" fmla="*/ 2727395 h 4981532"/>
              <a:gd name="connsiteX162" fmla="*/ 4713839 w 5380459"/>
              <a:gd name="connsiteY162" fmla="*/ 2704322 h 4981532"/>
              <a:gd name="connsiteX163" fmla="*/ 4703192 w 5380459"/>
              <a:gd name="connsiteY163" fmla="*/ 2702202 h 4981532"/>
              <a:gd name="connsiteX164" fmla="*/ 4336308 w 5380459"/>
              <a:gd name="connsiteY164" fmla="*/ 2673343 h 4981532"/>
              <a:gd name="connsiteX165" fmla="*/ 4273784 w 5380459"/>
              <a:gd name="connsiteY165" fmla="*/ 2758544 h 4981532"/>
              <a:gd name="connsiteX166" fmla="*/ 4336308 w 5380459"/>
              <a:gd name="connsiteY166" fmla="*/ 2673343 h 4981532"/>
              <a:gd name="connsiteX167" fmla="*/ 4367788 w 5380459"/>
              <a:gd name="connsiteY167" fmla="*/ 2557442 h 4981532"/>
              <a:gd name="connsiteX168" fmla="*/ 4321242 w 5380459"/>
              <a:gd name="connsiteY168" fmla="*/ 2619419 h 4981532"/>
              <a:gd name="connsiteX169" fmla="*/ 4367788 w 5380459"/>
              <a:gd name="connsiteY169" fmla="*/ 2557442 h 4981532"/>
              <a:gd name="connsiteX170" fmla="*/ 1518232 w 5380459"/>
              <a:gd name="connsiteY170" fmla="*/ 2549358 h 4981532"/>
              <a:gd name="connsiteX171" fmla="*/ 1495020 w 5380459"/>
              <a:gd name="connsiteY171" fmla="*/ 2557466 h 4981532"/>
              <a:gd name="connsiteX172" fmla="*/ 1455425 w 5380459"/>
              <a:gd name="connsiteY172" fmla="*/ 2742596 h 4981532"/>
              <a:gd name="connsiteX173" fmla="*/ 1534617 w 5380459"/>
              <a:gd name="connsiteY173" fmla="*/ 2976374 h 4981532"/>
              <a:gd name="connsiteX174" fmla="*/ 1574213 w 5380459"/>
              <a:gd name="connsiteY174" fmla="*/ 2991238 h 4981532"/>
              <a:gd name="connsiteX175" fmla="*/ 1574213 w 5380459"/>
              <a:gd name="connsiteY175" fmla="*/ 2920970 h 4981532"/>
              <a:gd name="connsiteX176" fmla="*/ 1526424 w 5380459"/>
              <a:gd name="connsiteY176" fmla="*/ 2835837 h 4981532"/>
              <a:gd name="connsiteX177" fmla="*/ 1518232 w 5380459"/>
              <a:gd name="connsiteY177" fmla="*/ 2549358 h 4981532"/>
              <a:gd name="connsiteX178" fmla="*/ 10475 w 5380459"/>
              <a:gd name="connsiteY178" fmla="*/ 2517612 h 4981532"/>
              <a:gd name="connsiteX179" fmla="*/ 43301 w 5380459"/>
              <a:gd name="connsiteY179" fmla="*/ 2571791 h 4981532"/>
              <a:gd name="connsiteX180" fmla="*/ 10475 w 5380459"/>
              <a:gd name="connsiteY180" fmla="*/ 2517612 h 4981532"/>
              <a:gd name="connsiteX181" fmla="*/ 290064 w 5380459"/>
              <a:gd name="connsiteY181" fmla="*/ 2500530 h 4981532"/>
              <a:gd name="connsiteX182" fmla="*/ 301053 w 5380459"/>
              <a:gd name="connsiteY182" fmla="*/ 2509516 h 4981532"/>
              <a:gd name="connsiteX183" fmla="*/ 278062 w 5380459"/>
              <a:gd name="connsiteY183" fmla="*/ 2696686 h 4981532"/>
              <a:gd name="connsiteX184" fmla="*/ 184745 w 5380459"/>
              <a:gd name="connsiteY184" fmla="*/ 2657353 h 4981532"/>
              <a:gd name="connsiteX185" fmla="*/ 278062 w 5380459"/>
              <a:gd name="connsiteY185" fmla="*/ 2502734 h 4981532"/>
              <a:gd name="connsiteX186" fmla="*/ 290064 w 5380459"/>
              <a:gd name="connsiteY186" fmla="*/ 2500530 h 4981532"/>
              <a:gd name="connsiteX187" fmla="*/ 4533131 w 5380459"/>
              <a:gd name="connsiteY187" fmla="*/ 2378727 h 4981532"/>
              <a:gd name="connsiteX188" fmla="*/ 4548107 w 5380459"/>
              <a:gd name="connsiteY188" fmla="*/ 2486901 h 4981532"/>
              <a:gd name="connsiteX189" fmla="*/ 4485479 w 5380459"/>
              <a:gd name="connsiteY189" fmla="*/ 2563975 h 4981532"/>
              <a:gd name="connsiteX190" fmla="*/ 4477310 w 5380459"/>
              <a:gd name="connsiteY190" fmla="*/ 2696488 h 4981532"/>
              <a:gd name="connsiteX191" fmla="*/ 4524962 w 5380459"/>
              <a:gd name="connsiteY191" fmla="*/ 2889848 h 4981532"/>
              <a:gd name="connsiteX192" fmla="*/ 4595759 w 5380459"/>
              <a:gd name="connsiteY192" fmla="*/ 3022361 h 4981532"/>
              <a:gd name="connsiteX193" fmla="*/ 4579421 w 5380459"/>
              <a:gd name="connsiteY193" fmla="*/ 2874974 h 4981532"/>
              <a:gd name="connsiteX194" fmla="*/ 4572614 w 5380459"/>
              <a:gd name="connsiteY194" fmla="*/ 2735701 h 4981532"/>
              <a:gd name="connsiteX195" fmla="*/ 4572614 w 5380459"/>
              <a:gd name="connsiteY195" fmla="*/ 2611301 h 4981532"/>
              <a:gd name="connsiteX196" fmla="*/ 4539938 w 5380459"/>
              <a:gd name="connsiteY196" fmla="*/ 2393601 h 4981532"/>
              <a:gd name="connsiteX197" fmla="*/ 4539938 w 5380459"/>
              <a:gd name="connsiteY197" fmla="*/ 2385488 h 4981532"/>
              <a:gd name="connsiteX198" fmla="*/ 4533131 w 5380459"/>
              <a:gd name="connsiteY198" fmla="*/ 2378727 h 4981532"/>
              <a:gd name="connsiteX199" fmla="*/ 1574213 w 5380459"/>
              <a:gd name="connsiteY199" fmla="*/ 2262064 h 4981532"/>
              <a:gd name="connsiteX200" fmla="*/ 1526111 w 5380459"/>
              <a:gd name="connsiteY200" fmla="*/ 2409549 h 4981532"/>
              <a:gd name="connsiteX201" fmla="*/ 1565967 w 5380459"/>
              <a:gd name="connsiteY201" fmla="*/ 2494792 h 4981532"/>
              <a:gd name="connsiteX202" fmla="*/ 1574213 w 5380459"/>
              <a:gd name="connsiteY202" fmla="*/ 2478555 h 4981532"/>
              <a:gd name="connsiteX203" fmla="*/ 1574213 w 5380459"/>
              <a:gd name="connsiteY203" fmla="*/ 2262064 h 4981532"/>
              <a:gd name="connsiteX204" fmla="*/ 4406895 w 5380459"/>
              <a:gd name="connsiteY204" fmla="*/ 2098576 h 4981532"/>
              <a:gd name="connsiteX205" fmla="*/ 4398767 w 5380459"/>
              <a:gd name="connsiteY205" fmla="*/ 2262064 h 4981532"/>
              <a:gd name="connsiteX206" fmla="*/ 4406895 w 5380459"/>
              <a:gd name="connsiteY206" fmla="*/ 2106683 h 4981532"/>
              <a:gd name="connsiteX207" fmla="*/ 4406895 w 5380459"/>
              <a:gd name="connsiteY207" fmla="*/ 2098576 h 4981532"/>
              <a:gd name="connsiteX208" fmla="*/ 1424424 w 5380459"/>
              <a:gd name="connsiteY208" fmla="*/ 2021785 h 4981532"/>
              <a:gd name="connsiteX209" fmla="*/ 1401395 w 5380459"/>
              <a:gd name="connsiteY209" fmla="*/ 2061064 h 4981532"/>
              <a:gd name="connsiteX210" fmla="*/ 1424424 w 5380459"/>
              <a:gd name="connsiteY210" fmla="*/ 2021785 h 4981532"/>
              <a:gd name="connsiteX211" fmla="*/ 371988 w 5380459"/>
              <a:gd name="connsiteY211" fmla="*/ 1927945 h 4981532"/>
              <a:gd name="connsiteX212" fmla="*/ 442642 w 5380459"/>
              <a:gd name="connsiteY212" fmla="*/ 1998287 h 4981532"/>
              <a:gd name="connsiteX213" fmla="*/ 427696 w 5380459"/>
              <a:gd name="connsiteY213" fmla="*/ 2106506 h 4981532"/>
              <a:gd name="connsiteX214" fmla="*/ 332585 w 5380459"/>
              <a:gd name="connsiteY214" fmla="*/ 2176848 h 4981532"/>
              <a:gd name="connsiteX215" fmla="*/ 427696 w 5380459"/>
              <a:gd name="connsiteY215" fmla="*/ 2214724 h 4981532"/>
              <a:gd name="connsiteX216" fmla="*/ 371988 w 5380459"/>
              <a:gd name="connsiteY216" fmla="*/ 2285066 h 4981532"/>
              <a:gd name="connsiteX217" fmla="*/ 278236 w 5380459"/>
              <a:gd name="connsiteY217" fmla="*/ 2432514 h 4981532"/>
              <a:gd name="connsiteX218" fmla="*/ 215734 w 5380459"/>
              <a:gd name="connsiteY218" fmla="*/ 2299946 h 4981532"/>
              <a:gd name="connsiteX219" fmla="*/ 286388 w 5380459"/>
              <a:gd name="connsiteY219" fmla="*/ 2075393 h 4981532"/>
              <a:gd name="connsiteX220" fmla="*/ 371988 w 5380459"/>
              <a:gd name="connsiteY220" fmla="*/ 1927945 h 4981532"/>
              <a:gd name="connsiteX221" fmla="*/ 1518286 w 5380459"/>
              <a:gd name="connsiteY221" fmla="*/ 1781124 h 4981532"/>
              <a:gd name="connsiteX222" fmla="*/ 1495134 w 5380459"/>
              <a:gd name="connsiteY222" fmla="*/ 1789219 h 4981532"/>
              <a:gd name="connsiteX223" fmla="*/ 1486963 w 5380459"/>
              <a:gd name="connsiteY223" fmla="*/ 1943024 h 4981532"/>
              <a:gd name="connsiteX224" fmla="*/ 1518286 w 5380459"/>
              <a:gd name="connsiteY224" fmla="*/ 1781124 h 4981532"/>
              <a:gd name="connsiteX225" fmla="*/ 4344319 w 5380459"/>
              <a:gd name="connsiteY225" fmla="*/ 1664461 h 4981532"/>
              <a:gd name="connsiteX226" fmla="*/ 4321191 w 5380459"/>
              <a:gd name="connsiteY226" fmla="*/ 1710607 h 4981532"/>
              <a:gd name="connsiteX227" fmla="*/ 4344319 w 5380459"/>
              <a:gd name="connsiteY227" fmla="*/ 1664461 h 4981532"/>
              <a:gd name="connsiteX228" fmla="*/ 3466073 w 5380459"/>
              <a:gd name="connsiteY228" fmla="*/ 1593828 h 4981532"/>
              <a:gd name="connsiteX229" fmla="*/ 3457923 w 5380459"/>
              <a:gd name="connsiteY229" fmla="*/ 1641229 h 4981532"/>
              <a:gd name="connsiteX230" fmla="*/ 3512256 w 5380459"/>
              <a:gd name="connsiteY230" fmla="*/ 1811871 h 4981532"/>
              <a:gd name="connsiteX231" fmla="*/ 3576097 w 5380459"/>
              <a:gd name="connsiteY231" fmla="*/ 1819997 h 4981532"/>
              <a:gd name="connsiteX232" fmla="*/ 3466073 w 5380459"/>
              <a:gd name="connsiteY232" fmla="*/ 1593828 h 4981532"/>
              <a:gd name="connsiteX233" fmla="*/ 4155760 w 5380459"/>
              <a:gd name="connsiteY233" fmla="*/ 1447133 h 4981532"/>
              <a:gd name="connsiteX234" fmla="*/ 4155760 w 5380459"/>
              <a:gd name="connsiteY234" fmla="*/ 1525078 h 4981532"/>
              <a:gd name="connsiteX235" fmla="*/ 4155760 w 5380459"/>
              <a:gd name="connsiteY235" fmla="*/ 1447133 h 4981532"/>
              <a:gd name="connsiteX236" fmla="*/ 4273818 w 5380459"/>
              <a:gd name="connsiteY236" fmla="*/ 1432118 h 4981532"/>
              <a:gd name="connsiteX237" fmla="*/ 4281961 w 5380459"/>
              <a:gd name="connsiteY237" fmla="*/ 1494423 h 4981532"/>
              <a:gd name="connsiteX238" fmla="*/ 4273818 w 5380459"/>
              <a:gd name="connsiteY238" fmla="*/ 1432118 h 4981532"/>
              <a:gd name="connsiteX239" fmla="*/ 3349998 w 5380459"/>
              <a:gd name="connsiteY239" fmla="*/ 1412550 h 4981532"/>
              <a:gd name="connsiteX240" fmla="*/ 3339464 w 5380459"/>
              <a:gd name="connsiteY240" fmla="*/ 1438421 h 4981532"/>
              <a:gd name="connsiteX241" fmla="*/ 3441405 w 5380459"/>
              <a:gd name="connsiteY241" fmla="*/ 1562877 h 4981532"/>
              <a:gd name="connsiteX242" fmla="*/ 3378881 w 5380459"/>
              <a:gd name="connsiteY242" fmla="*/ 1438421 h 4981532"/>
              <a:gd name="connsiteX243" fmla="*/ 3349998 w 5380459"/>
              <a:gd name="connsiteY243" fmla="*/ 1412550 h 4981532"/>
              <a:gd name="connsiteX244" fmla="*/ 364862 w 5380459"/>
              <a:gd name="connsiteY244" fmla="*/ 1370023 h 4981532"/>
              <a:gd name="connsiteX245" fmla="*/ 371652 w 5380459"/>
              <a:gd name="connsiteY245" fmla="*/ 1378134 h 4981532"/>
              <a:gd name="connsiteX246" fmla="*/ 294243 w 5380459"/>
              <a:gd name="connsiteY246" fmla="*/ 1656626 h 4981532"/>
              <a:gd name="connsiteX247" fmla="*/ 167944 w 5380459"/>
              <a:gd name="connsiteY247" fmla="*/ 1982434 h 4981532"/>
              <a:gd name="connsiteX248" fmla="*/ 128561 w 5380459"/>
              <a:gd name="connsiteY248" fmla="*/ 2083827 h 4981532"/>
              <a:gd name="connsiteX249" fmla="*/ 81029 w 5380459"/>
              <a:gd name="connsiteY249" fmla="*/ 2424505 h 4981532"/>
              <a:gd name="connsiteX250" fmla="*/ 3620 w 5380459"/>
              <a:gd name="connsiteY250" fmla="*/ 2486693 h 4981532"/>
              <a:gd name="connsiteX251" fmla="*/ 49794 w 5380459"/>
              <a:gd name="connsiteY251" fmla="*/ 2146014 h 4981532"/>
              <a:gd name="connsiteX252" fmla="*/ 74239 w 5380459"/>
              <a:gd name="connsiteY252" fmla="*/ 1920246 h 4981532"/>
              <a:gd name="connsiteX253" fmla="*/ 128561 w 5380459"/>
              <a:gd name="connsiteY253" fmla="*/ 1703942 h 4981532"/>
              <a:gd name="connsiteX254" fmla="*/ 364862 w 5380459"/>
              <a:gd name="connsiteY254" fmla="*/ 1370023 h 4981532"/>
              <a:gd name="connsiteX255" fmla="*/ 3642584 w 5380459"/>
              <a:gd name="connsiteY255" fmla="*/ 1362758 h 4981532"/>
              <a:gd name="connsiteX256" fmla="*/ 3613955 w 5380459"/>
              <a:gd name="connsiteY256" fmla="*/ 1369618 h 4981532"/>
              <a:gd name="connsiteX257" fmla="*/ 3646528 w 5380459"/>
              <a:gd name="connsiteY257" fmla="*/ 1369618 h 4981532"/>
              <a:gd name="connsiteX258" fmla="*/ 3642584 w 5380459"/>
              <a:gd name="connsiteY258" fmla="*/ 1362758 h 4981532"/>
              <a:gd name="connsiteX259" fmla="*/ 1785319 w 5380459"/>
              <a:gd name="connsiteY259" fmla="*/ 1353358 h 4981532"/>
              <a:gd name="connsiteX260" fmla="*/ 1769446 w 5380459"/>
              <a:gd name="connsiteY260" fmla="*/ 1370024 h 4981532"/>
              <a:gd name="connsiteX261" fmla="*/ 1785319 w 5380459"/>
              <a:gd name="connsiteY261" fmla="*/ 1370024 h 4981532"/>
              <a:gd name="connsiteX262" fmla="*/ 1785319 w 5380459"/>
              <a:gd name="connsiteY262" fmla="*/ 1353358 h 4981532"/>
              <a:gd name="connsiteX263" fmla="*/ 4082785 w 5380459"/>
              <a:gd name="connsiteY263" fmla="*/ 1352296 h 4981532"/>
              <a:gd name="connsiteX264" fmla="*/ 4070178 w 5380459"/>
              <a:gd name="connsiteY264" fmla="*/ 1369924 h 4981532"/>
              <a:gd name="connsiteX265" fmla="*/ 4093269 w 5380459"/>
              <a:gd name="connsiteY265" fmla="*/ 1353749 h 4981532"/>
              <a:gd name="connsiteX266" fmla="*/ 4082785 w 5380459"/>
              <a:gd name="connsiteY266" fmla="*/ 1352296 h 4981532"/>
              <a:gd name="connsiteX267" fmla="*/ 4190570 w 5380459"/>
              <a:gd name="connsiteY267" fmla="*/ 1306717 h 4981532"/>
              <a:gd name="connsiteX268" fmla="*/ 4203306 w 5380459"/>
              <a:gd name="connsiteY268" fmla="*/ 1409115 h 4981532"/>
              <a:gd name="connsiteX269" fmla="*/ 4211407 w 5380459"/>
              <a:gd name="connsiteY269" fmla="*/ 1307684 h 4981532"/>
              <a:gd name="connsiteX270" fmla="*/ 4190570 w 5380459"/>
              <a:gd name="connsiteY270" fmla="*/ 1306717 h 4981532"/>
              <a:gd name="connsiteX271" fmla="*/ 4610501 w 5380459"/>
              <a:gd name="connsiteY271" fmla="*/ 1299391 h 4981532"/>
              <a:gd name="connsiteX272" fmla="*/ 4610501 w 5380459"/>
              <a:gd name="connsiteY272" fmla="*/ 1322483 h 4981532"/>
              <a:gd name="connsiteX273" fmla="*/ 4610501 w 5380459"/>
              <a:gd name="connsiteY273" fmla="*/ 1299391 h 4981532"/>
              <a:gd name="connsiteX274" fmla="*/ 3260362 w 5380459"/>
              <a:gd name="connsiteY274" fmla="*/ 1284312 h 4981532"/>
              <a:gd name="connsiteX275" fmla="*/ 3284798 w 5380459"/>
              <a:gd name="connsiteY275" fmla="*/ 1370024 h 4981532"/>
              <a:gd name="connsiteX276" fmla="*/ 3260362 w 5380459"/>
              <a:gd name="connsiteY276" fmla="*/ 1284312 h 4981532"/>
              <a:gd name="connsiteX277" fmla="*/ 3825803 w 5380459"/>
              <a:gd name="connsiteY277" fmla="*/ 1253361 h 4981532"/>
              <a:gd name="connsiteX278" fmla="*/ 3825803 w 5380459"/>
              <a:gd name="connsiteY278" fmla="*/ 1261474 h 4981532"/>
              <a:gd name="connsiteX279" fmla="*/ 3896394 w 5380459"/>
              <a:gd name="connsiteY279" fmla="*/ 1423735 h 4981532"/>
              <a:gd name="connsiteX280" fmla="*/ 4062012 w 5380459"/>
              <a:gd name="connsiteY280" fmla="*/ 1803695 h 4981532"/>
              <a:gd name="connsiteX281" fmla="*/ 4101380 w 5380459"/>
              <a:gd name="connsiteY281" fmla="*/ 1865895 h 4981532"/>
              <a:gd name="connsiteX282" fmla="*/ 4053866 w 5380459"/>
              <a:gd name="connsiteY282" fmla="*/ 1579235 h 4981532"/>
              <a:gd name="connsiteX283" fmla="*/ 3833948 w 5380459"/>
              <a:gd name="connsiteY283" fmla="*/ 1261474 h 4981532"/>
              <a:gd name="connsiteX284" fmla="*/ 3825803 w 5380459"/>
              <a:gd name="connsiteY284" fmla="*/ 1253361 h 4981532"/>
              <a:gd name="connsiteX285" fmla="*/ 3150321 w 5380459"/>
              <a:gd name="connsiteY285" fmla="*/ 1230345 h 4981532"/>
              <a:gd name="connsiteX286" fmla="*/ 3166630 w 5380459"/>
              <a:gd name="connsiteY286" fmla="*/ 1268253 h 4981532"/>
              <a:gd name="connsiteX287" fmla="*/ 3150321 w 5380459"/>
              <a:gd name="connsiteY287" fmla="*/ 1230345 h 4981532"/>
              <a:gd name="connsiteX288" fmla="*/ 4590310 w 5380459"/>
              <a:gd name="connsiteY288" fmla="*/ 1173677 h 4981532"/>
              <a:gd name="connsiteX289" fmla="*/ 4572743 w 5380459"/>
              <a:gd name="connsiteY289" fmla="*/ 1174642 h 4981532"/>
              <a:gd name="connsiteX290" fmla="*/ 4572743 w 5380459"/>
              <a:gd name="connsiteY290" fmla="*/ 1222144 h 4981532"/>
              <a:gd name="connsiteX291" fmla="*/ 4590310 w 5380459"/>
              <a:gd name="connsiteY291" fmla="*/ 1173677 h 4981532"/>
              <a:gd name="connsiteX292" fmla="*/ 4494149 w 5380459"/>
              <a:gd name="connsiteY292" fmla="*/ 1120962 h 4981532"/>
              <a:gd name="connsiteX293" fmla="*/ 4502304 w 5380459"/>
              <a:gd name="connsiteY293" fmla="*/ 1199015 h 4981532"/>
              <a:gd name="connsiteX294" fmla="*/ 4494149 w 5380459"/>
              <a:gd name="connsiteY294" fmla="*/ 1120962 h 4981532"/>
              <a:gd name="connsiteX295" fmla="*/ 3896390 w 5380459"/>
              <a:gd name="connsiteY295" fmla="*/ 1120825 h 4981532"/>
              <a:gd name="connsiteX296" fmla="*/ 3943792 w 5380459"/>
              <a:gd name="connsiteY296" fmla="*/ 1230346 h 4981532"/>
              <a:gd name="connsiteX297" fmla="*/ 3904516 w 5380459"/>
              <a:gd name="connsiteY297" fmla="*/ 1128938 h 4981532"/>
              <a:gd name="connsiteX298" fmla="*/ 3896390 w 5380459"/>
              <a:gd name="connsiteY298" fmla="*/ 1120825 h 4981532"/>
              <a:gd name="connsiteX299" fmla="*/ 4040867 w 5380459"/>
              <a:gd name="connsiteY299" fmla="*/ 1100831 h 4981532"/>
              <a:gd name="connsiteX300" fmla="*/ 4031128 w 5380459"/>
              <a:gd name="connsiteY300" fmla="*/ 1159937 h 4981532"/>
              <a:gd name="connsiteX301" fmla="*/ 4132967 w 5380459"/>
              <a:gd name="connsiteY301" fmla="*/ 1261297 h 4981532"/>
              <a:gd name="connsiteX302" fmla="*/ 4085442 w 5380459"/>
              <a:gd name="connsiteY302" fmla="*/ 1128853 h 4981532"/>
              <a:gd name="connsiteX303" fmla="*/ 4062359 w 5380459"/>
              <a:gd name="connsiteY303" fmla="*/ 1112635 h 4981532"/>
              <a:gd name="connsiteX304" fmla="*/ 4040867 w 5380459"/>
              <a:gd name="connsiteY304" fmla="*/ 1100831 h 4981532"/>
              <a:gd name="connsiteX305" fmla="*/ 1274828 w 5380459"/>
              <a:gd name="connsiteY305" fmla="*/ 1074794 h 4981532"/>
              <a:gd name="connsiteX306" fmla="*/ 1306152 w 5380459"/>
              <a:gd name="connsiteY306" fmla="*/ 1089635 h 4981532"/>
              <a:gd name="connsiteX307" fmla="*/ 1274828 w 5380459"/>
              <a:gd name="connsiteY307" fmla="*/ 1074794 h 4981532"/>
              <a:gd name="connsiteX308" fmla="*/ 4643178 w 5380459"/>
              <a:gd name="connsiteY308" fmla="*/ 1043842 h 4981532"/>
              <a:gd name="connsiteX309" fmla="*/ 4784392 w 5380459"/>
              <a:gd name="connsiteY309" fmla="*/ 1284563 h 4981532"/>
              <a:gd name="connsiteX310" fmla="*/ 4878081 w 5380459"/>
              <a:gd name="connsiteY310" fmla="*/ 1469836 h 4981532"/>
              <a:gd name="connsiteX311" fmla="*/ 4948688 w 5380459"/>
              <a:gd name="connsiteY311" fmla="*/ 1625358 h 4981532"/>
              <a:gd name="connsiteX312" fmla="*/ 5019294 w 5380459"/>
              <a:gd name="connsiteY312" fmla="*/ 1857965 h 4981532"/>
              <a:gd name="connsiteX313" fmla="*/ 5058671 w 5380459"/>
              <a:gd name="connsiteY313" fmla="*/ 2005372 h 4981532"/>
              <a:gd name="connsiteX314" fmla="*/ 5121131 w 5380459"/>
              <a:gd name="connsiteY314" fmla="*/ 2378624 h 4981532"/>
              <a:gd name="connsiteX315" fmla="*/ 5112984 w 5380459"/>
              <a:gd name="connsiteY315" fmla="*/ 3030463 h 4981532"/>
              <a:gd name="connsiteX316" fmla="*/ 5035588 w 5380459"/>
              <a:gd name="connsiteY316" fmla="*/ 3309050 h 4981532"/>
              <a:gd name="connsiteX317" fmla="*/ 4956835 w 5380459"/>
              <a:gd name="connsiteY317" fmla="*/ 3597104 h 4981532"/>
              <a:gd name="connsiteX318" fmla="*/ 4861787 w 5380459"/>
              <a:gd name="connsiteY318" fmla="*/ 3821596 h 4981532"/>
              <a:gd name="connsiteX319" fmla="*/ 4932394 w 5380459"/>
              <a:gd name="connsiteY319" fmla="*/ 3836472 h 4981532"/>
              <a:gd name="connsiteX320" fmla="*/ 5121131 w 5380459"/>
              <a:gd name="connsiteY320" fmla="*/ 3418592 h 4981532"/>
              <a:gd name="connsiteX321" fmla="*/ 5168655 w 5380459"/>
              <a:gd name="connsiteY321" fmla="*/ 3177871 h 4981532"/>
              <a:gd name="connsiteX322" fmla="*/ 5216178 w 5380459"/>
              <a:gd name="connsiteY322" fmla="*/ 2812733 h 4981532"/>
              <a:gd name="connsiteX323" fmla="*/ 5199884 w 5380459"/>
              <a:gd name="connsiteY323" fmla="*/ 2231217 h 4981532"/>
              <a:gd name="connsiteX324" fmla="*/ 4988064 w 5380459"/>
              <a:gd name="connsiteY324" fmla="*/ 1633472 h 4981532"/>
              <a:gd name="connsiteX325" fmla="*/ 4861787 w 5380459"/>
              <a:gd name="connsiteY325" fmla="*/ 1338657 h 4981532"/>
              <a:gd name="connsiteX326" fmla="*/ 4643178 w 5380459"/>
              <a:gd name="connsiteY326" fmla="*/ 1043842 h 4981532"/>
              <a:gd name="connsiteX327" fmla="*/ 3566831 w 5380459"/>
              <a:gd name="connsiteY327" fmla="*/ 1003678 h 4981532"/>
              <a:gd name="connsiteX328" fmla="*/ 3536480 w 5380459"/>
              <a:gd name="connsiteY328" fmla="*/ 1035408 h 4981532"/>
              <a:gd name="connsiteX329" fmla="*/ 3630139 w 5380459"/>
              <a:gd name="connsiteY329" fmla="*/ 1120530 h 4981532"/>
              <a:gd name="connsiteX330" fmla="*/ 3669503 w 5380459"/>
              <a:gd name="connsiteY330" fmla="*/ 1097561 h 4981532"/>
              <a:gd name="connsiteX331" fmla="*/ 3582631 w 5380459"/>
              <a:gd name="connsiteY331" fmla="*/ 1004332 h 4981532"/>
              <a:gd name="connsiteX332" fmla="*/ 3566831 w 5380459"/>
              <a:gd name="connsiteY332" fmla="*/ 1003678 h 4981532"/>
              <a:gd name="connsiteX333" fmla="*/ 662755 w 5380459"/>
              <a:gd name="connsiteY333" fmla="*/ 942258 h 4981532"/>
              <a:gd name="connsiteX334" fmla="*/ 670926 w 5380459"/>
              <a:gd name="connsiteY334" fmla="*/ 942258 h 4981532"/>
              <a:gd name="connsiteX335" fmla="*/ 583765 w 5380459"/>
              <a:gd name="connsiteY335" fmla="*/ 1074794 h 4981532"/>
              <a:gd name="connsiteX336" fmla="*/ 662755 w 5380459"/>
              <a:gd name="connsiteY336" fmla="*/ 942258 h 4981532"/>
              <a:gd name="connsiteX337" fmla="*/ 3763281 w 5380459"/>
              <a:gd name="connsiteY337" fmla="*/ 896386 h 4981532"/>
              <a:gd name="connsiteX338" fmla="*/ 3755186 w 5380459"/>
              <a:gd name="connsiteY338" fmla="*/ 965194 h 4981532"/>
              <a:gd name="connsiteX339" fmla="*/ 3763281 w 5380459"/>
              <a:gd name="connsiteY339" fmla="*/ 896386 h 4981532"/>
              <a:gd name="connsiteX340" fmla="*/ 4517005 w 5380459"/>
              <a:gd name="connsiteY340" fmla="*/ 865415 h 4981532"/>
              <a:gd name="connsiteX341" fmla="*/ 4508877 w 5380459"/>
              <a:gd name="connsiteY341" fmla="*/ 911169 h 4981532"/>
              <a:gd name="connsiteX342" fmla="*/ 4517005 w 5380459"/>
              <a:gd name="connsiteY342" fmla="*/ 865415 h 4981532"/>
              <a:gd name="connsiteX343" fmla="*/ 3684610 w 5380459"/>
              <a:gd name="connsiteY343" fmla="*/ 834324 h 4981532"/>
              <a:gd name="connsiteX344" fmla="*/ 3669742 w 5380459"/>
              <a:gd name="connsiteY344" fmla="*/ 865326 h 4981532"/>
              <a:gd name="connsiteX345" fmla="*/ 3684610 w 5380459"/>
              <a:gd name="connsiteY345" fmla="*/ 834324 h 4981532"/>
              <a:gd name="connsiteX346" fmla="*/ 4039260 w 5380459"/>
              <a:gd name="connsiteY346" fmla="*/ 811486 h 4981532"/>
              <a:gd name="connsiteX347" fmla="*/ 4031117 w 5380459"/>
              <a:gd name="connsiteY347" fmla="*/ 849345 h 4981532"/>
              <a:gd name="connsiteX348" fmla="*/ 4155983 w 5380459"/>
              <a:gd name="connsiteY348" fmla="*/ 989967 h 4981532"/>
              <a:gd name="connsiteX349" fmla="*/ 4274063 w 5380459"/>
              <a:gd name="connsiteY349" fmla="*/ 1113011 h 4981532"/>
              <a:gd name="connsiteX350" fmla="*/ 4367712 w 5380459"/>
              <a:gd name="connsiteY350" fmla="*/ 1353690 h 4981532"/>
              <a:gd name="connsiteX351" fmla="*/ 4485792 w 5380459"/>
              <a:gd name="connsiteY351" fmla="*/ 1734991 h 4981532"/>
              <a:gd name="connsiteX352" fmla="*/ 4579441 w 5380459"/>
              <a:gd name="connsiteY352" fmla="*/ 2013530 h 4981532"/>
              <a:gd name="connsiteX353" fmla="*/ 4564512 w 5380459"/>
              <a:gd name="connsiteY353" fmla="*/ 2129813 h 4981532"/>
              <a:gd name="connsiteX354" fmla="*/ 4658162 w 5380459"/>
              <a:gd name="connsiteY354" fmla="*/ 2192011 h 4981532"/>
              <a:gd name="connsiteX355" fmla="*/ 4697521 w 5380459"/>
              <a:gd name="connsiteY355" fmla="*/ 2463790 h 4981532"/>
              <a:gd name="connsiteX356" fmla="*/ 4713808 w 5380459"/>
              <a:gd name="connsiteY356" fmla="*/ 2588186 h 4981532"/>
              <a:gd name="connsiteX357" fmla="*/ 4784385 w 5380459"/>
              <a:gd name="connsiteY357" fmla="*/ 2650384 h 4981532"/>
              <a:gd name="connsiteX358" fmla="*/ 4869891 w 5380459"/>
              <a:gd name="connsiteY358" fmla="*/ 2681483 h 4981532"/>
              <a:gd name="connsiteX359" fmla="*/ 4861747 w 5380459"/>
              <a:gd name="connsiteY359" fmla="*/ 2424578 h 4981532"/>
              <a:gd name="connsiteX360" fmla="*/ 4838674 w 5380459"/>
              <a:gd name="connsiteY360" fmla="*/ 2192011 h 4981532"/>
              <a:gd name="connsiteX361" fmla="*/ 4776241 w 5380459"/>
              <a:gd name="connsiteY361" fmla="*/ 1974318 h 4981532"/>
              <a:gd name="connsiteX362" fmla="*/ 4618801 w 5380459"/>
              <a:gd name="connsiteY362" fmla="*/ 1648455 h 4981532"/>
              <a:gd name="connsiteX363" fmla="*/ 4525152 w 5380459"/>
              <a:gd name="connsiteY363" fmla="*/ 1384789 h 4981532"/>
              <a:gd name="connsiteX364" fmla="*/ 4336496 w 5380459"/>
              <a:gd name="connsiteY364" fmla="*/ 1106250 h 4981532"/>
              <a:gd name="connsiteX365" fmla="*/ 4288992 w 5380459"/>
              <a:gd name="connsiteY365" fmla="*/ 1012953 h 4981532"/>
              <a:gd name="connsiteX366" fmla="*/ 4288992 w 5380459"/>
              <a:gd name="connsiteY366" fmla="*/ 911543 h 4981532"/>
              <a:gd name="connsiteX367" fmla="*/ 4155983 w 5380459"/>
              <a:gd name="connsiteY367" fmla="*/ 927769 h 4981532"/>
              <a:gd name="connsiteX368" fmla="*/ 4039260 w 5380459"/>
              <a:gd name="connsiteY368" fmla="*/ 811486 h 4981532"/>
              <a:gd name="connsiteX369" fmla="*/ 3496951 w 5380459"/>
              <a:gd name="connsiteY369" fmla="*/ 763692 h 4981532"/>
              <a:gd name="connsiteX370" fmla="*/ 3520079 w 5380459"/>
              <a:gd name="connsiteY370" fmla="*/ 904163 h 4981532"/>
              <a:gd name="connsiteX371" fmla="*/ 3496951 w 5380459"/>
              <a:gd name="connsiteY371" fmla="*/ 763692 h 4981532"/>
              <a:gd name="connsiteX372" fmla="*/ 3418041 w 5380459"/>
              <a:gd name="connsiteY372" fmla="*/ 694844 h 4981532"/>
              <a:gd name="connsiteX373" fmla="*/ 3394912 w 5380459"/>
              <a:gd name="connsiteY373" fmla="*/ 757211 h 4981532"/>
              <a:gd name="connsiteX374" fmla="*/ 3449333 w 5380459"/>
              <a:gd name="connsiteY374" fmla="*/ 803307 h 4981532"/>
              <a:gd name="connsiteX375" fmla="*/ 3418041 w 5380459"/>
              <a:gd name="connsiteY375" fmla="*/ 694844 h 4981532"/>
              <a:gd name="connsiteX376" fmla="*/ 866176 w 5380459"/>
              <a:gd name="connsiteY376" fmla="*/ 686879 h 4981532"/>
              <a:gd name="connsiteX377" fmla="*/ 898765 w 5380459"/>
              <a:gd name="connsiteY377" fmla="*/ 717951 h 4981532"/>
              <a:gd name="connsiteX378" fmla="*/ 741251 w 5380459"/>
              <a:gd name="connsiteY378" fmla="*/ 826027 h 4981532"/>
              <a:gd name="connsiteX379" fmla="*/ 686935 w 5380459"/>
              <a:gd name="connsiteY379" fmla="*/ 865205 h 4981532"/>
              <a:gd name="connsiteX380" fmla="*/ 866176 w 5380459"/>
              <a:gd name="connsiteY380" fmla="*/ 686879 h 4981532"/>
              <a:gd name="connsiteX381" fmla="*/ 1806908 w 5380459"/>
              <a:gd name="connsiteY381" fmla="*/ 623646 h 4981532"/>
              <a:gd name="connsiteX382" fmla="*/ 1825227 w 5380459"/>
              <a:gd name="connsiteY382" fmla="*/ 624619 h 4981532"/>
              <a:gd name="connsiteX383" fmla="*/ 1817064 w 5380459"/>
              <a:gd name="connsiteY383" fmla="*/ 695019 h 4981532"/>
              <a:gd name="connsiteX384" fmla="*/ 1806908 w 5380459"/>
              <a:gd name="connsiteY384" fmla="*/ 623646 h 4981532"/>
              <a:gd name="connsiteX385" fmla="*/ 4092954 w 5380459"/>
              <a:gd name="connsiteY385" fmla="*/ 485127 h 4981532"/>
              <a:gd name="connsiteX386" fmla="*/ 4076633 w 5380459"/>
              <a:gd name="connsiteY386" fmla="*/ 539223 h 4981532"/>
              <a:gd name="connsiteX387" fmla="*/ 4352734 w 5380459"/>
              <a:gd name="connsiteY387" fmla="*/ 756954 h 4981532"/>
              <a:gd name="connsiteX388" fmla="*/ 4431620 w 5380459"/>
              <a:gd name="connsiteY388" fmla="*/ 748840 h 4981532"/>
              <a:gd name="connsiteX389" fmla="*/ 4092954 w 5380459"/>
              <a:gd name="connsiteY389" fmla="*/ 485127 h 4981532"/>
              <a:gd name="connsiteX390" fmla="*/ 3135600 w 5380459"/>
              <a:gd name="connsiteY390" fmla="*/ 197445 h 4981532"/>
              <a:gd name="connsiteX391" fmla="*/ 3135600 w 5380459"/>
              <a:gd name="connsiteY391" fmla="*/ 236610 h 4981532"/>
              <a:gd name="connsiteX392" fmla="*/ 3214452 w 5380459"/>
              <a:gd name="connsiteY392" fmla="*/ 329799 h 4981532"/>
              <a:gd name="connsiteX393" fmla="*/ 3245721 w 5380459"/>
              <a:gd name="connsiteY393" fmla="*/ 244714 h 4981532"/>
              <a:gd name="connsiteX394" fmla="*/ 3135600 w 5380459"/>
              <a:gd name="connsiteY394" fmla="*/ 197445 h 4981532"/>
              <a:gd name="connsiteX395" fmla="*/ 3033862 w 5380459"/>
              <a:gd name="connsiteY395" fmla="*/ 197441 h 4981532"/>
              <a:gd name="connsiteX396" fmla="*/ 2899432 w 5380459"/>
              <a:gd name="connsiteY396" fmla="*/ 298691 h 4981532"/>
              <a:gd name="connsiteX397" fmla="*/ 3073241 w 5380459"/>
              <a:gd name="connsiteY397" fmla="*/ 283841 h 4981532"/>
              <a:gd name="connsiteX398" fmla="*/ 3033862 w 5380459"/>
              <a:gd name="connsiteY398" fmla="*/ 197441 h 4981532"/>
              <a:gd name="connsiteX399" fmla="*/ 3370960 w 5380459"/>
              <a:gd name="connsiteY399" fmla="*/ 190291 h 4981532"/>
              <a:gd name="connsiteX400" fmla="*/ 3410335 w 5380459"/>
              <a:gd name="connsiteY400" fmla="*/ 298737 h 4981532"/>
              <a:gd name="connsiteX401" fmla="*/ 3497230 w 5380459"/>
              <a:gd name="connsiteY401" fmla="*/ 252648 h 4981532"/>
              <a:gd name="connsiteX402" fmla="*/ 3622143 w 5380459"/>
              <a:gd name="connsiteY402" fmla="*/ 321782 h 4981532"/>
              <a:gd name="connsiteX403" fmla="*/ 3802724 w 5380459"/>
              <a:gd name="connsiteY403" fmla="*/ 306871 h 4981532"/>
              <a:gd name="connsiteX404" fmla="*/ 3638436 w 5380459"/>
              <a:gd name="connsiteY404" fmla="*/ 221469 h 4981532"/>
              <a:gd name="connsiteX405" fmla="*/ 3370960 w 5380459"/>
              <a:gd name="connsiteY405" fmla="*/ 190291 h 4981532"/>
              <a:gd name="connsiteX406" fmla="*/ 3347272 w 5380459"/>
              <a:gd name="connsiteY406" fmla="*/ 0 h 4981532"/>
              <a:gd name="connsiteX407" fmla="*/ 3747934 w 5380459"/>
              <a:gd name="connsiteY407" fmla="*/ 39221 h 4981532"/>
              <a:gd name="connsiteX408" fmla="*/ 4454184 w 5380459"/>
              <a:gd name="connsiteY408" fmla="*/ 388153 h 4981532"/>
              <a:gd name="connsiteX409" fmla="*/ 4752983 w 5380459"/>
              <a:gd name="connsiteY409" fmla="*/ 699217 h 4981532"/>
              <a:gd name="connsiteX410" fmla="*/ 5106108 w 5380459"/>
              <a:gd name="connsiteY410" fmla="*/ 1264541 h 4981532"/>
              <a:gd name="connsiteX411" fmla="*/ 5278596 w 5380459"/>
              <a:gd name="connsiteY411" fmla="*/ 1668924 h 4981532"/>
              <a:gd name="connsiteX412" fmla="*/ 5380459 w 5380459"/>
              <a:gd name="connsiteY412" fmla="*/ 2677853 h 4981532"/>
              <a:gd name="connsiteX413" fmla="*/ 5301685 w 5380459"/>
              <a:gd name="connsiteY413" fmla="*/ 3267522 h 4981532"/>
              <a:gd name="connsiteX414" fmla="*/ 5216120 w 5380459"/>
              <a:gd name="connsiteY414" fmla="*/ 3546127 h 4981532"/>
              <a:gd name="connsiteX415" fmla="*/ 5160435 w 5380459"/>
              <a:gd name="connsiteY415" fmla="*/ 3732765 h 4981532"/>
              <a:gd name="connsiteX416" fmla="*/ 4736685 w 5380459"/>
              <a:gd name="connsiteY416" fmla="*/ 4283213 h 4981532"/>
              <a:gd name="connsiteX417" fmla="*/ 4618523 w 5380459"/>
              <a:gd name="connsiteY417" fmla="*/ 4322434 h 4981532"/>
              <a:gd name="connsiteX418" fmla="*/ 4477273 w 5380459"/>
              <a:gd name="connsiteY418" fmla="*/ 4477966 h 4981532"/>
              <a:gd name="connsiteX419" fmla="*/ 4234160 w 5380459"/>
              <a:gd name="connsiteY419" fmla="*/ 4671367 h 4981532"/>
              <a:gd name="connsiteX420" fmla="*/ 3920422 w 5380459"/>
              <a:gd name="connsiteY420" fmla="*/ 4835013 h 4981532"/>
              <a:gd name="connsiteX421" fmla="*/ 3472224 w 5380459"/>
              <a:gd name="connsiteY421" fmla="*/ 4974316 h 4981532"/>
              <a:gd name="connsiteX422" fmla="*/ 3449135 w 5380459"/>
              <a:gd name="connsiteY422" fmla="*/ 4943209 h 4981532"/>
              <a:gd name="connsiteX423" fmla="*/ 3527909 w 5380459"/>
              <a:gd name="connsiteY423" fmla="*/ 4849890 h 4981532"/>
              <a:gd name="connsiteX424" fmla="*/ 3276647 w 5380459"/>
              <a:gd name="connsiteY424" fmla="*/ 4912103 h 4981532"/>
              <a:gd name="connsiteX425" fmla="*/ 3151695 w 5380459"/>
              <a:gd name="connsiteY425" fmla="*/ 4897226 h 4981532"/>
              <a:gd name="connsiteX426" fmla="*/ 3041683 w 5380459"/>
              <a:gd name="connsiteY426" fmla="*/ 4905341 h 4981532"/>
              <a:gd name="connsiteX427" fmla="*/ 2971058 w 5380459"/>
              <a:gd name="connsiteY427" fmla="*/ 4843128 h 4981532"/>
              <a:gd name="connsiteX428" fmla="*/ 2884135 w 5380459"/>
              <a:gd name="connsiteY428" fmla="*/ 4905341 h 4981532"/>
              <a:gd name="connsiteX429" fmla="*/ 2765973 w 5380459"/>
              <a:gd name="connsiteY429" fmla="*/ 4905341 h 4981532"/>
              <a:gd name="connsiteX430" fmla="*/ 2688557 w 5380459"/>
              <a:gd name="connsiteY430" fmla="*/ 4943209 h 4981532"/>
              <a:gd name="connsiteX431" fmla="*/ 2734735 w 5380459"/>
              <a:gd name="connsiteY431" fmla="*/ 4849890 h 4981532"/>
              <a:gd name="connsiteX432" fmla="*/ 2703497 w 5380459"/>
              <a:gd name="connsiteY432" fmla="*/ 4749809 h 4981532"/>
              <a:gd name="connsiteX433" fmla="*/ 2632872 w 5380459"/>
              <a:gd name="connsiteY433" fmla="*/ 4656490 h 4981532"/>
              <a:gd name="connsiteX434" fmla="*/ 2514711 w 5380459"/>
              <a:gd name="connsiteY434" fmla="*/ 4664604 h 4981532"/>
              <a:gd name="connsiteX435" fmla="*/ 2256658 w 5380459"/>
              <a:gd name="connsiteY435" fmla="*/ 4633498 h 4981532"/>
              <a:gd name="connsiteX436" fmla="*/ 2099110 w 5380459"/>
              <a:gd name="connsiteY436" fmla="*/ 4579400 h 4981532"/>
              <a:gd name="connsiteX437" fmla="*/ 1903533 w 5380459"/>
              <a:gd name="connsiteY437" fmla="*/ 4509072 h 4981532"/>
              <a:gd name="connsiteX438" fmla="*/ 1816610 w 5380459"/>
              <a:gd name="connsiteY438" fmla="*/ 4384647 h 4981532"/>
              <a:gd name="connsiteX439" fmla="*/ 1714747 w 5380459"/>
              <a:gd name="connsiteY439" fmla="*/ 4283213 h 4981532"/>
              <a:gd name="connsiteX440" fmla="*/ 1619674 w 5380459"/>
              <a:gd name="connsiteY440" fmla="*/ 4206123 h 4981532"/>
              <a:gd name="connsiteX441" fmla="*/ 1486574 w 5380459"/>
              <a:gd name="connsiteY441" fmla="*/ 4066821 h 4981532"/>
              <a:gd name="connsiteX442" fmla="*/ 1401009 w 5380459"/>
              <a:gd name="connsiteY442" fmla="*/ 3973502 h 4981532"/>
              <a:gd name="connsiteX443" fmla="*/ 1322234 w 5380459"/>
              <a:gd name="connsiteY443" fmla="*/ 3872068 h 4981532"/>
              <a:gd name="connsiteX444" fmla="*/ 1220372 w 5380459"/>
              <a:gd name="connsiteY444" fmla="*/ 3724651 h 4981532"/>
              <a:gd name="connsiteX445" fmla="*/ 1149746 w 5380459"/>
              <a:gd name="connsiteY445" fmla="*/ 3709774 h 4981532"/>
              <a:gd name="connsiteX446" fmla="*/ 1133448 w 5380459"/>
              <a:gd name="connsiteY446" fmla="*/ 3786863 h 4981532"/>
              <a:gd name="connsiteX447" fmla="*/ 1164686 w 5380459"/>
              <a:gd name="connsiteY447" fmla="*/ 3919403 h 4981532"/>
              <a:gd name="connsiteX448" fmla="*/ 1243460 w 5380459"/>
              <a:gd name="connsiteY448" fmla="*/ 3927518 h 4981532"/>
              <a:gd name="connsiteX449" fmla="*/ 1282848 w 5380459"/>
              <a:gd name="connsiteY449" fmla="*/ 4019485 h 4981532"/>
              <a:gd name="connsiteX450" fmla="*/ 1274699 w 5380459"/>
              <a:gd name="connsiteY450" fmla="*/ 4089812 h 4981532"/>
              <a:gd name="connsiteX451" fmla="*/ 1195925 w 5380459"/>
              <a:gd name="connsiteY451" fmla="*/ 4089812 h 4981532"/>
              <a:gd name="connsiteX452" fmla="*/ 1149746 w 5380459"/>
              <a:gd name="connsiteY452" fmla="*/ 4089812 h 4981532"/>
              <a:gd name="connsiteX453" fmla="*/ 1172836 w 5380459"/>
              <a:gd name="connsiteY453" fmla="*/ 4191246 h 4981532"/>
              <a:gd name="connsiteX454" fmla="*/ 1243460 w 5380459"/>
              <a:gd name="connsiteY454" fmla="*/ 4276451 h 4981532"/>
              <a:gd name="connsiteX455" fmla="*/ 1125299 w 5380459"/>
              <a:gd name="connsiteY455" fmla="*/ 4245344 h 4981532"/>
              <a:gd name="connsiteX456" fmla="*/ 960960 w 5380459"/>
              <a:gd name="connsiteY456" fmla="*/ 4081698 h 4981532"/>
              <a:gd name="connsiteX457" fmla="*/ 780323 w 5380459"/>
              <a:gd name="connsiteY457" fmla="*/ 3826084 h 4981532"/>
              <a:gd name="connsiteX458" fmla="*/ 693400 w 5380459"/>
              <a:gd name="connsiteY458" fmla="*/ 3662438 h 4981532"/>
              <a:gd name="connsiteX459" fmla="*/ 584745 w 5380459"/>
              <a:gd name="connsiteY459" fmla="*/ 3398710 h 4981532"/>
              <a:gd name="connsiteX460" fmla="*/ 545358 w 5380459"/>
              <a:gd name="connsiteY460" fmla="*/ 3157973 h 4981532"/>
              <a:gd name="connsiteX461" fmla="*/ 497822 w 5380459"/>
              <a:gd name="connsiteY461" fmla="*/ 2949696 h 4981532"/>
              <a:gd name="connsiteX462" fmla="*/ 458435 w 5380459"/>
              <a:gd name="connsiteY462" fmla="*/ 2715722 h 4981532"/>
              <a:gd name="connsiteX463" fmla="*/ 505971 w 5380459"/>
              <a:gd name="connsiteY463" fmla="*/ 2638632 h 4981532"/>
              <a:gd name="connsiteX464" fmla="*/ 505971 w 5380459"/>
              <a:gd name="connsiteY464" fmla="*/ 2476338 h 4981532"/>
              <a:gd name="connsiteX465" fmla="*/ 529060 w 5380459"/>
              <a:gd name="connsiteY465" fmla="*/ 2150397 h 4981532"/>
              <a:gd name="connsiteX466" fmla="*/ 622774 w 5380459"/>
              <a:gd name="connsiteY466" fmla="*/ 2040849 h 4981532"/>
              <a:gd name="connsiteX467" fmla="*/ 662161 w 5380459"/>
              <a:gd name="connsiteY467" fmla="*/ 1831218 h 4981532"/>
              <a:gd name="connsiteX468" fmla="*/ 764024 w 5380459"/>
              <a:gd name="connsiteY468" fmla="*/ 1583720 h 4981532"/>
              <a:gd name="connsiteX469" fmla="*/ 890335 w 5380459"/>
              <a:gd name="connsiteY469" fmla="*/ 1382205 h 4981532"/>
              <a:gd name="connsiteX470" fmla="*/ 1008497 w 5380459"/>
              <a:gd name="connsiteY470" fmla="*/ 1226673 h 4981532"/>
              <a:gd name="connsiteX471" fmla="*/ 1079121 w 5380459"/>
              <a:gd name="connsiteY471" fmla="*/ 1187452 h 4981532"/>
              <a:gd name="connsiteX472" fmla="*/ 1125299 w 5380459"/>
              <a:gd name="connsiteY472" fmla="*/ 1110362 h 4981532"/>
              <a:gd name="connsiteX473" fmla="*/ 1180985 w 5380459"/>
              <a:gd name="connsiteY473" fmla="*/ 1156345 h 4981532"/>
              <a:gd name="connsiteX474" fmla="*/ 1282848 w 5380459"/>
              <a:gd name="connsiteY474" fmla="*/ 1203681 h 4981532"/>
              <a:gd name="connsiteX475" fmla="*/ 1212223 w 5380459"/>
              <a:gd name="connsiteY475" fmla="*/ 1303763 h 4981532"/>
              <a:gd name="connsiteX476" fmla="*/ 1102211 w 5380459"/>
              <a:gd name="connsiteY476" fmla="*/ 1280771 h 4981532"/>
              <a:gd name="connsiteX477" fmla="*/ 1141597 w 5380459"/>
              <a:gd name="connsiteY477" fmla="*/ 1357861 h 4981532"/>
              <a:gd name="connsiteX478" fmla="*/ 1106794 w 5380459"/>
              <a:gd name="connsiteY478" fmla="*/ 1437656 h 4981532"/>
              <a:gd name="connsiteX479" fmla="*/ 1105337 w 5380459"/>
              <a:gd name="connsiteY479" fmla="*/ 1439546 h 4981532"/>
              <a:gd name="connsiteX480" fmla="*/ 1102047 w 5380459"/>
              <a:gd name="connsiteY480" fmla="*/ 1435471 h 4981532"/>
              <a:gd name="connsiteX481" fmla="*/ 1086146 w 5380459"/>
              <a:gd name="connsiteY481" fmla="*/ 1431927 h 4981532"/>
              <a:gd name="connsiteX482" fmla="*/ 1063118 w 5380459"/>
              <a:gd name="connsiteY482" fmla="*/ 1462929 h 4981532"/>
              <a:gd name="connsiteX483" fmla="*/ 1072997 w 5380459"/>
              <a:gd name="connsiteY483" fmla="*/ 1477077 h 4981532"/>
              <a:gd name="connsiteX484" fmla="*/ 1075712 w 5380459"/>
              <a:gd name="connsiteY484" fmla="*/ 1477983 h 4981532"/>
              <a:gd name="connsiteX485" fmla="*/ 1054674 w 5380459"/>
              <a:gd name="connsiteY485" fmla="*/ 1505278 h 4981532"/>
              <a:gd name="connsiteX486" fmla="*/ 1000348 w 5380459"/>
              <a:gd name="connsiteY486" fmla="*/ 1559376 h 4981532"/>
              <a:gd name="connsiteX487" fmla="*/ 952811 w 5380459"/>
              <a:gd name="connsiteY487" fmla="*/ 1668924 h 4981532"/>
              <a:gd name="connsiteX488" fmla="*/ 898484 w 5380459"/>
              <a:gd name="connsiteY488" fmla="*/ 1691916 h 4981532"/>
              <a:gd name="connsiteX489" fmla="*/ 842800 w 5380459"/>
              <a:gd name="connsiteY489" fmla="*/ 1893431 h 4981532"/>
              <a:gd name="connsiteX490" fmla="*/ 796621 w 5380459"/>
              <a:gd name="connsiteY490" fmla="*/ 1971874 h 4981532"/>
              <a:gd name="connsiteX491" fmla="*/ 709697 w 5380459"/>
              <a:gd name="connsiteY491" fmla="*/ 2025972 h 4981532"/>
              <a:gd name="connsiteX492" fmla="*/ 678459 w 5380459"/>
              <a:gd name="connsiteY492" fmla="*/ 2111176 h 4981532"/>
              <a:gd name="connsiteX493" fmla="*/ 686608 w 5380459"/>
              <a:gd name="connsiteY493" fmla="*/ 2304577 h 4981532"/>
              <a:gd name="connsiteX494" fmla="*/ 662161 w 5380459"/>
              <a:gd name="connsiteY494" fmla="*/ 2483100 h 4981532"/>
              <a:gd name="connsiteX495" fmla="*/ 647221 w 5380459"/>
              <a:gd name="connsiteY495" fmla="*/ 2794164 h 4981532"/>
              <a:gd name="connsiteX496" fmla="*/ 693400 w 5380459"/>
              <a:gd name="connsiteY496" fmla="*/ 3097113 h 4981532"/>
              <a:gd name="connsiteX497" fmla="*/ 757235 w 5380459"/>
              <a:gd name="connsiteY497" fmla="*/ 3329735 h 4981532"/>
              <a:gd name="connsiteX498" fmla="*/ 890335 w 5380459"/>
              <a:gd name="connsiteY498" fmla="*/ 3686782 h 4981532"/>
              <a:gd name="connsiteX499" fmla="*/ 977258 w 5380459"/>
              <a:gd name="connsiteY499" fmla="*/ 3911289 h 4981532"/>
              <a:gd name="connsiteX500" fmla="*/ 1102211 w 5380459"/>
              <a:gd name="connsiteY500" fmla="*/ 3988379 h 4981532"/>
              <a:gd name="connsiteX501" fmla="*/ 1000348 w 5380459"/>
              <a:gd name="connsiteY501" fmla="*/ 3771986 h 4981532"/>
              <a:gd name="connsiteX502" fmla="*/ 913425 w 5380459"/>
              <a:gd name="connsiteY502" fmla="*/ 3585348 h 4981532"/>
              <a:gd name="connsiteX503" fmla="*/ 882186 w 5380459"/>
              <a:gd name="connsiteY503" fmla="*/ 3414939 h 4981532"/>
              <a:gd name="connsiteX504" fmla="*/ 834651 w 5380459"/>
              <a:gd name="connsiteY504" fmla="*/ 3166088 h 4981532"/>
              <a:gd name="connsiteX505" fmla="*/ 827860 w 5380459"/>
              <a:gd name="connsiteY505" fmla="*/ 2933467 h 4981532"/>
              <a:gd name="connsiteX506" fmla="*/ 898484 w 5380459"/>
              <a:gd name="connsiteY506" fmla="*/ 2956458 h 4981532"/>
              <a:gd name="connsiteX507" fmla="*/ 952811 w 5380459"/>
              <a:gd name="connsiteY507" fmla="*/ 2630517 h 4981532"/>
              <a:gd name="connsiteX508" fmla="*/ 984049 w 5380459"/>
              <a:gd name="connsiteY508" fmla="*/ 2483100 h 4981532"/>
              <a:gd name="connsiteX509" fmla="*/ 1000348 w 5380459"/>
              <a:gd name="connsiteY509" fmla="*/ 2242364 h 4981532"/>
              <a:gd name="connsiteX510" fmla="*/ 1189134 w 5380459"/>
              <a:gd name="connsiteY510" fmla="*/ 1668924 h 4981532"/>
              <a:gd name="connsiteX511" fmla="*/ 1337174 w 5380459"/>
              <a:gd name="connsiteY511" fmla="*/ 1397082 h 4981532"/>
              <a:gd name="connsiteX512" fmla="*/ 1415948 w 5380459"/>
              <a:gd name="connsiteY512" fmla="*/ 1226673 h 4981532"/>
              <a:gd name="connsiteX513" fmla="*/ 1322234 w 5380459"/>
              <a:gd name="connsiteY513" fmla="*/ 1117124 h 4981532"/>
              <a:gd name="connsiteX514" fmla="*/ 1415948 w 5380459"/>
              <a:gd name="connsiteY514" fmla="*/ 1008928 h 4981532"/>
              <a:gd name="connsiteX515" fmla="*/ 1478425 w 5380459"/>
              <a:gd name="connsiteY515" fmla="*/ 1048149 h 4981532"/>
              <a:gd name="connsiteX516" fmla="*/ 1415948 w 5380459"/>
              <a:gd name="connsiteY516" fmla="*/ 1148231 h 4981532"/>
              <a:gd name="connsiteX517" fmla="*/ 1494723 w 5380459"/>
              <a:gd name="connsiteY517" fmla="*/ 1125239 h 4981532"/>
              <a:gd name="connsiteX518" fmla="*/ 1581645 w 5380459"/>
              <a:gd name="connsiteY518" fmla="*/ 861511 h 4981532"/>
              <a:gd name="connsiteX519" fmla="*/ 1690299 w 5380459"/>
              <a:gd name="connsiteY519" fmla="*/ 799298 h 4981532"/>
              <a:gd name="connsiteX520" fmla="*/ 1879086 w 5380459"/>
              <a:gd name="connsiteY520" fmla="*/ 730323 h 4981532"/>
              <a:gd name="connsiteX521" fmla="*/ 2044783 w 5380459"/>
              <a:gd name="connsiteY521" fmla="*/ 659996 h 4981532"/>
              <a:gd name="connsiteX522" fmla="*/ 2012187 w 5380459"/>
              <a:gd name="connsiteY522" fmla="*/ 582906 h 4981532"/>
              <a:gd name="connsiteX523" fmla="*/ 2051574 w 5380459"/>
              <a:gd name="connsiteY523" fmla="*/ 558562 h 4981532"/>
              <a:gd name="connsiteX524" fmla="*/ 1989098 w 5380459"/>
              <a:gd name="connsiteY524" fmla="*/ 458481 h 4981532"/>
              <a:gd name="connsiteX525" fmla="*/ 2115408 w 5380459"/>
              <a:gd name="connsiteY525" fmla="*/ 404383 h 4981532"/>
              <a:gd name="connsiteX526" fmla="*/ 2319134 w 5380459"/>
              <a:gd name="connsiteY526" fmla="*/ 396268 h 4981532"/>
              <a:gd name="connsiteX527" fmla="*/ 2099110 w 5380459"/>
              <a:gd name="connsiteY527" fmla="*/ 458481 h 4981532"/>
              <a:gd name="connsiteX528" fmla="*/ 2107259 w 5380459"/>
              <a:gd name="connsiteY528" fmla="*/ 582906 h 4981532"/>
              <a:gd name="connsiteX529" fmla="*/ 2192824 w 5380459"/>
              <a:gd name="connsiteY529" fmla="*/ 504464 h 4981532"/>
              <a:gd name="connsiteX530" fmla="*/ 2366670 w 5380459"/>
              <a:gd name="connsiteY530" fmla="*/ 481472 h 4981532"/>
              <a:gd name="connsiteX531" fmla="*/ 2491622 w 5380459"/>
              <a:gd name="connsiteY531" fmla="*/ 427374 h 4981532"/>
              <a:gd name="connsiteX532" fmla="*/ 2688557 w 5380459"/>
              <a:gd name="connsiteY532" fmla="*/ 325941 h 4981532"/>
              <a:gd name="connsiteX533" fmla="*/ 2742884 w 5380459"/>
              <a:gd name="connsiteY533" fmla="*/ 240736 h 4981532"/>
              <a:gd name="connsiteX534" fmla="*/ 2522860 w 5380459"/>
              <a:gd name="connsiteY534" fmla="*/ 209630 h 4981532"/>
              <a:gd name="connsiteX535" fmla="*/ 1926622 w 5380459"/>
              <a:gd name="connsiteY535" fmla="*/ 365162 h 4981532"/>
              <a:gd name="connsiteX536" fmla="*/ 1957860 w 5380459"/>
              <a:gd name="connsiteY536" fmla="*/ 473358 h 4981532"/>
              <a:gd name="connsiteX537" fmla="*/ 1855997 w 5380459"/>
              <a:gd name="connsiteY537" fmla="*/ 520694 h 4981532"/>
              <a:gd name="connsiteX538" fmla="*/ 1675359 w 5380459"/>
              <a:gd name="connsiteY538" fmla="*/ 589669 h 4981532"/>
              <a:gd name="connsiteX539" fmla="*/ 1659061 w 5380459"/>
              <a:gd name="connsiteY539" fmla="*/ 674873 h 4981532"/>
              <a:gd name="connsiteX540" fmla="*/ 1565347 w 5380459"/>
              <a:gd name="connsiteY540" fmla="*/ 705979 h 4981532"/>
              <a:gd name="connsiteX541" fmla="*/ 1314085 w 5380459"/>
              <a:gd name="connsiteY541" fmla="*/ 830405 h 4981532"/>
              <a:gd name="connsiteX542" fmla="*/ 1220372 w 5380459"/>
              <a:gd name="connsiteY542" fmla="*/ 815528 h 4981532"/>
              <a:gd name="connsiteX543" fmla="*/ 1149746 w 5380459"/>
              <a:gd name="connsiteY543" fmla="*/ 900732 h 4981532"/>
              <a:gd name="connsiteX544" fmla="*/ 1102211 w 5380459"/>
              <a:gd name="connsiteY544" fmla="*/ 853396 h 4981532"/>
              <a:gd name="connsiteX545" fmla="*/ 1062823 w 5380459"/>
              <a:gd name="connsiteY545" fmla="*/ 931839 h 4981532"/>
              <a:gd name="connsiteX546" fmla="*/ 1008497 w 5380459"/>
              <a:gd name="connsiteY546" fmla="*/ 969707 h 4981532"/>
              <a:gd name="connsiteX547" fmla="*/ 969109 w 5380459"/>
              <a:gd name="connsiteY547" fmla="*/ 1040035 h 4981532"/>
              <a:gd name="connsiteX548" fmla="*/ 913425 w 5380459"/>
              <a:gd name="connsiteY548" fmla="*/ 1071141 h 4981532"/>
              <a:gd name="connsiteX549" fmla="*/ 725996 w 5380459"/>
              <a:gd name="connsiteY549" fmla="*/ 1382205 h 4981532"/>
              <a:gd name="connsiteX550" fmla="*/ 630923 w 5380459"/>
              <a:gd name="connsiteY550" fmla="*/ 1459294 h 4981532"/>
              <a:gd name="connsiteX551" fmla="*/ 615984 w 5380459"/>
              <a:gd name="connsiteY551" fmla="*/ 1521507 h 4981532"/>
              <a:gd name="connsiteX552" fmla="*/ 576596 w 5380459"/>
              <a:gd name="connsiteY552" fmla="*/ 1606712 h 4981532"/>
              <a:gd name="connsiteX553" fmla="*/ 537209 w 5380459"/>
              <a:gd name="connsiteY553" fmla="*/ 1746014 h 4981532"/>
              <a:gd name="connsiteX554" fmla="*/ 442137 w 5380459"/>
              <a:gd name="connsiteY554" fmla="*/ 1824456 h 4981532"/>
              <a:gd name="connsiteX555" fmla="*/ 379661 w 5380459"/>
              <a:gd name="connsiteY555" fmla="*/ 1769006 h 4981532"/>
              <a:gd name="connsiteX556" fmla="*/ 442137 w 5380459"/>
              <a:gd name="connsiteY556" fmla="*/ 1521507 h 4981532"/>
              <a:gd name="connsiteX557" fmla="*/ 529060 w 5380459"/>
              <a:gd name="connsiteY557" fmla="*/ 1382205 h 4981532"/>
              <a:gd name="connsiteX558" fmla="*/ 584745 w 5380459"/>
              <a:gd name="connsiteY558" fmla="*/ 1218558 h 4981532"/>
              <a:gd name="connsiteX559" fmla="*/ 655370 w 5380459"/>
              <a:gd name="connsiteY559" fmla="*/ 1110362 h 4981532"/>
              <a:gd name="connsiteX560" fmla="*/ 898484 w 5380459"/>
              <a:gd name="connsiteY560" fmla="*/ 815528 h 4981532"/>
              <a:gd name="connsiteX561" fmla="*/ 1008497 w 5380459"/>
              <a:gd name="connsiteY561" fmla="*/ 589669 h 4981532"/>
              <a:gd name="connsiteX562" fmla="*/ 1565347 w 5380459"/>
              <a:gd name="connsiteY562" fmla="*/ 348932 h 4981532"/>
              <a:gd name="connsiteX563" fmla="*/ 1941562 w 5380459"/>
              <a:gd name="connsiteY563" fmla="*/ 248851 h 4981532"/>
              <a:gd name="connsiteX564" fmla="*/ 2507920 w 5380459"/>
              <a:gd name="connsiteY564" fmla="*/ 139302 h 4981532"/>
              <a:gd name="connsiteX565" fmla="*/ 2884135 w 5380459"/>
              <a:gd name="connsiteY565" fmla="*/ 132540 h 4981532"/>
              <a:gd name="connsiteX566" fmla="*/ 2946611 w 5380459"/>
              <a:gd name="connsiteY566" fmla="*/ 54098 h 4981532"/>
              <a:gd name="connsiteX567" fmla="*/ 3347272 w 5380459"/>
              <a:gd name="connsiteY567" fmla="*/ 0 h 4981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</a:cxnLst>
            <a:rect l="l" t="t" r="r" b="b"/>
            <a:pathLst>
              <a:path w="5380459" h="4981532">
                <a:moveTo>
                  <a:pt x="2421121" y="4838979"/>
                </a:moveTo>
                <a:cubicBezTo>
                  <a:pt x="2452344" y="4838979"/>
                  <a:pt x="2468634" y="4861915"/>
                  <a:pt x="2468634" y="4884851"/>
                </a:cubicBezTo>
                <a:cubicBezTo>
                  <a:pt x="2460489" y="4946913"/>
                  <a:pt x="2365462" y="4861915"/>
                  <a:pt x="2421121" y="4838979"/>
                </a:cubicBezTo>
                <a:close/>
                <a:moveTo>
                  <a:pt x="3671328" y="4821706"/>
                </a:moveTo>
                <a:cubicBezTo>
                  <a:pt x="3661968" y="4825444"/>
                  <a:pt x="3663496" y="4840397"/>
                  <a:pt x="3669609" y="4845465"/>
                </a:cubicBezTo>
                <a:cubicBezTo>
                  <a:pt x="3692700" y="4900883"/>
                  <a:pt x="3732092" y="4814377"/>
                  <a:pt x="3684550" y="4822487"/>
                </a:cubicBezTo>
                <a:cubicBezTo>
                  <a:pt x="3678777" y="4820460"/>
                  <a:pt x="3674448" y="4820460"/>
                  <a:pt x="3671328" y="4821706"/>
                </a:cubicBezTo>
                <a:close/>
                <a:moveTo>
                  <a:pt x="2938749" y="4745522"/>
                </a:moveTo>
                <a:cubicBezTo>
                  <a:pt x="2923889" y="4737395"/>
                  <a:pt x="2907679" y="4768548"/>
                  <a:pt x="2899574" y="4783447"/>
                </a:cubicBezTo>
                <a:cubicBezTo>
                  <a:pt x="2899574" y="4838980"/>
                  <a:pt x="2963064" y="4768548"/>
                  <a:pt x="2938749" y="4745522"/>
                </a:cubicBezTo>
                <a:close/>
                <a:moveTo>
                  <a:pt x="3825388" y="4527986"/>
                </a:moveTo>
                <a:cubicBezTo>
                  <a:pt x="3810447" y="4519940"/>
                  <a:pt x="3747964" y="4566874"/>
                  <a:pt x="3787355" y="4574920"/>
                </a:cubicBezTo>
                <a:cubicBezTo>
                  <a:pt x="3825388" y="4597716"/>
                  <a:pt x="3889230" y="4536032"/>
                  <a:pt x="3825388" y="4527986"/>
                </a:cubicBezTo>
                <a:close/>
                <a:moveTo>
                  <a:pt x="2012310" y="4481846"/>
                </a:moveTo>
                <a:cubicBezTo>
                  <a:pt x="1997409" y="4481846"/>
                  <a:pt x="1989281" y="4488599"/>
                  <a:pt x="1989281" y="4496702"/>
                </a:cubicBezTo>
                <a:cubicBezTo>
                  <a:pt x="1989281" y="4558828"/>
                  <a:pt x="2067850" y="4496702"/>
                  <a:pt x="2012310" y="4481846"/>
                </a:cubicBezTo>
                <a:close/>
                <a:moveTo>
                  <a:pt x="1283231" y="4341374"/>
                </a:moveTo>
                <a:cubicBezTo>
                  <a:pt x="1298168" y="4341374"/>
                  <a:pt x="1306315" y="4349477"/>
                  <a:pt x="1314463" y="4349477"/>
                </a:cubicBezTo>
                <a:cubicBezTo>
                  <a:pt x="1393220" y="4411600"/>
                  <a:pt x="1478766" y="4458867"/>
                  <a:pt x="1573818" y="4488577"/>
                </a:cubicBezTo>
                <a:cubicBezTo>
                  <a:pt x="1651217" y="4558803"/>
                  <a:pt x="1746268" y="4606070"/>
                  <a:pt x="1831815" y="4666841"/>
                </a:cubicBezTo>
                <a:cubicBezTo>
                  <a:pt x="1887488" y="4753273"/>
                  <a:pt x="1997476" y="4722211"/>
                  <a:pt x="2068086" y="4768128"/>
                </a:cubicBezTo>
                <a:cubicBezTo>
                  <a:pt x="2099317" y="4782983"/>
                  <a:pt x="2130548" y="4830250"/>
                  <a:pt x="2076233" y="4830250"/>
                </a:cubicBezTo>
                <a:cubicBezTo>
                  <a:pt x="1973034" y="4814044"/>
                  <a:pt x="1864404" y="4807292"/>
                  <a:pt x="1777500" y="4753273"/>
                </a:cubicBezTo>
                <a:cubicBezTo>
                  <a:pt x="1706890" y="4722211"/>
                  <a:pt x="1628133" y="4691150"/>
                  <a:pt x="1573818" y="4629028"/>
                </a:cubicBezTo>
                <a:cubicBezTo>
                  <a:pt x="1542586" y="4581761"/>
                  <a:pt x="1486913" y="4581761"/>
                  <a:pt x="1439388" y="4566905"/>
                </a:cubicBezTo>
                <a:cubicBezTo>
                  <a:pt x="1401367" y="4519638"/>
                  <a:pt x="1385072" y="4458867"/>
                  <a:pt x="1337547" y="4411600"/>
                </a:cubicBezTo>
                <a:cubicBezTo>
                  <a:pt x="1322610" y="4396744"/>
                  <a:pt x="1252000" y="4372435"/>
                  <a:pt x="1283231" y="4341374"/>
                </a:cubicBezTo>
                <a:close/>
                <a:moveTo>
                  <a:pt x="3991665" y="4318358"/>
                </a:moveTo>
                <a:cubicBezTo>
                  <a:pt x="3960411" y="4318358"/>
                  <a:pt x="3929157" y="4326446"/>
                  <a:pt x="3896544" y="4334533"/>
                </a:cubicBezTo>
                <a:cubicBezTo>
                  <a:pt x="3850342" y="4357447"/>
                  <a:pt x="3921003" y="4403276"/>
                  <a:pt x="3944104" y="4372274"/>
                </a:cubicBezTo>
                <a:cubicBezTo>
                  <a:pt x="3975359" y="4372274"/>
                  <a:pt x="4039226" y="4334533"/>
                  <a:pt x="3991665" y="4318358"/>
                </a:cubicBezTo>
                <a:close/>
                <a:moveTo>
                  <a:pt x="1386373" y="4232557"/>
                </a:moveTo>
                <a:cubicBezTo>
                  <a:pt x="1410265" y="4237774"/>
                  <a:pt x="1430908" y="4258641"/>
                  <a:pt x="1424792" y="4287142"/>
                </a:cubicBezTo>
                <a:cubicBezTo>
                  <a:pt x="1401685" y="4318358"/>
                  <a:pt x="1314696" y="4255926"/>
                  <a:pt x="1362268" y="4232854"/>
                </a:cubicBezTo>
                <a:cubicBezTo>
                  <a:pt x="1370084" y="4230818"/>
                  <a:pt x="1378409" y="4230818"/>
                  <a:pt x="1386373" y="4232557"/>
                </a:cubicBezTo>
                <a:close/>
                <a:moveTo>
                  <a:pt x="3865049" y="4070746"/>
                </a:moveTo>
                <a:cubicBezTo>
                  <a:pt x="3850044" y="4070746"/>
                  <a:pt x="3833676" y="4085573"/>
                  <a:pt x="3833676" y="4101748"/>
                </a:cubicBezTo>
                <a:cubicBezTo>
                  <a:pt x="3841860" y="4155664"/>
                  <a:pt x="3920975" y="4077486"/>
                  <a:pt x="3865049" y="4070746"/>
                </a:cubicBezTo>
                <a:close/>
                <a:moveTo>
                  <a:pt x="1683756" y="4046143"/>
                </a:moveTo>
                <a:cubicBezTo>
                  <a:pt x="1636116" y="4085419"/>
                  <a:pt x="1690561" y="4162617"/>
                  <a:pt x="1721868" y="4193767"/>
                </a:cubicBezTo>
                <a:cubicBezTo>
                  <a:pt x="1769508" y="4224917"/>
                  <a:pt x="1825314" y="4295343"/>
                  <a:pt x="1879760" y="4256067"/>
                </a:cubicBezTo>
                <a:cubicBezTo>
                  <a:pt x="1840287" y="4170743"/>
                  <a:pt x="1769508" y="4101672"/>
                  <a:pt x="1683756" y="4046143"/>
                </a:cubicBezTo>
                <a:close/>
                <a:moveTo>
                  <a:pt x="4367789" y="3938210"/>
                </a:moveTo>
                <a:cubicBezTo>
                  <a:pt x="4328397" y="3969316"/>
                  <a:pt x="4297156" y="4031526"/>
                  <a:pt x="4336547" y="4070746"/>
                </a:cubicBezTo>
                <a:cubicBezTo>
                  <a:pt x="4367789" y="4039641"/>
                  <a:pt x="4360997" y="4000421"/>
                  <a:pt x="4367789" y="3954439"/>
                </a:cubicBezTo>
                <a:cubicBezTo>
                  <a:pt x="4367789" y="3954439"/>
                  <a:pt x="4367789" y="3946325"/>
                  <a:pt x="4367789" y="3938210"/>
                </a:cubicBezTo>
                <a:close/>
                <a:moveTo>
                  <a:pt x="4572545" y="3923131"/>
                </a:moveTo>
                <a:cubicBezTo>
                  <a:pt x="4533347" y="3938023"/>
                  <a:pt x="4486039" y="3969162"/>
                  <a:pt x="4486039" y="4015192"/>
                </a:cubicBezTo>
                <a:cubicBezTo>
                  <a:pt x="4533347" y="4008423"/>
                  <a:pt x="4556325" y="3961039"/>
                  <a:pt x="4572545" y="3923131"/>
                </a:cubicBezTo>
                <a:close/>
                <a:moveTo>
                  <a:pt x="1546432" y="3914713"/>
                </a:moveTo>
                <a:cubicBezTo>
                  <a:pt x="1525673" y="3919185"/>
                  <a:pt x="1503581" y="3937831"/>
                  <a:pt x="1503581" y="3961013"/>
                </a:cubicBezTo>
                <a:cubicBezTo>
                  <a:pt x="1526604" y="4008049"/>
                  <a:pt x="1628180" y="3946231"/>
                  <a:pt x="1565880" y="3915322"/>
                </a:cubicBezTo>
                <a:cubicBezTo>
                  <a:pt x="1560124" y="3913306"/>
                  <a:pt x="1553352" y="3913222"/>
                  <a:pt x="1546432" y="3914713"/>
                </a:cubicBezTo>
                <a:close/>
                <a:moveTo>
                  <a:pt x="2577490" y="3813243"/>
                </a:moveTo>
                <a:cubicBezTo>
                  <a:pt x="2523394" y="3806467"/>
                  <a:pt x="2531508" y="3875580"/>
                  <a:pt x="2546385" y="3906749"/>
                </a:cubicBezTo>
                <a:cubicBezTo>
                  <a:pt x="2577490" y="3954180"/>
                  <a:pt x="2577490" y="4015162"/>
                  <a:pt x="2609948" y="4054462"/>
                </a:cubicBezTo>
                <a:cubicBezTo>
                  <a:pt x="2655930" y="4093761"/>
                  <a:pt x="2655930" y="4015162"/>
                  <a:pt x="2632939" y="3992124"/>
                </a:cubicBezTo>
                <a:cubicBezTo>
                  <a:pt x="2593719" y="3937918"/>
                  <a:pt x="2616710" y="3860674"/>
                  <a:pt x="2577490" y="3813243"/>
                </a:cubicBezTo>
                <a:close/>
                <a:moveTo>
                  <a:pt x="2197099" y="3810745"/>
                </a:moveTo>
                <a:cubicBezTo>
                  <a:pt x="2195059" y="3811601"/>
                  <a:pt x="2193018" y="3813312"/>
                  <a:pt x="2193018" y="3813312"/>
                </a:cubicBezTo>
                <a:cubicBezTo>
                  <a:pt x="2153563" y="3861227"/>
                  <a:pt x="2248799" y="3836585"/>
                  <a:pt x="2201181" y="3813312"/>
                </a:cubicBezTo>
                <a:cubicBezTo>
                  <a:pt x="2201181" y="3809890"/>
                  <a:pt x="2199140" y="3809890"/>
                  <a:pt x="2197099" y="3810745"/>
                </a:cubicBezTo>
                <a:close/>
                <a:moveTo>
                  <a:pt x="2766359" y="3713740"/>
                </a:moveTo>
                <a:cubicBezTo>
                  <a:pt x="2720214" y="3705676"/>
                  <a:pt x="2735143" y="3759431"/>
                  <a:pt x="2758216" y="3767495"/>
                </a:cubicBezTo>
                <a:cubicBezTo>
                  <a:pt x="2797575" y="3806467"/>
                  <a:pt x="2813862" y="3705676"/>
                  <a:pt x="2766359" y="3713740"/>
                </a:cubicBezTo>
                <a:close/>
                <a:moveTo>
                  <a:pt x="3198103" y="3666403"/>
                </a:moveTo>
                <a:cubicBezTo>
                  <a:pt x="3166729" y="3659646"/>
                  <a:pt x="3150361" y="3689375"/>
                  <a:pt x="3158545" y="3713699"/>
                </a:cubicBezTo>
                <a:cubicBezTo>
                  <a:pt x="3174914" y="3759643"/>
                  <a:pt x="3237660" y="3682619"/>
                  <a:pt x="3198103" y="3666403"/>
                </a:cubicBezTo>
                <a:close/>
                <a:moveTo>
                  <a:pt x="1934991" y="3650916"/>
                </a:moveTo>
                <a:cubicBezTo>
                  <a:pt x="1918648" y="3689010"/>
                  <a:pt x="1966314" y="3728465"/>
                  <a:pt x="2005810" y="3736628"/>
                </a:cubicBezTo>
                <a:cubicBezTo>
                  <a:pt x="2028962" y="3713500"/>
                  <a:pt x="1973124" y="3665882"/>
                  <a:pt x="1941800" y="3650916"/>
                </a:cubicBezTo>
                <a:cubicBezTo>
                  <a:pt x="1934991" y="3650916"/>
                  <a:pt x="1934991" y="3650916"/>
                  <a:pt x="1934991" y="3650916"/>
                </a:cubicBezTo>
                <a:close/>
                <a:moveTo>
                  <a:pt x="2114356" y="3603879"/>
                </a:moveTo>
                <a:cubicBezTo>
                  <a:pt x="2068250" y="3589013"/>
                  <a:pt x="2060114" y="3651181"/>
                  <a:pt x="2060114" y="3682265"/>
                </a:cubicBezTo>
                <a:cubicBezTo>
                  <a:pt x="2051978" y="3744432"/>
                  <a:pt x="2130629" y="3775516"/>
                  <a:pt x="2169954" y="3728215"/>
                </a:cubicBezTo>
                <a:cubicBezTo>
                  <a:pt x="2224196" y="3682265"/>
                  <a:pt x="2161818" y="3620097"/>
                  <a:pt x="2114356" y="3603879"/>
                </a:cubicBezTo>
                <a:close/>
                <a:moveTo>
                  <a:pt x="1376677" y="3581076"/>
                </a:moveTo>
                <a:cubicBezTo>
                  <a:pt x="1353584" y="3581076"/>
                  <a:pt x="1384827" y="3612078"/>
                  <a:pt x="1384827" y="3620165"/>
                </a:cubicBezTo>
                <a:cubicBezTo>
                  <a:pt x="1424218" y="3665994"/>
                  <a:pt x="1407918" y="3589164"/>
                  <a:pt x="1376677" y="3581076"/>
                </a:cubicBezTo>
                <a:close/>
                <a:moveTo>
                  <a:pt x="1322912" y="3480356"/>
                </a:moveTo>
                <a:cubicBezTo>
                  <a:pt x="1311593" y="3484077"/>
                  <a:pt x="1310059" y="3499722"/>
                  <a:pt x="1322335" y="3510824"/>
                </a:cubicBezTo>
                <a:cubicBezTo>
                  <a:pt x="1345524" y="3565998"/>
                  <a:pt x="1393266" y="3473143"/>
                  <a:pt x="1337339" y="3481218"/>
                </a:cubicBezTo>
                <a:cubicBezTo>
                  <a:pt x="1331542" y="3479199"/>
                  <a:pt x="1326683" y="3479115"/>
                  <a:pt x="1322912" y="3480356"/>
                </a:cubicBezTo>
                <a:close/>
                <a:moveTo>
                  <a:pt x="1831856" y="3456477"/>
                </a:moveTo>
                <a:cubicBezTo>
                  <a:pt x="1831856" y="3456477"/>
                  <a:pt x="1825012" y="3456477"/>
                  <a:pt x="1825012" y="3464572"/>
                </a:cubicBezTo>
                <a:cubicBezTo>
                  <a:pt x="1785319" y="3510444"/>
                  <a:pt x="1879761" y="3487508"/>
                  <a:pt x="1831856" y="3456477"/>
                </a:cubicBezTo>
                <a:close/>
                <a:moveTo>
                  <a:pt x="4352568" y="3308861"/>
                </a:moveTo>
                <a:cubicBezTo>
                  <a:pt x="4296891" y="3325113"/>
                  <a:pt x="4305039" y="3379284"/>
                  <a:pt x="4305039" y="3418559"/>
                </a:cubicBezTo>
                <a:cubicBezTo>
                  <a:pt x="4321335" y="3456479"/>
                  <a:pt x="4281953" y="3503879"/>
                  <a:pt x="4250719" y="3464605"/>
                </a:cubicBezTo>
                <a:cubicBezTo>
                  <a:pt x="4211338" y="3418559"/>
                  <a:pt x="4155660" y="3480856"/>
                  <a:pt x="4163808" y="3526902"/>
                </a:cubicBezTo>
                <a:cubicBezTo>
                  <a:pt x="4171956" y="3589199"/>
                  <a:pt x="4093193" y="3612222"/>
                  <a:pt x="4101341" y="3674520"/>
                </a:cubicBezTo>
                <a:cubicBezTo>
                  <a:pt x="4109489" y="3728691"/>
                  <a:pt x="4163808" y="3697543"/>
                  <a:pt x="4180104" y="3666394"/>
                </a:cubicBezTo>
                <a:cubicBezTo>
                  <a:pt x="4226275" y="3651497"/>
                  <a:pt x="4242571" y="3604097"/>
                  <a:pt x="4257509" y="3566176"/>
                </a:cubicBezTo>
                <a:cubicBezTo>
                  <a:pt x="4336272" y="3510651"/>
                  <a:pt x="4398740" y="3410433"/>
                  <a:pt x="4352568" y="3316987"/>
                </a:cubicBezTo>
                <a:cubicBezTo>
                  <a:pt x="4352568" y="3308861"/>
                  <a:pt x="4352568" y="3308861"/>
                  <a:pt x="4352568" y="3308861"/>
                </a:cubicBezTo>
                <a:close/>
                <a:moveTo>
                  <a:pt x="1337688" y="3262831"/>
                </a:moveTo>
                <a:cubicBezTo>
                  <a:pt x="1314696" y="3262831"/>
                  <a:pt x="1329573" y="3285936"/>
                  <a:pt x="1337688" y="3294090"/>
                </a:cubicBezTo>
                <a:cubicBezTo>
                  <a:pt x="1385022" y="3294090"/>
                  <a:pt x="1401251" y="3371558"/>
                  <a:pt x="1447234" y="3333504"/>
                </a:cubicBezTo>
                <a:cubicBezTo>
                  <a:pt x="1424242" y="3302245"/>
                  <a:pt x="1376908" y="3277781"/>
                  <a:pt x="1337688" y="3262831"/>
                </a:cubicBezTo>
                <a:close/>
                <a:moveTo>
                  <a:pt x="4297097" y="3146961"/>
                </a:moveTo>
                <a:cubicBezTo>
                  <a:pt x="4257885" y="3161802"/>
                  <a:pt x="4251125" y="3215769"/>
                  <a:pt x="4251125" y="3254895"/>
                </a:cubicBezTo>
                <a:cubicBezTo>
                  <a:pt x="4251125" y="3308861"/>
                  <a:pt x="4328195" y="3240054"/>
                  <a:pt x="4344420" y="3285925"/>
                </a:cubicBezTo>
                <a:cubicBezTo>
                  <a:pt x="4360646" y="3240054"/>
                  <a:pt x="4344420" y="3177992"/>
                  <a:pt x="4297097" y="3146961"/>
                </a:cubicBezTo>
                <a:close/>
                <a:moveTo>
                  <a:pt x="952785" y="3061434"/>
                </a:moveTo>
                <a:cubicBezTo>
                  <a:pt x="929698" y="3053313"/>
                  <a:pt x="913402" y="3084442"/>
                  <a:pt x="905254" y="3099330"/>
                </a:cubicBezTo>
                <a:cubicBezTo>
                  <a:pt x="882168" y="3146700"/>
                  <a:pt x="913402" y="3192717"/>
                  <a:pt x="929698" y="3240087"/>
                </a:cubicBezTo>
                <a:cubicBezTo>
                  <a:pt x="929698" y="3271217"/>
                  <a:pt x="890316" y="3317233"/>
                  <a:pt x="944637" y="3317233"/>
                </a:cubicBezTo>
                <a:cubicBezTo>
                  <a:pt x="992165" y="3277984"/>
                  <a:pt x="975869" y="3363250"/>
                  <a:pt x="992165" y="3394379"/>
                </a:cubicBezTo>
                <a:cubicBezTo>
                  <a:pt x="992165" y="3464758"/>
                  <a:pt x="1062781" y="3504008"/>
                  <a:pt x="1085867" y="3573033"/>
                </a:cubicBezTo>
                <a:cubicBezTo>
                  <a:pt x="1079077" y="3612283"/>
                  <a:pt x="1110311" y="3682661"/>
                  <a:pt x="1156482" y="3666420"/>
                </a:cubicBezTo>
                <a:cubicBezTo>
                  <a:pt x="1187717" y="3612283"/>
                  <a:pt x="1133396" y="3558145"/>
                  <a:pt x="1110311" y="3510775"/>
                </a:cubicBezTo>
                <a:cubicBezTo>
                  <a:pt x="1062781" y="3449870"/>
                  <a:pt x="1125250" y="3371371"/>
                  <a:pt x="1079077" y="3317233"/>
                </a:cubicBezTo>
                <a:cubicBezTo>
                  <a:pt x="1015252" y="3240087"/>
                  <a:pt x="1046485" y="3115571"/>
                  <a:pt x="952785" y="3061434"/>
                </a:cubicBezTo>
                <a:close/>
                <a:moveTo>
                  <a:pt x="4658189" y="3037440"/>
                </a:moveTo>
                <a:cubicBezTo>
                  <a:pt x="4610708" y="3061789"/>
                  <a:pt x="4548305" y="3037440"/>
                  <a:pt x="4525243" y="3092900"/>
                </a:cubicBezTo>
                <a:cubicBezTo>
                  <a:pt x="4494042" y="3201116"/>
                  <a:pt x="4502181" y="3309331"/>
                  <a:pt x="4485902" y="3418899"/>
                </a:cubicBezTo>
                <a:cubicBezTo>
                  <a:pt x="4485902" y="3496002"/>
                  <a:pt x="4438422" y="3573105"/>
                  <a:pt x="4477763" y="3643445"/>
                </a:cubicBezTo>
                <a:cubicBezTo>
                  <a:pt x="4517104" y="3682673"/>
                  <a:pt x="4533383" y="3604217"/>
                  <a:pt x="4548305" y="3581221"/>
                </a:cubicBezTo>
                <a:cubicBezTo>
                  <a:pt x="4572724" y="3496002"/>
                  <a:pt x="4556445" y="3394550"/>
                  <a:pt x="4618848" y="3333679"/>
                </a:cubicBezTo>
                <a:cubicBezTo>
                  <a:pt x="4666328" y="3294451"/>
                  <a:pt x="4720592" y="3379671"/>
                  <a:pt x="4674468" y="3418899"/>
                </a:cubicBezTo>
                <a:cubicBezTo>
                  <a:pt x="4658189" y="3456774"/>
                  <a:pt x="4579507" y="3473006"/>
                  <a:pt x="4603925" y="3518998"/>
                </a:cubicBezTo>
                <a:cubicBezTo>
                  <a:pt x="4658189" y="3550110"/>
                  <a:pt x="4626987" y="3612333"/>
                  <a:pt x="4618848" y="3659677"/>
                </a:cubicBezTo>
                <a:cubicBezTo>
                  <a:pt x="4618848" y="3705669"/>
                  <a:pt x="4610708" y="3744897"/>
                  <a:pt x="4595786" y="3782772"/>
                </a:cubicBezTo>
                <a:cubicBezTo>
                  <a:pt x="4572724" y="3830116"/>
                  <a:pt x="4626987" y="3861228"/>
                  <a:pt x="4643267" y="3813884"/>
                </a:cubicBezTo>
                <a:cubicBezTo>
                  <a:pt x="4658189" y="3751660"/>
                  <a:pt x="4689390" y="3705669"/>
                  <a:pt x="4713809" y="3643445"/>
                </a:cubicBezTo>
                <a:cubicBezTo>
                  <a:pt x="4736871" y="3518998"/>
                  <a:pt x="4768072" y="3387787"/>
                  <a:pt x="4768072" y="3255223"/>
                </a:cubicBezTo>
                <a:cubicBezTo>
                  <a:pt x="4830475" y="3184883"/>
                  <a:pt x="4784351" y="3053672"/>
                  <a:pt x="4681251" y="3037440"/>
                </a:cubicBezTo>
                <a:cubicBezTo>
                  <a:pt x="4674468" y="3037440"/>
                  <a:pt x="4666328" y="3037440"/>
                  <a:pt x="4658189" y="3037440"/>
                </a:cubicBezTo>
                <a:close/>
                <a:moveTo>
                  <a:pt x="4187321" y="3037440"/>
                </a:moveTo>
                <a:cubicBezTo>
                  <a:pt x="4147953" y="3076328"/>
                  <a:pt x="4251125" y="3053532"/>
                  <a:pt x="4195466" y="3037440"/>
                </a:cubicBezTo>
                <a:cubicBezTo>
                  <a:pt x="4187321" y="3037440"/>
                  <a:pt x="4187321" y="3037440"/>
                  <a:pt x="4187321" y="3037440"/>
                </a:cubicBezTo>
                <a:close/>
                <a:moveTo>
                  <a:pt x="301280" y="3014077"/>
                </a:moveTo>
                <a:cubicBezTo>
                  <a:pt x="325833" y="3014077"/>
                  <a:pt x="325833" y="3053490"/>
                  <a:pt x="309465" y="3061645"/>
                </a:cubicBezTo>
                <a:cubicBezTo>
                  <a:pt x="278091" y="3116008"/>
                  <a:pt x="238534" y="3007281"/>
                  <a:pt x="301280" y="3014077"/>
                </a:cubicBezTo>
                <a:close/>
                <a:moveTo>
                  <a:pt x="247193" y="2928389"/>
                </a:moveTo>
                <a:cubicBezTo>
                  <a:pt x="261351" y="2932906"/>
                  <a:pt x="268238" y="2950974"/>
                  <a:pt x="262116" y="2968279"/>
                </a:cubicBezTo>
                <a:cubicBezTo>
                  <a:pt x="247150" y="3014424"/>
                  <a:pt x="184567" y="2937063"/>
                  <a:pt x="230824" y="2928919"/>
                </a:cubicBezTo>
                <a:cubicBezTo>
                  <a:pt x="236947" y="2926884"/>
                  <a:pt x="242474" y="2926884"/>
                  <a:pt x="247193" y="2928389"/>
                </a:cubicBezTo>
                <a:close/>
                <a:moveTo>
                  <a:pt x="18679" y="2860460"/>
                </a:moveTo>
                <a:cubicBezTo>
                  <a:pt x="43321" y="2860460"/>
                  <a:pt x="50166" y="2883432"/>
                  <a:pt x="50166" y="2898297"/>
                </a:cubicBezTo>
                <a:cubicBezTo>
                  <a:pt x="58380" y="2960457"/>
                  <a:pt x="3620" y="2883432"/>
                  <a:pt x="18679" y="2860460"/>
                </a:cubicBezTo>
                <a:close/>
                <a:moveTo>
                  <a:pt x="230460" y="2843793"/>
                </a:moveTo>
                <a:cubicBezTo>
                  <a:pt x="230460" y="2843793"/>
                  <a:pt x="238534" y="2843793"/>
                  <a:pt x="238534" y="2851867"/>
                </a:cubicBezTo>
                <a:cubicBezTo>
                  <a:pt x="238534" y="2905696"/>
                  <a:pt x="176631" y="2859942"/>
                  <a:pt x="230460" y="2843793"/>
                </a:cubicBezTo>
                <a:close/>
                <a:moveTo>
                  <a:pt x="4757529" y="2829051"/>
                </a:moveTo>
                <a:cubicBezTo>
                  <a:pt x="4738480" y="2831463"/>
                  <a:pt x="4720954" y="2857871"/>
                  <a:pt x="4720954" y="2875137"/>
                </a:cubicBezTo>
                <a:cubicBezTo>
                  <a:pt x="4729082" y="2906283"/>
                  <a:pt x="4745338" y="2952326"/>
                  <a:pt x="4768367" y="2983473"/>
                </a:cubicBezTo>
                <a:cubicBezTo>
                  <a:pt x="4791395" y="2937430"/>
                  <a:pt x="4799523" y="2883262"/>
                  <a:pt x="4776494" y="2835865"/>
                </a:cubicBezTo>
                <a:cubicBezTo>
                  <a:pt x="4770398" y="2830109"/>
                  <a:pt x="4763879" y="2828247"/>
                  <a:pt x="4757529" y="2829051"/>
                </a:cubicBezTo>
                <a:close/>
                <a:moveTo>
                  <a:pt x="4305092" y="2812843"/>
                </a:moveTo>
                <a:cubicBezTo>
                  <a:pt x="4296965" y="2812843"/>
                  <a:pt x="4296965" y="2820934"/>
                  <a:pt x="4288838" y="2820934"/>
                </a:cubicBezTo>
                <a:cubicBezTo>
                  <a:pt x="4257685" y="2851947"/>
                  <a:pt x="4203507" y="2905883"/>
                  <a:pt x="4242786" y="2951728"/>
                </a:cubicBezTo>
                <a:cubicBezTo>
                  <a:pt x="4282066" y="2920715"/>
                  <a:pt x="4305092" y="2866779"/>
                  <a:pt x="4305092" y="2812843"/>
                </a:cubicBezTo>
                <a:close/>
                <a:moveTo>
                  <a:pt x="1210624" y="2745927"/>
                </a:moveTo>
                <a:cubicBezTo>
                  <a:pt x="1193575" y="2742560"/>
                  <a:pt x="1213186" y="2790837"/>
                  <a:pt x="1220317" y="2797902"/>
                </a:cubicBezTo>
                <a:cubicBezTo>
                  <a:pt x="1258349" y="2851731"/>
                  <a:pt x="1243409" y="2766951"/>
                  <a:pt x="1220317" y="2750802"/>
                </a:cubicBezTo>
                <a:cubicBezTo>
                  <a:pt x="1216242" y="2747943"/>
                  <a:pt x="1213059" y="2746408"/>
                  <a:pt x="1210624" y="2745927"/>
                </a:cubicBezTo>
                <a:close/>
                <a:moveTo>
                  <a:pt x="43075" y="2704908"/>
                </a:moveTo>
                <a:cubicBezTo>
                  <a:pt x="89332" y="2704908"/>
                  <a:pt x="81169" y="2790041"/>
                  <a:pt x="43075" y="2804905"/>
                </a:cubicBezTo>
                <a:cubicBezTo>
                  <a:pt x="3620" y="2804905"/>
                  <a:pt x="3620" y="2719773"/>
                  <a:pt x="43075" y="2704908"/>
                </a:cubicBezTo>
                <a:close/>
                <a:moveTo>
                  <a:pt x="4703192" y="2702202"/>
                </a:moveTo>
                <a:cubicBezTo>
                  <a:pt x="4694341" y="2703729"/>
                  <a:pt x="4691262" y="2715180"/>
                  <a:pt x="4697419" y="2727395"/>
                </a:cubicBezTo>
                <a:cubicBezTo>
                  <a:pt x="4705629" y="2789827"/>
                  <a:pt x="4768572" y="2704322"/>
                  <a:pt x="4713839" y="2704322"/>
                </a:cubicBezTo>
                <a:cubicBezTo>
                  <a:pt x="4709734" y="2702287"/>
                  <a:pt x="4706142" y="2701693"/>
                  <a:pt x="4703192" y="2702202"/>
                </a:cubicBezTo>
                <a:close/>
                <a:moveTo>
                  <a:pt x="4336308" y="2673343"/>
                </a:moveTo>
                <a:cubicBezTo>
                  <a:pt x="4296891" y="2665228"/>
                  <a:pt x="4257474" y="2719324"/>
                  <a:pt x="4273784" y="2758544"/>
                </a:cubicBezTo>
                <a:cubicBezTo>
                  <a:pt x="4313201" y="2797764"/>
                  <a:pt x="4375725" y="2711210"/>
                  <a:pt x="4336308" y="2673343"/>
                </a:cubicBezTo>
                <a:close/>
                <a:moveTo>
                  <a:pt x="4367788" y="2557442"/>
                </a:moveTo>
                <a:cubicBezTo>
                  <a:pt x="4360943" y="2549358"/>
                  <a:pt x="4313028" y="2588431"/>
                  <a:pt x="4321242" y="2619419"/>
                </a:cubicBezTo>
                <a:cubicBezTo>
                  <a:pt x="4344515" y="2665228"/>
                  <a:pt x="4367788" y="2580347"/>
                  <a:pt x="4367788" y="2557442"/>
                </a:cubicBezTo>
                <a:close/>
                <a:moveTo>
                  <a:pt x="1518232" y="2549358"/>
                </a:moveTo>
                <a:cubicBezTo>
                  <a:pt x="1510040" y="2549358"/>
                  <a:pt x="1503213" y="2549358"/>
                  <a:pt x="1495020" y="2557466"/>
                </a:cubicBezTo>
                <a:cubicBezTo>
                  <a:pt x="1447232" y="2603411"/>
                  <a:pt x="1455425" y="2681787"/>
                  <a:pt x="1455425" y="2742596"/>
                </a:cubicBezTo>
                <a:cubicBezTo>
                  <a:pt x="1447232" y="2829080"/>
                  <a:pt x="1495020" y="2897997"/>
                  <a:pt x="1534617" y="2976374"/>
                </a:cubicBezTo>
                <a:cubicBezTo>
                  <a:pt x="1542809" y="2991238"/>
                  <a:pt x="1557828" y="2999346"/>
                  <a:pt x="1574213" y="2991238"/>
                </a:cubicBezTo>
                <a:cubicBezTo>
                  <a:pt x="1574213" y="2920970"/>
                  <a:pt x="1574213" y="2920970"/>
                  <a:pt x="1574213" y="2920970"/>
                </a:cubicBezTo>
                <a:cubicBezTo>
                  <a:pt x="1534617" y="2914213"/>
                  <a:pt x="1526424" y="2875025"/>
                  <a:pt x="1526424" y="2835837"/>
                </a:cubicBezTo>
                <a:cubicBezTo>
                  <a:pt x="1518232" y="2742596"/>
                  <a:pt x="1549636" y="2642599"/>
                  <a:pt x="1518232" y="2549358"/>
                </a:cubicBezTo>
                <a:close/>
                <a:moveTo>
                  <a:pt x="10475" y="2517612"/>
                </a:moveTo>
                <a:cubicBezTo>
                  <a:pt x="43301" y="2517612"/>
                  <a:pt x="43301" y="2548765"/>
                  <a:pt x="43301" y="2571791"/>
                </a:cubicBezTo>
                <a:cubicBezTo>
                  <a:pt x="26888" y="2619197"/>
                  <a:pt x="-20983" y="2533866"/>
                  <a:pt x="10475" y="2517612"/>
                </a:cubicBezTo>
                <a:close/>
                <a:moveTo>
                  <a:pt x="290064" y="2500530"/>
                </a:moveTo>
                <a:cubicBezTo>
                  <a:pt x="293952" y="2502395"/>
                  <a:pt x="297672" y="2506125"/>
                  <a:pt x="301053" y="2509516"/>
                </a:cubicBezTo>
                <a:cubicBezTo>
                  <a:pt x="309167" y="2563768"/>
                  <a:pt x="309167" y="2642434"/>
                  <a:pt x="278062" y="2696686"/>
                </a:cubicBezTo>
                <a:cubicBezTo>
                  <a:pt x="255071" y="2750938"/>
                  <a:pt x="176631" y="2711605"/>
                  <a:pt x="184745" y="2657353"/>
                </a:cubicBezTo>
                <a:cubicBezTo>
                  <a:pt x="230727" y="2611239"/>
                  <a:pt x="230727" y="2540711"/>
                  <a:pt x="278062" y="2502734"/>
                </a:cubicBezTo>
                <a:cubicBezTo>
                  <a:pt x="282119" y="2498665"/>
                  <a:pt x="286176" y="2498665"/>
                  <a:pt x="290064" y="2500530"/>
                </a:cubicBezTo>
                <a:close/>
                <a:moveTo>
                  <a:pt x="4533131" y="2378727"/>
                </a:moveTo>
                <a:cubicBezTo>
                  <a:pt x="4477310" y="2409827"/>
                  <a:pt x="4564445" y="2447688"/>
                  <a:pt x="4548107" y="2486901"/>
                </a:cubicBezTo>
                <a:cubicBezTo>
                  <a:pt x="4516793" y="2495014"/>
                  <a:pt x="4485479" y="2526114"/>
                  <a:pt x="4485479" y="2563975"/>
                </a:cubicBezTo>
                <a:cubicBezTo>
                  <a:pt x="4508624" y="2611301"/>
                  <a:pt x="4485479" y="2650514"/>
                  <a:pt x="4477310" y="2696488"/>
                </a:cubicBezTo>
                <a:cubicBezTo>
                  <a:pt x="4508624" y="2758688"/>
                  <a:pt x="4524962" y="2820887"/>
                  <a:pt x="4524962" y="2889848"/>
                </a:cubicBezTo>
                <a:cubicBezTo>
                  <a:pt x="4524962" y="2937174"/>
                  <a:pt x="4533131" y="3022361"/>
                  <a:pt x="4595759" y="3022361"/>
                </a:cubicBezTo>
                <a:cubicBezTo>
                  <a:pt x="4635242" y="2983148"/>
                  <a:pt x="4579421" y="2920948"/>
                  <a:pt x="4579421" y="2874974"/>
                </a:cubicBezTo>
                <a:cubicBezTo>
                  <a:pt x="4595759" y="2829001"/>
                  <a:pt x="4556276" y="2781674"/>
                  <a:pt x="4572614" y="2735701"/>
                </a:cubicBezTo>
                <a:cubicBezTo>
                  <a:pt x="4603928" y="2696488"/>
                  <a:pt x="4572614" y="2650514"/>
                  <a:pt x="4572614" y="2611301"/>
                </a:cubicBezTo>
                <a:cubicBezTo>
                  <a:pt x="4618904" y="2540988"/>
                  <a:pt x="4595759" y="2447688"/>
                  <a:pt x="4539938" y="2393601"/>
                </a:cubicBezTo>
                <a:cubicBezTo>
                  <a:pt x="4539938" y="2385488"/>
                  <a:pt x="4539938" y="2385488"/>
                  <a:pt x="4539938" y="2385488"/>
                </a:cubicBezTo>
                <a:cubicBezTo>
                  <a:pt x="4533131" y="2378727"/>
                  <a:pt x="4533131" y="2378727"/>
                  <a:pt x="4533131" y="2378727"/>
                </a:cubicBezTo>
                <a:close/>
                <a:moveTo>
                  <a:pt x="1574213" y="2262064"/>
                </a:moveTo>
                <a:cubicBezTo>
                  <a:pt x="1549475" y="2308069"/>
                  <a:pt x="1526111" y="2355426"/>
                  <a:pt x="1526111" y="2409549"/>
                </a:cubicBezTo>
                <a:cubicBezTo>
                  <a:pt x="1534357" y="2440670"/>
                  <a:pt x="1517866" y="2509676"/>
                  <a:pt x="1565967" y="2494792"/>
                </a:cubicBezTo>
                <a:cubicBezTo>
                  <a:pt x="1565967" y="2486674"/>
                  <a:pt x="1574213" y="2486674"/>
                  <a:pt x="1574213" y="2478555"/>
                </a:cubicBezTo>
                <a:cubicBezTo>
                  <a:pt x="1574213" y="2262064"/>
                  <a:pt x="1574213" y="2262064"/>
                  <a:pt x="1574213" y="2262064"/>
                </a:cubicBezTo>
                <a:close/>
                <a:moveTo>
                  <a:pt x="4406895" y="2098576"/>
                </a:moveTo>
                <a:cubicBezTo>
                  <a:pt x="4352710" y="2137759"/>
                  <a:pt x="4375739" y="2214774"/>
                  <a:pt x="4398767" y="2262064"/>
                </a:cubicBezTo>
                <a:cubicBezTo>
                  <a:pt x="4431279" y="2214774"/>
                  <a:pt x="4431279" y="2160729"/>
                  <a:pt x="4406895" y="2106683"/>
                </a:cubicBezTo>
                <a:cubicBezTo>
                  <a:pt x="4406895" y="2098576"/>
                  <a:pt x="4406895" y="2098576"/>
                  <a:pt x="4406895" y="2098576"/>
                </a:cubicBezTo>
                <a:close/>
                <a:moveTo>
                  <a:pt x="1424424" y="2021785"/>
                </a:moveTo>
                <a:cubicBezTo>
                  <a:pt x="1401395" y="2013658"/>
                  <a:pt x="1393267" y="2044811"/>
                  <a:pt x="1401395" y="2061064"/>
                </a:cubicBezTo>
                <a:cubicBezTo>
                  <a:pt x="1408169" y="2115243"/>
                  <a:pt x="1471836" y="2021785"/>
                  <a:pt x="1424424" y="2021785"/>
                </a:cubicBezTo>
                <a:close/>
                <a:moveTo>
                  <a:pt x="371988" y="1927945"/>
                </a:moveTo>
                <a:cubicBezTo>
                  <a:pt x="411391" y="1927945"/>
                  <a:pt x="450794" y="1959058"/>
                  <a:pt x="442642" y="1998287"/>
                </a:cubicBezTo>
                <a:cubicBezTo>
                  <a:pt x="403239" y="2021284"/>
                  <a:pt x="396445" y="2075393"/>
                  <a:pt x="427696" y="2106506"/>
                </a:cubicBezTo>
                <a:cubicBezTo>
                  <a:pt x="442642" y="2160615"/>
                  <a:pt x="348890" y="2129502"/>
                  <a:pt x="332585" y="2176848"/>
                </a:cubicBezTo>
                <a:cubicBezTo>
                  <a:pt x="357042" y="2191728"/>
                  <a:pt x="419544" y="2176848"/>
                  <a:pt x="427696" y="2214724"/>
                </a:cubicBezTo>
                <a:cubicBezTo>
                  <a:pt x="467099" y="2253953"/>
                  <a:pt x="396445" y="2276950"/>
                  <a:pt x="371988" y="2285066"/>
                </a:cubicBezTo>
                <a:cubicBezTo>
                  <a:pt x="357042" y="2339175"/>
                  <a:pt x="340737" y="2416281"/>
                  <a:pt x="278236" y="2432514"/>
                </a:cubicBezTo>
                <a:cubicBezTo>
                  <a:pt x="207582" y="2440630"/>
                  <a:pt x="207582" y="2347292"/>
                  <a:pt x="215734" y="2299946"/>
                </a:cubicBezTo>
                <a:cubicBezTo>
                  <a:pt x="261931" y="2230957"/>
                  <a:pt x="255138" y="2152498"/>
                  <a:pt x="286388" y="2075393"/>
                </a:cubicBezTo>
                <a:cubicBezTo>
                  <a:pt x="325791" y="2036164"/>
                  <a:pt x="309487" y="1950942"/>
                  <a:pt x="371988" y="1927945"/>
                </a:cubicBezTo>
                <a:close/>
                <a:moveTo>
                  <a:pt x="1518286" y="1781124"/>
                </a:moveTo>
                <a:cubicBezTo>
                  <a:pt x="1510116" y="1781124"/>
                  <a:pt x="1503306" y="1781124"/>
                  <a:pt x="1495134" y="1789219"/>
                </a:cubicBezTo>
                <a:cubicBezTo>
                  <a:pt x="1478791" y="1835091"/>
                  <a:pt x="1439297" y="1905247"/>
                  <a:pt x="1486963" y="1943024"/>
                </a:cubicBezTo>
                <a:cubicBezTo>
                  <a:pt x="1526458" y="1905247"/>
                  <a:pt x="1549610" y="1826996"/>
                  <a:pt x="1518286" y="1781124"/>
                </a:cubicBezTo>
                <a:close/>
                <a:moveTo>
                  <a:pt x="4344319" y="1664461"/>
                </a:moveTo>
                <a:cubicBezTo>
                  <a:pt x="4327993" y="1664461"/>
                  <a:pt x="4313028" y="1687534"/>
                  <a:pt x="4321191" y="1710607"/>
                </a:cubicBezTo>
                <a:cubicBezTo>
                  <a:pt x="4336156" y="1758109"/>
                  <a:pt x="4398740" y="1672604"/>
                  <a:pt x="4344319" y="1664461"/>
                </a:cubicBezTo>
                <a:close/>
                <a:moveTo>
                  <a:pt x="3466073" y="1593828"/>
                </a:moveTo>
                <a:cubicBezTo>
                  <a:pt x="3441623" y="1593828"/>
                  <a:pt x="3449773" y="1633103"/>
                  <a:pt x="3457923" y="1641229"/>
                </a:cubicBezTo>
                <a:cubicBezTo>
                  <a:pt x="3489164" y="1695401"/>
                  <a:pt x="3504106" y="1757699"/>
                  <a:pt x="3512256" y="1811871"/>
                </a:cubicBezTo>
                <a:cubicBezTo>
                  <a:pt x="3512256" y="1857917"/>
                  <a:pt x="3582889" y="1866043"/>
                  <a:pt x="3576097" y="1819997"/>
                </a:cubicBezTo>
                <a:cubicBezTo>
                  <a:pt x="3543497" y="1741447"/>
                  <a:pt x="3528556" y="1656126"/>
                  <a:pt x="3466073" y="1593828"/>
                </a:cubicBezTo>
                <a:close/>
                <a:moveTo>
                  <a:pt x="4155760" y="1447133"/>
                </a:moveTo>
                <a:cubicBezTo>
                  <a:pt x="4101129" y="1439070"/>
                  <a:pt x="4132542" y="1508952"/>
                  <a:pt x="4155760" y="1525078"/>
                </a:cubicBezTo>
                <a:cubicBezTo>
                  <a:pt x="4218586" y="1539861"/>
                  <a:pt x="4211757" y="1447133"/>
                  <a:pt x="4155760" y="1447133"/>
                </a:cubicBezTo>
                <a:close/>
                <a:moveTo>
                  <a:pt x="4273818" y="1432118"/>
                </a:moveTo>
                <a:cubicBezTo>
                  <a:pt x="4234459" y="1423991"/>
                  <a:pt x="4257531" y="1486297"/>
                  <a:pt x="4281961" y="1494423"/>
                </a:cubicBezTo>
                <a:cubicBezTo>
                  <a:pt x="4328107" y="1525576"/>
                  <a:pt x="4313177" y="1438890"/>
                  <a:pt x="4273818" y="1432118"/>
                </a:cubicBezTo>
                <a:close/>
                <a:moveTo>
                  <a:pt x="3349998" y="1412550"/>
                </a:moveTo>
                <a:cubicBezTo>
                  <a:pt x="3341163" y="1407646"/>
                  <a:pt x="3335386" y="1411366"/>
                  <a:pt x="3339464" y="1438421"/>
                </a:cubicBezTo>
                <a:cubicBezTo>
                  <a:pt x="3362571" y="1485769"/>
                  <a:pt x="3378881" y="1562877"/>
                  <a:pt x="3441405" y="1562877"/>
                </a:cubicBezTo>
                <a:cubicBezTo>
                  <a:pt x="3449560" y="1508766"/>
                  <a:pt x="3418298" y="1469535"/>
                  <a:pt x="3378881" y="1438421"/>
                </a:cubicBezTo>
                <a:cubicBezTo>
                  <a:pt x="3370726" y="1430981"/>
                  <a:pt x="3358833" y="1417453"/>
                  <a:pt x="3349998" y="1412550"/>
                </a:cubicBezTo>
                <a:close/>
                <a:moveTo>
                  <a:pt x="364862" y="1370023"/>
                </a:moveTo>
                <a:cubicBezTo>
                  <a:pt x="364862" y="1370023"/>
                  <a:pt x="379800" y="1370023"/>
                  <a:pt x="371652" y="1378134"/>
                </a:cubicBezTo>
                <a:cubicBezTo>
                  <a:pt x="348565" y="1470063"/>
                  <a:pt x="340417" y="1571456"/>
                  <a:pt x="294243" y="1656626"/>
                </a:cubicBezTo>
                <a:cubicBezTo>
                  <a:pt x="254859" y="1772889"/>
                  <a:pt x="184241" y="1866170"/>
                  <a:pt x="167944" y="1982434"/>
                </a:cubicBezTo>
                <a:cubicBezTo>
                  <a:pt x="153006" y="2013528"/>
                  <a:pt x="81029" y="2052733"/>
                  <a:pt x="128561" y="2083827"/>
                </a:cubicBezTo>
                <a:cubicBezTo>
                  <a:pt x="128561" y="2200090"/>
                  <a:pt x="113622" y="2316353"/>
                  <a:pt x="81029" y="2424505"/>
                </a:cubicBezTo>
                <a:cubicBezTo>
                  <a:pt x="74239" y="2455599"/>
                  <a:pt x="43003" y="2509675"/>
                  <a:pt x="3620" y="2486693"/>
                </a:cubicBezTo>
                <a:cubicBezTo>
                  <a:pt x="3620" y="2378541"/>
                  <a:pt x="43003" y="2262277"/>
                  <a:pt x="49794" y="2146014"/>
                </a:cubicBezTo>
                <a:cubicBezTo>
                  <a:pt x="66090" y="2067604"/>
                  <a:pt x="43003" y="1990545"/>
                  <a:pt x="74239" y="1920246"/>
                </a:cubicBezTo>
                <a:cubicBezTo>
                  <a:pt x="120412" y="1858059"/>
                  <a:pt x="128561" y="1781001"/>
                  <a:pt x="128561" y="1703942"/>
                </a:cubicBezTo>
                <a:cubicBezTo>
                  <a:pt x="238563" y="1610661"/>
                  <a:pt x="254859" y="1455193"/>
                  <a:pt x="364862" y="1370023"/>
                </a:cubicBezTo>
                <a:close/>
                <a:moveTo>
                  <a:pt x="3642584" y="1362758"/>
                </a:moveTo>
                <a:cubicBezTo>
                  <a:pt x="3635331" y="1360472"/>
                  <a:pt x="3620063" y="1369618"/>
                  <a:pt x="3613955" y="1369618"/>
                </a:cubicBezTo>
                <a:cubicBezTo>
                  <a:pt x="3567810" y="1400782"/>
                  <a:pt x="3661458" y="1408912"/>
                  <a:pt x="3646528" y="1369618"/>
                </a:cubicBezTo>
                <a:cubicBezTo>
                  <a:pt x="3646528" y="1365553"/>
                  <a:pt x="3645001" y="1363521"/>
                  <a:pt x="3642584" y="1362758"/>
                </a:cubicBezTo>
                <a:close/>
                <a:moveTo>
                  <a:pt x="1785319" y="1353358"/>
                </a:moveTo>
                <a:cubicBezTo>
                  <a:pt x="1777382" y="1353358"/>
                  <a:pt x="1777382" y="1361691"/>
                  <a:pt x="1769446" y="1370024"/>
                </a:cubicBezTo>
                <a:cubicBezTo>
                  <a:pt x="1785319" y="1370024"/>
                  <a:pt x="1785319" y="1370024"/>
                  <a:pt x="1785319" y="1370024"/>
                </a:cubicBezTo>
                <a:cubicBezTo>
                  <a:pt x="1785319" y="1353358"/>
                  <a:pt x="1785319" y="1353358"/>
                  <a:pt x="1785319" y="1353358"/>
                </a:cubicBezTo>
                <a:close/>
                <a:moveTo>
                  <a:pt x="4082785" y="1352296"/>
                </a:moveTo>
                <a:cubicBezTo>
                  <a:pt x="4073998" y="1354002"/>
                  <a:pt x="4070178" y="1363858"/>
                  <a:pt x="4070178" y="1369924"/>
                </a:cubicBezTo>
                <a:cubicBezTo>
                  <a:pt x="4076969" y="1431927"/>
                  <a:pt x="4140811" y="1361836"/>
                  <a:pt x="4093269" y="1353749"/>
                </a:cubicBezTo>
                <a:cubicBezTo>
                  <a:pt x="4089194" y="1352064"/>
                  <a:pt x="4085714" y="1351727"/>
                  <a:pt x="4082785" y="1352296"/>
                </a:cubicBezTo>
                <a:close/>
                <a:moveTo>
                  <a:pt x="4190570" y="1306717"/>
                </a:moveTo>
                <a:cubicBezTo>
                  <a:pt x="4148818" y="1315482"/>
                  <a:pt x="4154872" y="1394914"/>
                  <a:pt x="4203306" y="1409115"/>
                </a:cubicBezTo>
                <a:cubicBezTo>
                  <a:pt x="4265410" y="1423991"/>
                  <a:pt x="4250559" y="1322561"/>
                  <a:pt x="4211407" y="1307684"/>
                </a:cubicBezTo>
                <a:cubicBezTo>
                  <a:pt x="4203475" y="1305656"/>
                  <a:pt x="4196535" y="1305465"/>
                  <a:pt x="4190570" y="1306717"/>
                </a:cubicBezTo>
                <a:close/>
                <a:moveTo>
                  <a:pt x="4610501" y="1299391"/>
                </a:moveTo>
                <a:cubicBezTo>
                  <a:pt x="4595560" y="1299391"/>
                  <a:pt x="4595560" y="1315691"/>
                  <a:pt x="4610501" y="1322483"/>
                </a:cubicBezTo>
                <a:cubicBezTo>
                  <a:pt x="4634951" y="1370024"/>
                  <a:pt x="4666193" y="1299391"/>
                  <a:pt x="4610501" y="1299391"/>
                </a:cubicBezTo>
                <a:close/>
                <a:moveTo>
                  <a:pt x="3260362" y="1284312"/>
                </a:moveTo>
                <a:cubicBezTo>
                  <a:pt x="3220994" y="1299278"/>
                  <a:pt x="3245429" y="1361861"/>
                  <a:pt x="3284798" y="1370024"/>
                </a:cubicBezTo>
                <a:cubicBezTo>
                  <a:pt x="3324166" y="1361861"/>
                  <a:pt x="3291585" y="1299278"/>
                  <a:pt x="3260362" y="1284312"/>
                </a:cubicBezTo>
                <a:close/>
                <a:moveTo>
                  <a:pt x="3825803" y="1253361"/>
                </a:moveTo>
                <a:cubicBezTo>
                  <a:pt x="3825803" y="1261474"/>
                  <a:pt x="3825803" y="1261474"/>
                  <a:pt x="3825803" y="1261474"/>
                </a:cubicBezTo>
                <a:cubicBezTo>
                  <a:pt x="3802725" y="1315561"/>
                  <a:pt x="3858383" y="1377761"/>
                  <a:pt x="3896394" y="1423735"/>
                </a:cubicBezTo>
                <a:cubicBezTo>
                  <a:pt x="3983275" y="1531909"/>
                  <a:pt x="4022643" y="1672535"/>
                  <a:pt x="4062012" y="1803695"/>
                </a:cubicBezTo>
                <a:cubicBezTo>
                  <a:pt x="4070157" y="1819921"/>
                  <a:pt x="4062012" y="1896995"/>
                  <a:pt x="4101380" y="1865895"/>
                </a:cubicBezTo>
                <a:cubicBezTo>
                  <a:pt x="4163826" y="1772595"/>
                  <a:pt x="4070157" y="1672535"/>
                  <a:pt x="4053866" y="1579235"/>
                </a:cubicBezTo>
                <a:cubicBezTo>
                  <a:pt x="4006353" y="1454835"/>
                  <a:pt x="3935762" y="1338548"/>
                  <a:pt x="3833948" y="1261474"/>
                </a:cubicBezTo>
                <a:cubicBezTo>
                  <a:pt x="3825803" y="1253361"/>
                  <a:pt x="3825803" y="1253361"/>
                  <a:pt x="3825803" y="1253361"/>
                </a:cubicBezTo>
                <a:close/>
                <a:moveTo>
                  <a:pt x="3150321" y="1230345"/>
                </a:moveTo>
                <a:cubicBezTo>
                  <a:pt x="3112267" y="1230345"/>
                  <a:pt x="3150321" y="1261484"/>
                  <a:pt x="3166630" y="1268253"/>
                </a:cubicBezTo>
                <a:cubicBezTo>
                  <a:pt x="3220994" y="1299391"/>
                  <a:pt x="3189735" y="1230345"/>
                  <a:pt x="3150321" y="1230345"/>
                </a:cubicBezTo>
                <a:close/>
                <a:moveTo>
                  <a:pt x="4590310" y="1173677"/>
                </a:moveTo>
                <a:cubicBezTo>
                  <a:pt x="4585403" y="1172606"/>
                  <a:pt x="4579563" y="1172775"/>
                  <a:pt x="4572743" y="1174642"/>
                </a:cubicBezTo>
                <a:cubicBezTo>
                  <a:pt x="4540006" y="1167855"/>
                  <a:pt x="4548190" y="1214001"/>
                  <a:pt x="4572743" y="1222144"/>
                </a:cubicBezTo>
                <a:cubicBezTo>
                  <a:pt x="4613323" y="1249458"/>
                  <a:pt x="4624662" y="1181173"/>
                  <a:pt x="4590310" y="1173677"/>
                </a:cubicBezTo>
                <a:close/>
                <a:moveTo>
                  <a:pt x="4494149" y="1120962"/>
                </a:moveTo>
                <a:cubicBezTo>
                  <a:pt x="4438422" y="1112888"/>
                  <a:pt x="4469684" y="1182866"/>
                  <a:pt x="4502304" y="1199015"/>
                </a:cubicBezTo>
                <a:cubicBezTo>
                  <a:pt x="4556673" y="1205743"/>
                  <a:pt x="4540362" y="1120962"/>
                  <a:pt x="4494149" y="1120962"/>
                </a:cubicBezTo>
                <a:close/>
                <a:moveTo>
                  <a:pt x="3896390" y="1120825"/>
                </a:moveTo>
                <a:cubicBezTo>
                  <a:pt x="3850342" y="1160036"/>
                  <a:pt x="3889618" y="1230346"/>
                  <a:pt x="3943792" y="1230346"/>
                </a:cubicBezTo>
                <a:cubicBezTo>
                  <a:pt x="3974942" y="1206008"/>
                  <a:pt x="3928894" y="1151924"/>
                  <a:pt x="3904516" y="1128938"/>
                </a:cubicBezTo>
                <a:cubicBezTo>
                  <a:pt x="3896390" y="1120825"/>
                  <a:pt x="3896390" y="1120825"/>
                  <a:pt x="3896390" y="1120825"/>
                </a:cubicBezTo>
                <a:close/>
                <a:moveTo>
                  <a:pt x="4040867" y="1100831"/>
                </a:moveTo>
                <a:cubicBezTo>
                  <a:pt x="4021963" y="1103429"/>
                  <a:pt x="4012797" y="1142706"/>
                  <a:pt x="4031128" y="1159937"/>
                </a:cubicBezTo>
                <a:cubicBezTo>
                  <a:pt x="4054212" y="1199129"/>
                  <a:pt x="4077295" y="1261297"/>
                  <a:pt x="4132967" y="1261297"/>
                </a:cubicBezTo>
                <a:cubicBezTo>
                  <a:pt x="4180492" y="1222104"/>
                  <a:pt x="4124820" y="1151828"/>
                  <a:pt x="4085442" y="1128853"/>
                </a:cubicBezTo>
                <a:cubicBezTo>
                  <a:pt x="4077295" y="1128853"/>
                  <a:pt x="4070506" y="1120744"/>
                  <a:pt x="4062359" y="1112635"/>
                </a:cubicBezTo>
                <a:cubicBezTo>
                  <a:pt x="4054551" y="1103175"/>
                  <a:pt x="4047168" y="1099965"/>
                  <a:pt x="4040867" y="1100831"/>
                </a:cubicBezTo>
                <a:close/>
                <a:moveTo>
                  <a:pt x="1274828" y="1074794"/>
                </a:moveTo>
                <a:cubicBezTo>
                  <a:pt x="1283000" y="1074794"/>
                  <a:pt x="1297981" y="1082889"/>
                  <a:pt x="1306152" y="1089635"/>
                </a:cubicBezTo>
                <a:cubicBezTo>
                  <a:pt x="1345647" y="1128761"/>
                  <a:pt x="1235333" y="1105825"/>
                  <a:pt x="1274828" y="1074794"/>
                </a:cubicBezTo>
                <a:close/>
                <a:moveTo>
                  <a:pt x="4643178" y="1043842"/>
                </a:moveTo>
                <a:cubicBezTo>
                  <a:pt x="4649967" y="1137155"/>
                  <a:pt x="4736868" y="1206126"/>
                  <a:pt x="4784392" y="1284563"/>
                </a:cubicBezTo>
                <a:cubicBezTo>
                  <a:pt x="4823768" y="1346771"/>
                  <a:pt x="4838704" y="1415742"/>
                  <a:pt x="4878081" y="1469836"/>
                </a:cubicBezTo>
                <a:cubicBezTo>
                  <a:pt x="4901164" y="1525283"/>
                  <a:pt x="4925605" y="1579378"/>
                  <a:pt x="4948688" y="1625358"/>
                </a:cubicBezTo>
                <a:cubicBezTo>
                  <a:pt x="4948688" y="1710557"/>
                  <a:pt x="4988064" y="1788994"/>
                  <a:pt x="5019294" y="1857965"/>
                </a:cubicBezTo>
                <a:cubicBezTo>
                  <a:pt x="5081754" y="1882307"/>
                  <a:pt x="5050524" y="1959392"/>
                  <a:pt x="5058671" y="2005372"/>
                </a:cubicBezTo>
                <a:cubicBezTo>
                  <a:pt x="5106195" y="2121676"/>
                  <a:pt x="5121131" y="2254207"/>
                  <a:pt x="5121131" y="2378624"/>
                </a:cubicBezTo>
                <a:cubicBezTo>
                  <a:pt x="5137425" y="2595003"/>
                  <a:pt x="5160508" y="2812733"/>
                  <a:pt x="5112984" y="3030463"/>
                </a:cubicBezTo>
                <a:cubicBezTo>
                  <a:pt x="5106195" y="3130538"/>
                  <a:pt x="5050524" y="3215737"/>
                  <a:pt x="5035588" y="3309050"/>
                </a:cubicBezTo>
                <a:cubicBezTo>
                  <a:pt x="5027441" y="3410477"/>
                  <a:pt x="4996211" y="3503790"/>
                  <a:pt x="4956835" y="3597104"/>
                </a:cubicBezTo>
                <a:cubicBezTo>
                  <a:pt x="4932394" y="3674188"/>
                  <a:pt x="4894375" y="3744511"/>
                  <a:pt x="4861787" y="3821596"/>
                </a:cubicBezTo>
                <a:cubicBezTo>
                  <a:pt x="4846851" y="3867576"/>
                  <a:pt x="4909311" y="3860814"/>
                  <a:pt x="4932394" y="3836472"/>
                </a:cubicBezTo>
                <a:cubicBezTo>
                  <a:pt x="5073607" y="3736397"/>
                  <a:pt x="5058671" y="3557885"/>
                  <a:pt x="5121131" y="3418592"/>
                </a:cubicBezTo>
                <a:cubicBezTo>
                  <a:pt x="5160508" y="3348269"/>
                  <a:pt x="5168655" y="3263070"/>
                  <a:pt x="5168655" y="3177871"/>
                </a:cubicBezTo>
                <a:cubicBezTo>
                  <a:pt x="5191737" y="3061568"/>
                  <a:pt x="5216178" y="2937150"/>
                  <a:pt x="5216178" y="2812733"/>
                </a:cubicBezTo>
                <a:cubicBezTo>
                  <a:pt x="5208031" y="2619345"/>
                  <a:pt x="5216178" y="2424605"/>
                  <a:pt x="5199884" y="2231217"/>
                </a:cubicBezTo>
                <a:cubicBezTo>
                  <a:pt x="5183591" y="2021601"/>
                  <a:pt x="5066818" y="1834975"/>
                  <a:pt x="4988064" y="1633472"/>
                </a:cubicBezTo>
                <a:cubicBezTo>
                  <a:pt x="4964982" y="1525283"/>
                  <a:pt x="4886228" y="1446846"/>
                  <a:pt x="4861787" y="1338657"/>
                </a:cubicBezTo>
                <a:cubicBezTo>
                  <a:pt x="4799328" y="1237230"/>
                  <a:pt x="4745015" y="1112813"/>
                  <a:pt x="4643178" y="1043842"/>
                </a:cubicBezTo>
                <a:close/>
                <a:moveTo>
                  <a:pt x="3566831" y="1003678"/>
                </a:moveTo>
                <a:cubicBezTo>
                  <a:pt x="3547933" y="1003234"/>
                  <a:pt x="3524264" y="1006021"/>
                  <a:pt x="3536480" y="1035408"/>
                </a:cubicBezTo>
                <a:cubicBezTo>
                  <a:pt x="3567700" y="1058378"/>
                  <a:pt x="3607064" y="1089454"/>
                  <a:pt x="3630139" y="1120530"/>
                </a:cubicBezTo>
                <a:cubicBezTo>
                  <a:pt x="3653215" y="1159713"/>
                  <a:pt x="3717012" y="1128637"/>
                  <a:pt x="3669503" y="1097561"/>
                </a:cubicBezTo>
                <a:cubicBezTo>
                  <a:pt x="3630139" y="1074591"/>
                  <a:pt x="3638284" y="1012439"/>
                  <a:pt x="3582631" y="1004332"/>
                </a:cubicBezTo>
                <a:cubicBezTo>
                  <a:pt x="3578899" y="1004332"/>
                  <a:pt x="3573130" y="1003826"/>
                  <a:pt x="3566831" y="1003678"/>
                </a:cubicBezTo>
                <a:close/>
                <a:moveTo>
                  <a:pt x="662755" y="942258"/>
                </a:moveTo>
                <a:cubicBezTo>
                  <a:pt x="662755" y="942258"/>
                  <a:pt x="662755" y="942258"/>
                  <a:pt x="670926" y="942258"/>
                </a:cubicBezTo>
                <a:cubicBezTo>
                  <a:pt x="694079" y="996355"/>
                  <a:pt x="631431" y="1051803"/>
                  <a:pt x="583765" y="1074794"/>
                </a:cubicBezTo>
                <a:cubicBezTo>
                  <a:pt x="591936" y="1020698"/>
                  <a:pt x="616450" y="965249"/>
                  <a:pt x="662755" y="942258"/>
                </a:cubicBezTo>
                <a:close/>
                <a:moveTo>
                  <a:pt x="3763281" y="896386"/>
                </a:moveTo>
                <a:cubicBezTo>
                  <a:pt x="3724155" y="888291"/>
                  <a:pt x="3740345" y="942258"/>
                  <a:pt x="3755186" y="965194"/>
                </a:cubicBezTo>
                <a:cubicBezTo>
                  <a:pt x="3802407" y="996225"/>
                  <a:pt x="3818597" y="896386"/>
                  <a:pt x="3763281" y="896386"/>
                </a:cubicBezTo>
                <a:close/>
                <a:moveTo>
                  <a:pt x="4517005" y="865415"/>
                </a:moveTo>
                <a:cubicBezTo>
                  <a:pt x="4493976" y="865415"/>
                  <a:pt x="4502104" y="896366"/>
                  <a:pt x="4508877" y="911169"/>
                </a:cubicBezTo>
                <a:cubicBezTo>
                  <a:pt x="4548161" y="950196"/>
                  <a:pt x="4572545" y="857340"/>
                  <a:pt x="4517005" y="865415"/>
                </a:cubicBezTo>
                <a:close/>
                <a:moveTo>
                  <a:pt x="3684610" y="834324"/>
                </a:moveTo>
                <a:cubicBezTo>
                  <a:pt x="3669742" y="834324"/>
                  <a:pt x="3653522" y="857238"/>
                  <a:pt x="3669742" y="865326"/>
                </a:cubicBezTo>
                <a:cubicBezTo>
                  <a:pt x="3692720" y="919242"/>
                  <a:pt x="3740028" y="834324"/>
                  <a:pt x="3684610" y="834324"/>
                </a:cubicBezTo>
                <a:close/>
                <a:moveTo>
                  <a:pt x="4039260" y="811486"/>
                </a:moveTo>
                <a:cubicBezTo>
                  <a:pt x="4006687" y="803373"/>
                  <a:pt x="4014830" y="834472"/>
                  <a:pt x="4031117" y="849345"/>
                </a:cubicBezTo>
                <a:cubicBezTo>
                  <a:pt x="4062334" y="911543"/>
                  <a:pt x="4132910" y="935882"/>
                  <a:pt x="4155983" y="989967"/>
                </a:cubicBezTo>
                <a:cubicBezTo>
                  <a:pt x="4172270" y="1052165"/>
                  <a:pt x="4242846" y="1067039"/>
                  <a:pt x="4274063" y="1113011"/>
                </a:cubicBezTo>
                <a:cubicBezTo>
                  <a:pt x="4305279" y="1191435"/>
                  <a:pt x="4344639" y="1268506"/>
                  <a:pt x="4367712" y="1353690"/>
                </a:cubicBezTo>
                <a:cubicBezTo>
                  <a:pt x="4431502" y="1469974"/>
                  <a:pt x="4454575" y="1602482"/>
                  <a:pt x="4485792" y="1734991"/>
                </a:cubicBezTo>
                <a:cubicBezTo>
                  <a:pt x="4493935" y="1835049"/>
                  <a:pt x="4556368" y="1912120"/>
                  <a:pt x="4579441" y="2013530"/>
                </a:cubicBezTo>
                <a:cubicBezTo>
                  <a:pt x="4603872" y="2052742"/>
                  <a:pt x="4533295" y="2090601"/>
                  <a:pt x="4564512" y="2129813"/>
                </a:cubicBezTo>
                <a:cubicBezTo>
                  <a:pt x="4603872" y="2129813"/>
                  <a:pt x="4650018" y="2152799"/>
                  <a:pt x="4658162" y="2192011"/>
                </a:cubicBezTo>
                <a:cubicBezTo>
                  <a:pt x="4674448" y="2285308"/>
                  <a:pt x="4720595" y="2370493"/>
                  <a:pt x="4697521" y="2463790"/>
                </a:cubicBezTo>
                <a:cubicBezTo>
                  <a:pt x="4658162" y="2503001"/>
                  <a:pt x="4697521" y="2557087"/>
                  <a:pt x="4713808" y="2588186"/>
                </a:cubicBezTo>
                <a:cubicBezTo>
                  <a:pt x="4713808" y="2626045"/>
                  <a:pt x="4745025" y="2688243"/>
                  <a:pt x="4784385" y="2650384"/>
                </a:cubicBezTo>
                <a:cubicBezTo>
                  <a:pt x="4815601" y="2603059"/>
                  <a:pt x="4838674" y="2681483"/>
                  <a:pt x="4869891" y="2681483"/>
                </a:cubicBezTo>
                <a:cubicBezTo>
                  <a:pt x="4901107" y="2603059"/>
                  <a:pt x="4869891" y="2509762"/>
                  <a:pt x="4861747" y="2424578"/>
                </a:cubicBezTo>
                <a:cubicBezTo>
                  <a:pt x="4894321" y="2347506"/>
                  <a:pt x="4861747" y="2269083"/>
                  <a:pt x="4838674" y="2192011"/>
                </a:cubicBezTo>
                <a:cubicBezTo>
                  <a:pt x="4838674" y="2114940"/>
                  <a:pt x="4815601" y="2036516"/>
                  <a:pt x="4776241" y="1974318"/>
                </a:cubicBezTo>
                <a:cubicBezTo>
                  <a:pt x="4736881" y="1858035"/>
                  <a:pt x="4658162" y="1757977"/>
                  <a:pt x="4618801" y="1648455"/>
                </a:cubicBezTo>
                <a:cubicBezTo>
                  <a:pt x="4572655" y="1563271"/>
                  <a:pt x="4556368" y="1469974"/>
                  <a:pt x="4525152" y="1384789"/>
                </a:cubicBezTo>
                <a:cubicBezTo>
                  <a:pt x="4493935" y="1268506"/>
                  <a:pt x="4375856" y="1214421"/>
                  <a:pt x="4336496" y="1106250"/>
                </a:cubicBezTo>
                <a:cubicBezTo>
                  <a:pt x="4336496" y="1067039"/>
                  <a:pt x="4328352" y="1027827"/>
                  <a:pt x="4288992" y="1012953"/>
                </a:cubicBezTo>
                <a:cubicBezTo>
                  <a:pt x="4226559" y="989967"/>
                  <a:pt x="4313423" y="942642"/>
                  <a:pt x="4288992" y="911543"/>
                </a:cubicBezTo>
                <a:cubicBezTo>
                  <a:pt x="4250990" y="873684"/>
                  <a:pt x="4203486" y="919656"/>
                  <a:pt x="4155983" y="927769"/>
                </a:cubicBezTo>
                <a:cubicBezTo>
                  <a:pt x="4141053" y="873684"/>
                  <a:pt x="4101693" y="818246"/>
                  <a:pt x="4039260" y="811486"/>
                </a:cubicBezTo>
                <a:close/>
                <a:moveTo>
                  <a:pt x="3496951" y="763692"/>
                </a:moveTo>
                <a:cubicBezTo>
                  <a:pt x="3457496" y="802862"/>
                  <a:pt x="3511916" y="864993"/>
                  <a:pt x="3520079" y="904163"/>
                </a:cubicBezTo>
                <a:cubicBezTo>
                  <a:pt x="3543208" y="856889"/>
                  <a:pt x="3536405" y="794757"/>
                  <a:pt x="3496951" y="763692"/>
                </a:cubicBezTo>
                <a:close/>
                <a:moveTo>
                  <a:pt x="3418041" y="694844"/>
                </a:moveTo>
                <a:cubicBezTo>
                  <a:pt x="3362260" y="686709"/>
                  <a:pt x="3370423" y="726028"/>
                  <a:pt x="3394912" y="757211"/>
                </a:cubicBezTo>
                <a:cubicBezTo>
                  <a:pt x="3394912" y="780258"/>
                  <a:pt x="3418041" y="849404"/>
                  <a:pt x="3449333" y="803307"/>
                </a:cubicBezTo>
                <a:cubicBezTo>
                  <a:pt x="3418041" y="772124"/>
                  <a:pt x="3457496" y="717893"/>
                  <a:pt x="3418041" y="694844"/>
                </a:cubicBezTo>
                <a:close/>
                <a:moveTo>
                  <a:pt x="866176" y="686879"/>
                </a:moveTo>
                <a:cubicBezTo>
                  <a:pt x="874323" y="678773"/>
                  <a:pt x="921849" y="709845"/>
                  <a:pt x="898765" y="717951"/>
                </a:cubicBezTo>
                <a:cubicBezTo>
                  <a:pt x="834945" y="749023"/>
                  <a:pt x="788777" y="786850"/>
                  <a:pt x="741251" y="826027"/>
                </a:cubicBezTo>
                <a:cubicBezTo>
                  <a:pt x="733104" y="848994"/>
                  <a:pt x="693725" y="919243"/>
                  <a:pt x="686935" y="865205"/>
                </a:cubicBezTo>
                <a:cubicBezTo>
                  <a:pt x="710019" y="780095"/>
                  <a:pt x="788777" y="726056"/>
                  <a:pt x="866176" y="686879"/>
                </a:cubicBezTo>
                <a:close/>
                <a:moveTo>
                  <a:pt x="1806908" y="623646"/>
                </a:moveTo>
                <a:cubicBezTo>
                  <a:pt x="1812154" y="622567"/>
                  <a:pt x="1818255" y="622758"/>
                  <a:pt x="1825227" y="624619"/>
                </a:cubicBezTo>
                <a:cubicBezTo>
                  <a:pt x="1864682" y="624619"/>
                  <a:pt x="1848356" y="686896"/>
                  <a:pt x="1817064" y="695019"/>
                </a:cubicBezTo>
                <a:cubicBezTo>
                  <a:pt x="1775398" y="700942"/>
                  <a:pt x="1770190" y="631198"/>
                  <a:pt x="1806908" y="623646"/>
                </a:cubicBezTo>
                <a:close/>
                <a:moveTo>
                  <a:pt x="4092954" y="485127"/>
                </a:moveTo>
                <a:cubicBezTo>
                  <a:pt x="4053511" y="485127"/>
                  <a:pt x="4069832" y="516232"/>
                  <a:pt x="4076633" y="539223"/>
                </a:cubicBezTo>
                <a:cubicBezTo>
                  <a:pt x="4124236" y="655526"/>
                  <a:pt x="4282009" y="663641"/>
                  <a:pt x="4352734" y="756954"/>
                </a:cubicBezTo>
                <a:cubicBezTo>
                  <a:pt x="4367695" y="779945"/>
                  <a:pt x="4438421" y="786706"/>
                  <a:pt x="4431620" y="748840"/>
                </a:cubicBezTo>
                <a:cubicBezTo>
                  <a:pt x="4313291" y="663641"/>
                  <a:pt x="4226244" y="539223"/>
                  <a:pt x="4092954" y="485127"/>
                </a:cubicBezTo>
                <a:close/>
                <a:moveTo>
                  <a:pt x="3135600" y="197445"/>
                </a:moveTo>
                <a:cubicBezTo>
                  <a:pt x="3104331" y="190692"/>
                  <a:pt x="3112488" y="236610"/>
                  <a:pt x="3135600" y="236610"/>
                </a:cubicBezTo>
                <a:cubicBezTo>
                  <a:pt x="3189981" y="236610"/>
                  <a:pt x="3189981" y="290633"/>
                  <a:pt x="3214452" y="329799"/>
                </a:cubicBezTo>
                <a:cubicBezTo>
                  <a:pt x="3260676" y="344656"/>
                  <a:pt x="3260676" y="267674"/>
                  <a:pt x="3245721" y="244714"/>
                </a:cubicBezTo>
                <a:cubicBezTo>
                  <a:pt x="3198138" y="259570"/>
                  <a:pt x="3166869" y="213651"/>
                  <a:pt x="3135600" y="197445"/>
                </a:cubicBezTo>
                <a:close/>
                <a:moveTo>
                  <a:pt x="3033862" y="197441"/>
                </a:moveTo>
                <a:cubicBezTo>
                  <a:pt x="2978189" y="190692"/>
                  <a:pt x="2884495" y="221742"/>
                  <a:pt x="2899432" y="298691"/>
                </a:cubicBezTo>
                <a:cubicBezTo>
                  <a:pt x="2955105" y="321641"/>
                  <a:pt x="3025715" y="313541"/>
                  <a:pt x="3073241" y="283841"/>
                </a:cubicBezTo>
                <a:cubicBezTo>
                  <a:pt x="3119409" y="252791"/>
                  <a:pt x="3073241" y="197441"/>
                  <a:pt x="3033862" y="197441"/>
                </a:cubicBezTo>
                <a:close/>
                <a:moveTo>
                  <a:pt x="3370960" y="190291"/>
                </a:moveTo>
                <a:cubicBezTo>
                  <a:pt x="3300357" y="205202"/>
                  <a:pt x="3356025" y="306871"/>
                  <a:pt x="3410335" y="298737"/>
                </a:cubicBezTo>
                <a:cubicBezTo>
                  <a:pt x="3457856" y="313649"/>
                  <a:pt x="3457856" y="213336"/>
                  <a:pt x="3497230" y="252648"/>
                </a:cubicBezTo>
                <a:cubicBezTo>
                  <a:pt x="3504019" y="313649"/>
                  <a:pt x="3575980" y="306871"/>
                  <a:pt x="3622143" y="321782"/>
                </a:cubicBezTo>
                <a:cubicBezTo>
                  <a:pt x="3661518" y="384139"/>
                  <a:pt x="3787789" y="392272"/>
                  <a:pt x="3802724" y="306871"/>
                </a:cubicBezTo>
                <a:cubicBezTo>
                  <a:pt x="3779642" y="236381"/>
                  <a:pt x="3692746" y="244514"/>
                  <a:pt x="3638436" y="221469"/>
                </a:cubicBezTo>
                <a:cubicBezTo>
                  <a:pt x="3551540" y="174024"/>
                  <a:pt x="3457856" y="228248"/>
                  <a:pt x="3370960" y="190291"/>
                </a:cubicBezTo>
                <a:close/>
                <a:moveTo>
                  <a:pt x="3347272" y="0"/>
                </a:moveTo>
                <a:cubicBezTo>
                  <a:pt x="3480373" y="0"/>
                  <a:pt x="3614832" y="16229"/>
                  <a:pt x="3747934" y="39221"/>
                </a:cubicBezTo>
                <a:cubicBezTo>
                  <a:pt x="4022285" y="62212"/>
                  <a:pt x="4234160" y="248851"/>
                  <a:pt x="4454184" y="388153"/>
                </a:cubicBezTo>
                <a:cubicBezTo>
                  <a:pt x="4579136" y="465243"/>
                  <a:pt x="4682358" y="574792"/>
                  <a:pt x="4752983" y="699217"/>
                </a:cubicBezTo>
                <a:cubicBezTo>
                  <a:pt x="4886084" y="877740"/>
                  <a:pt x="5019185" y="1056264"/>
                  <a:pt x="5106108" y="1264541"/>
                </a:cubicBezTo>
                <a:cubicBezTo>
                  <a:pt x="5176733" y="1397082"/>
                  <a:pt x="5247358" y="1529622"/>
                  <a:pt x="5278596" y="1668924"/>
                </a:cubicBezTo>
                <a:cubicBezTo>
                  <a:pt x="5357370" y="2002980"/>
                  <a:pt x="5380459" y="2343798"/>
                  <a:pt x="5380459" y="2677853"/>
                </a:cubicBezTo>
                <a:cubicBezTo>
                  <a:pt x="5372310" y="2871254"/>
                  <a:pt x="5372310" y="3080884"/>
                  <a:pt x="5301685" y="3267522"/>
                </a:cubicBezTo>
                <a:cubicBezTo>
                  <a:pt x="5262298" y="3352726"/>
                  <a:pt x="5247358" y="3454160"/>
                  <a:pt x="5216120" y="3546127"/>
                </a:cubicBezTo>
                <a:cubicBezTo>
                  <a:pt x="5191673" y="3601577"/>
                  <a:pt x="5191673" y="3670552"/>
                  <a:pt x="5160435" y="3732765"/>
                </a:cubicBezTo>
                <a:cubicBezTo>
                  <a:pt x="5019185" y="3911289"/>
                  <a:pt x="4894233" y="4112804"/>
                  <a:pt x="4736685" y="4283213"/>
                </a:cubicBezTo>
                <a:cubicBezTo>
                  <a:pt x="4705447" y="4322434"/>
                  <a:pt x="4649761" y="4291328"/>
                  <a:pt x="4618523" y="4322434"/>
                </a:cubicBezTo>
                <a:cubicBezTo>
                  <a:pt x="4572345" y="4376532"/>
                  <a:pt x="4541107" y="4446860"/>
                  <a:pt x="4477273" y="4477966"/>
                </a:cubicBezTo>
                <a:cubicBezTo>
                  <a:pt x="4383559" y="4532064"/>
                  <a:pt x="4329232" y="4625383"/>
                  <a:pt x="4234160" y="4671367"/>
                </a:cubicBezTo>
                <a:cubicBezTo>
                  <a:pt x="4124148" y="4718702"/>
                  <a:pt x="4030434" y="4795792"/>
                  <a:pt x="3920422" y="4835013"/>
                </a:cubicBezTo>
                <a:cubicBezTo>
                  <a:pt x="3771022" y="4880996"/>
                  <a:pt x="3629772" y="4943209"/>
                  <a:pt x="3472224" y="4974316"/>
                </a:cubicBezTo>
                <a:cubicBezTo>
                  <a:pt x="3434195" y="4997307"/>
                  <a:pt x="3401599" y="4959439"/>
                  <a:pt x="3449135" y="4943209"/>
                </a:cubicBezTo>
                <a:cubicBezTo>
                  <a:pt x="3472224" y="4912103"/>
                  <a:pt x="3544207" y="4905341"/>
                  <a:pt x="3527909" y="4849890"/>
                </a:cubicBezTo>
                <a:cubicBezTo>
                  <a:pt x="3440986" y="4858005"/>
                  <a:pt x="3363570" y="4905341"/>
                  <a:pt x="3276647" y="4912103"/>
                </a:cubicBezTo>
                <a:cubicBezTo>
                  <a:pt x="3229111" y="4928332"/>
                  <a:pt x="3189724" y="4905341"/>
                  <a:pt x="3151695" y="4897226"/>
                </a:cubicBezTo>
                <a:cubicBezTo>
                  <a:pt x="3112308" y="4905341"/>
                  <a:pt x="3072921" y="4959439"/>
                  <a:pt x="3041683" y="4905341"/>
                </a:cubicBezTo>
                <a:cubicBezTo>
                  <a:pt x="3033534" y="4880996"/>
                  <a:pt x="3009087" y="4812021"/>
                  <a:pt x="2971058" y="4843128"/>
                </a:cubicBezTo>
                <a:cubicBezTo>
                  <a:pt x="2971058" y="4889111"/>
                  <a:pt x="2915373" y="4889111"/>
                  <a:pt x="2884135" y="4905341"/>
                </a:cubicBezTo>
                <a:cubicBezTo>
                  <a:pt x="2852897" y="4943209"/>
                  <a:pt x="2805360" y="4912103"/>
                  <a:pt x="2765973" y="4905341"/>
                </a:cubicBezTo>
                <a:cubicBezTo>
                  <a:pt x="2719796" y="4880996"/>
                  <a:pt x="2719796" y="4943209"/>
                  <a:pt x="2688557" y="4943209"/>
                </a:cubicBezTo>
                <a:cubicBezTo>
                  <a:pt x="2649170" y="4905341"/>
                  <a:pt x="2711646" y="4874234"/>
                  <a:pt x="2734735" y="4849890"/>
                </a:cubicBezTo>
                <a:cubicBezTo>
                  <a:pt x="2782272" y="4812021"/>
                  <a:pt x="2751034" y="4756571"/>
                  <a:pt x="2703497" y="4749809"/>
                </a:cubicBezTo>
                <a:cubicBezTo>
                  <a:pt x="2655961" y="4741694"/>
                  <a:pt x="2641021" y="4695711"/>
                  <a:pt x="2632872" y="4656490"/>
                </a:cubicBezTo>
                <a:cubicBezTo>
                  <a:pt x="2609783" y="4602391"/>
                  <a:pt x="2554098" y="4664604"/>
                  <a:pt x="2514711" y="4664604"/>
                </a:cubicBezTo>
                <a:cubicBezTo>
                  <a:pt x="2429146" y="4702473"/>
                  <a:pt x="2334074" y="4671367"/>
                  <a:pt x="2256658" y="4633498"/>
                </a:cubicBezTo>
                <a:cubicBezTo>
                  <a:pt x="2200973" y="4617268"/>
                  <a:pt x="2146646" y="4594277"/>
                  <a:pt x="2099110" y="4579400"/>
                </a:cubicBezTo>
                <a:cubicBezTo>
                  <a:pt x="2028485" y="4602391"/>
                  <a:pt x="1934771" y="4579400"/>
                  <a:pt x="1903533" y="4509072"/>
                </a:cubicBezTo>
                <a:cubicBezTo>
                  <a:pt x="1903533" y="4454974"/>
                  <a:pt x="1879086" y="4384647"/>
                  <a:pt x="1816610" y="4384647"/>
                </a:cubicBezTo>
                <a:cubicBezTo>
                  <a:pt x="1754134" y="4384647"/>
                  <a:pt x="1754134" y="4307557"/>
                  <a:pt x="1714747" y="4283213"/>
                </a:cubicBezTo>
                <a:cubicBezTo>
                  <a:pt x="1675359" y="4268336"/>
                  <a:pt x="1652271" y="4237230"/>
                  <a:pt x="1619674" y="4206123"/>
                </a:cubicBezTo>
                <a:cubicBezTo>
                  <a:pt x="1557198" y="4183131"/>
                  <a:pt x="1502871" y="4135796"/>
                  <a:pt x="1486574" y="4066821"/>
                </a:cubicBezTo>
                <a:cubicBezTo>
                  <a:pt x="1494723" y="4012723"/>
                  <a:pt x="1440396" y="3996493"/>
                  <a:pt x="1401009" y="3973502"/>
                </a:cubicBezTo>
                <a:cubicBezTo>
                  <a:pt x="1353473" y="3950510"/>
                  <a:pt x="1345324" y="3903174"/>
                  <a:pt x="1322234" y="3872068"/>
                </a:cubicBezTo>
                <a:cubicBezTo>
                  <a:pt x="1266550" y="3840961"/>
                  <a:pt x="1251609" y="3771986"/>
                  <a:pt x="1220372" y="3724651"/>
                </a:cubicBezTo>
                <a:cubicBezTo>
                  <a:pt x="1212223" y="3686782"/>
                  <a:pt x="1149746" y="3655676"/>
                  <a:pt x="1149746" y="3709774"/>
                </a:cubicBezTo>
                <a:cubicBezTo>
                  <a:pt x="1164686" y="3740880"/>
                  <a:pt x="1110360" y="3771986"/>
                  <a:pt x="1133448" y="3786863"/>
                </a:cubicBezTo>
                <a:cubicBezTo>
                  <a:pt x="1180985" y="3826084"/>
                  <a:pt x="1133448" y="3888297"/>
                  <a:pt x="1164686" y="3919403"/>
                </a:cubicBezTo>
                <a:cubicBezTo>
                  <a:pt x="1189134" y="3903174"/>
                  <a:pt x="1235311" y="3880182"/>
                  <a:pt x="1243460" y="3927518"/>
                </a:cubicBezTo>
                <a:cubicBezTo>
                  <a:pt x="1220372" y="3965387"/>
                  <a:pt x="1235311" y="4012723"/>
                  <a:pt x="1282848" y="4019485"/>
                </a:cubicBezTo>
                <a:cubicBezTo>
                  <a:pt x="1337174" y="4027600"/>
                  <a:pt x="1297788" y="4074935"/>
                  <a:pt x="1274699" y="4089812"/>
                </a:cubicBezTo>
                <a:cubicBezTo>
                  <a:pt x="1266550" y="4143910"/>
                  <a:pt x="1212223" y="4120919"/>
                  <a:pt x="1195925" y="4089812"/>
                </a:cubicBezTo>
                <a:cubicBezTo>
                  <a:pt x="1189134" y="4043829"/>
                  <a:pt x="1141597" y="4043829"/>
                  <a:pt x="1149746" y="4089812"/>
                </a:cubicBezTo>
                <a:cubicBezTo>
                  <a:pt x="1156537" y="4120919"/>
                  <a:pt x="1118509" y="4183131"/>
                  <a:pt x="1172836" y="4191246"/>
                </a:cubicBezTo>
                <a:cubicBezTo>
                  <a:pt x="1227162" y="4166902"/>
                  <a:pt x="1266550" y="4237230"/>
                  <a:pt x="1243460" y="4276451"/>
                </a:cubicBezTo>
                <a:cubicBezTo>
                  <a:pt x="1204074" y="4314319"/>
                  <a:pt x="1156537" y="4260221"/>
                  <a:pt x="1125299" y="4245344"/>
                </a:cubicBezTo>
                <a:cubicBezTo>
                  <a:pt x="1054674" y="4206123"/>
                  <a:pt x="1023437" y="4129033"/>
                  <a:pt x="960960" y="4081698"/>
                </a:cubicBezTo>
                <a:cubicBezTo>
                  <a:pt x="905276" y="3988379"/>
                  <a:pt x="859097" y="3896412"/>
                  <a:pt x="780323" y="3826084"/>
                </a:cubicBezTo>
                <a:cubicBezTo>
                  <a:pt x="732786" y="3780101"/>
                  <a:pt x="717847" y="3724651"/>
                  <a:pt x="693400" y="3662438"/>
                </a:cubicBezTo>
                <a:cubicBezTo>
                  <a:pt x="607835" y="3608340"/>
                  <a:pt x="599685" y="3492029"/>
                  <a:pt x="584745" y="3398710"/>
                </a:cubicBezTo>
                <a:cubicBezTo>
                  <a:pt x="552149" y="3321620"/>
                  <a:pt x="552149" y="3236416"/>
                  <a:pt x="545358" y="3157973"/>
                </a:cubicBezTo>
                <a:cubicBezTo>
                  <a:pt x="529060" y="3088998"/>
                  <a:pt x="497822" y="3026786"/>
                  <a:pt x="497822" y="2949696"/>
                </a:cubicBezTo>
                <a:cubicBezTo>
                  <a:pt x="512763" y="2871254"/>
                  <a:pt x="489673" y="2786049"/>
                  <a:pt x="458435" y="2715722"/>
                </a:cubicBezTo>
                <a:cubicBezTo>
                  <a:pt x="427197" y="2669739"/>
                  <a:pt x="474733" y="2646747"/>
                  <a:pt x="505971" y="2638632"/>
                </a:cubicBezTo>
                <a:cubicBezTo>
                  <a:pt x="505971" y="2584534"/>
                  <a:pt x="497822" y="2530436"/>
                  <a:pt x="505971" y="2476338"/>
                </a:cubicBezTo>
                <a:cubicBezTo>
                  <a:pt x="529060" y="2366789"/>
                  <a:pt x="505971" y="2258593"/>
                  <a:pt x="529060" y="2150397"/>
                </a:cubicBezTo>
                <a:cubicBezTo>
                  <a:pt x="537209" y="2094947"/>
                  <a:pt x="591536" y="2080070"/>
                  <a:pt x="622774" y="2040849"/>
                </a:cubicBezTo>
                <a:cubicBezTo>
                  <a:pt x="647221" y="1978636"/>
                  <a:pt x="647221" y="1901546"/>
                  <a:pt x="662161" y="1831218"/>
                </a:cubicBezTo>
                <a:cubicBezTo>
                  <a:pt x="725996" y="1762243"/>
                  <a:pt x="732786" y="1668924"/>
                  <a:pt x="764024" y="1583720"/>
                </a:cubicBezTo>
                <a:cubicBezTo>
                  <a:pt x="780323" y="1498515"/>
                  <a:pt x="859097" y="1459294"/>
                  <a:pt x="890335" y="1382205"/>
                </a:cubicBezTo>
                <a:cubicBezTo>
                  <a:pt x="905276" y="1311877"/>
                  <a:pt x="969109" y="1280771"/>
                  <a:pt x="1008497" y="1226673"/>
                </a:cubicBezTo>
                <a:cubicBezTo>
                  <a:pt x="1015288" y="1195566"/>
                  <a:pt x="1062823" y="1133354"/>
                  <a:pt x="1079121" y="1187452"/>
                </a:cubicBezTo>
                <a:cubicBezTo>
                  <a:pt x="1110360" y="1172575"/>
                  <a:pt x="1110360" y="1141468"/>
                  <a:pt x="1125299" y="1110362"/>
                </a:cubicBezTo>
                <a:cubicBezTo>
                  <a:pt x="1156537" y="1071141"/>
                  <a:pt x="1180985" y="1125239"/>
                  <a:pt x="1180985" y="1156345"/>
                </a:cubicBezTo>
                <a:cubicBezTo>
                  <a:pt x="1195925" y="1203681"/>
                  <a:pt x="1243460" y="1187452"/>
                  <a:pt x="1282848" y="1203681"/>
                </a:cubicBezTo>
                <a:cubicBezTo>
                  <a:pt x="1297788" y="1241550"/>
                  <a:pt x="1251609" y="1288886"/>
                  <a:pt x="1212223" y="1303763"/>
                </a:cubicBezTo>
                <a:cubicBezTo>
                  <a:pt x="1172836" y="1334869"/>
                  <a:pt x="1141597" y="1280771"/>
                  <a:pt x="1102211" y="1280771"/>
                </a:cubicBezTo>
                <a:cubicBezTo>
                  <a:pt x="1054674" y="1319992"/>
                  <a:pt x="1141597" y="1334869"/>
                  <a:pt x="1141597" y="1357861"/>
                </a:cubicBezTo>
                <a:cubicBezTo>
                  <a:pt x="1133448" y="1384910"/>
                  <a:pt x="1121564" y="1412297"/>
                  <a:pt x="1106794" y="1437656"/>
                </a:cubicBezTo>
                <a:lnTo>
                  <a:pt x="1105337" y="1439546"/>
                </a:lnTo>
                <a:lnTo>
                  <a:pt x="1102047" y="1435471"/>
                </a:lnTo>
                <a:cubicBezTo>
                  <a:pt x="1098296" y="1433254"/>
                  <a:pt x="1093089" y="1431927"/>
                  <a:pt x="1086146" y="1431927"/>
                </a:cubicBezTo>
                <a:cubicBezTo>
                  <a:pt x="1071244" y="1431927"/>
                  <a:pt x="1063118" y="1446754"/>
                  <a:pt x="1063118" y="1462929"/>
                </a:cubicBezTo>
                <a:cubicBezTo>
                  <a:pt x="1065997" y="1469669"/>
                  <a:pt x="1069383" y="1474239"/>
                  <a:pt x="1072997" y="1477077"/>
                </a:cubicBezTo>
                <a:lnTo>
                  <a:pt x="1075712" y="1477983"/>
                </a:lnTo>
                <a:lnTo>
                  <a:pt x="1054674" y="1505278"/>
                </a:lnTo>
                <a:cubicBezTo>
                  <a:pt x="1023437" y="1529622"/>
                  <a:pt x="1047883" y="1575605"/>
                  <a:pt x="1000348" y="1559376"/>
                </a:cubicBezTo>
                <a:cubicBezTo>
                  <a:pt x="992198" y="1606712"/>
                  <a:pt x="944662" y="1629703"/>
                  <a:pt x="952811" y="1668924"/>
                </a:cubicBezTo>
                <a:cubicBezTo>
                  <a:pt x="977258" y="1723022"/>
                  <a:pt x="921574" y="1677039"/>
                  <a:pt x="898484" y="1691916"/>
                </a:cubicBezTo>
                <a:cubicBezTo>
                  <a:pt x="827860" y="1731137"/>
                  <a:pt x="811561" y="1824456"/>
                  <a:pt x="842800" y="1893431"/>
                </a:cubicBezTo>
                <a:cubicBezTo>
                  <a:pt x="867246" y="1932653"/>
                  <a:pt x="842800" y="2002980"/>
                  <a:pt x="796621" y="1971874"/>
                </a:cubicBezTo>
                <a:cubicBezTo>
                  <a:pt x="757235" y="1932653"/>
                  <a:pt x="725996" y="1994865"/>
                  <a:pt x="709697" y="2025972"/>
                </a:cubicBezTo>
                <a:cubicBezTo>
                  <a:pt x="670310" y="2034087"/>
                  <a:pt x="662161" y="2080070"/>
                  <a:pt x="678459" y="2111176"/>
                </a:cubicBezTo>
                <a:cubicBezTo>
                  <a:pt x="732786" y="2165274"/>
                  <a:pt x="670310" y="2242364"/>
                  <a:pt x="686608" y="2304577"/>
                </a:cubicBezTo>
                <a:cubicBezTo>
                  <a:pt x="717847" y="2358675"/>
                  <a:pt x="693400" y="2429002"/>
                  <a:pt x="662161" y="2483100"/>
                </a:cubicBezTo>
                <a:cubicBezTo>
                  <a:pt x="647221" y="2584534"/>
                  <a:pt x="647221" y="2684616"/>
                  <a:pt x="647221" y="2794164"/>
                </a:cubicBezTo>
                <a:cubicBezTo>
                  <a:pt x="647221" y="2894245"/>
                  <a:pt x="678459" y="2995679"/>
                  <a:pt x="693400" y="3097113"/>
                </a:cubicBezTo>
                <a:cubicBezTo>
                  <a:pt x="701549" y="3174203"/>
                  <a:pt x="709697" y="3259407"/>
                  <a:pt x="757235" y="3329735"/>
                </a:cubicBezTo>
                <a:cubicBezTo>
                  <a:pt x="780323" y="3454160"/>
                  <a:pt x="842800" y="3570471"/>
                  <a:pt x="890335" y="3686782"/>
                </a:cubicBezTo>
                <a:cubicBezTo>
                  <a:pt x="944662" y="3748995"/>
                  <a:pt x="921574" y="3849076"/>
                  <a:pt x="977258" y="3911289"/>
                </a:cubicBezTo>
                <a:cubicBezTo>
                  <a:pt x="1023437" y="3927518"/>
                  <a:pt x="1047883" y="3996493"/>
                  <a:pt x="1102211" y="3988379"/>
                </a:cubicBezTo>
                <a:cubicBezTo>
                  <a:pt x="1118509" y="3903174"/>
                  <a:pt x="1031586" y="3849076"/>
                  <a:pt x="1000348" y="3771986"/>
                </a:cubicBezTo>
                <a:cubicBezTo>
                  <a:pt x="992198" y="3701659"/>
                  <a:pt x="952811" y="3639446"/>
                  <a:pt x="913425" y="3585348"/>
                </a:cubicBezTo>
                <a:cubicBezTo>
                  <a:pt x="882186" y="3531250"/>
                  <a:pt x="890335" y="3477152"/>
                  <a:pt x="882186" y="3414939"/>
                </a:cubicBezTo>
                <a:cubicBezTo>
                  <a:pt x="859097" y="3336497"/>
                  <a:pt x="834651" y="3251293"/>
                  <a:pt x="834651" y="3166088"/>
                </a:cubicBezTo>
                <a:cubicBezTo>
                  <a:pt x="811561" y="3088998"/>
                  <a:pt x="819710" y="3010556"/>
                  <a:pt x="827860" y="2933467"/>
                </a:cubicBezTo>
                <a:cubicBezTo>
                  <a:pt x="850948" y="2894245"/>
                  <a:pt x="867246" y="2987565"/>
                  <a:pt x="898484" y="2956458"/>
                </a:cubicBezTo>
                <a:cubicBezTo>
                  <a:pt x="937872" y="2856377"/>
                  <a:pt x="944662" y="2740066"/>
                  <a:pt x="952811" y="2630517"/>
                </a:cubicBezTo>
                <a:cubicBezTo>
                  <a:pt x="937872" y="2576419"/>
                  <a:pt x="977258" y="2537198"/>
                  <a:pt x="984049" y="2483100"/>
                </a:cubicBezTo>
                <a:cubicBezTo>
                  <a:pt x="969109" y="2406011"/>
                  <a:pt x="969109" y="2320806"/>
                  <a:pt x="1000348" y="2242364"/>
                </a:cubicBezTo>
                <a:cubicBezTo>
                  <a:pt x="1062823" y="2048964"/>
                  <a:pt x="1102211" y="1855563"/>
                  <a:pt x="1189134" y="1668924"/>
                </a:cubicBezTo>
                <a:cubicBezTo>
                  <a:pt x="1220372" y="1567490"/>
                  <a:pt x="1290997" y="1490401"/>
                  <a:pt x="1337174" y="1397082"/>
                </a:cubicBezTo>
                <a:cubicBezTo>
                  <a:pt x="1353473" y="1334869"/>
                  <a:pt x="1440396" y="1295648"/>
                  <a:pt x="1415948" y="1226673"/>
                </a:cubicBezTo>
                <a:cubicBezTo>
                  <a:pt x="1401009" y="1172575"/>
                  <a:pt x="1330383" y="1172575"/>
                  <a:pt x="1322234" y="1117124"/>
                </a:cubicBezTo>
                <a:cubicBezTo>
                  <a:pt x="1345324" y="1079256"/>
                  <a:pt x="1369771" y="1025158"/>
                  <a:pt x="1415948" y="1008928"/>
                </a:cubicBezTo>
                <a:cubicBezTo>
                  <a:pt x="1440396" y="977822"/>
                  <a:pt x="1517812" y="1008928"/>
                  <a:pt x="1478425" y="1048149"/>
                </a:cubicBezTo>
                <a:cubicBezTo>
                  <a:pt x="1424097" y="1048149"/>
                  <a:pt x="1401009" y="1110362"/>
                  <a:pt x="1415948" y="1148231"/>
                </a:cubicBezTo>
                <a:cubicBezTo>
                  <a:pt x="1432246" y="1203681"/>
                  <a:pt x="1486574" y="1164460"/>
                  <a:pt x="1494723" y="1125239"/>
                </a:cubicBezTo>
                <a:cubicBezTo>
                  <a:pt x="1581645" y="1063026"/>
                  <a:pt x="1525960" y="938601"/>
                  <a:pt x="1581645" y="861511"/>
                </a:cubicBezTo>
                <a:cubicBezTo>
                  <a:pt x="1612883" y="846634"/>
                  <a:pt x="1659061" y="830405"/>
                  <a:pt x="1690299" y="799298"/>
                </a:cubicBezTo>
                <a:cubicBezTo>
                  <a:pt x="1745985" y="745200"/>
                  <a:pt x="1816610" y="760077"/>
                  <a:pt x="1879086" y="730323"/>
                </a:cubicBezTo>
                <a:cubicBezTo>
                  <a:pt x="1926622" y="682987"/>
                  <a:pt x="1997247" y="699217"/>
                  <a:pt x="2044783" y="659996"/>
                </a:cubicBezTo>
                <a:cubicBezTo>
                  <a:pt x="2076021" y="628890"/>
                  <a:pt x="2059723" y="574792"/>
                  <a:pt x="2012187" y="582906"/>
                </a:cubicBezTo>
                <a:cubicBezTo>
                  <a:pt x="1949711" y="551800"/>
                  <a:pt x="2028485" y="558562"/>
                  <a:pt x="2051574" y="558562"/>
                </a:cubicBezTo>
                <a:cubicBezTo>
                  <a:pt x="2076021" y="504464"/>
                  <a:pt x="2005396" y="496349"/>
                  <a:pt x="1989098" y="458481"/>
                </a:cubicBezTo>
                <a:cubicBezTo>
                  <a:pt x="2028485" y="427374"/>
                  <a:pt x="2067872" y="419260"/>
                  <a:pt x="2115408" y="404383"/>
                </a:cubicBezTo>
                <a:cubicBezTo>
                  <a:pt x="2177884" y="388153"/>
                  <a:pt x="2263449" y="334055"/>
                  <a:pt x="2319134" y="396268"/>
                </a:cubicBezTo>
                <a:cubicBezTo>
                  <a:pt x="2263449" y="458481"/>
                  <a:pt x="2177884" y="442251"/>
                  <a:pt x="2099110" y="458481"/>
                </a:cubicBezTo>
                <a:cubicBezTo>
                  <a:pt x="2051574" y="489587"/>
                  <a:pt x="2115408" y="543685"/>
                  <a:pt x="2107259" y="582906"/>
                </a:cubicBezTo>
                <a:cubicBezTo>
                  <a:pt x="2146646" y="574792"/>
                  <a:pt x="2161586" y="527456"/>
                  <a:pt x="2192824" y="504464"/>
                </a:cubicBezTo>
                <a:cubicBezTo>
                  <a:pt x="2248509" y="481472"/>
                  <a:pt x="2310985" y="489587"/>
                  <a:pt x="2366670" y="481472"/>
                </a:cubicBezTo>
                <a:cubicBezTo>
                  <a:pt x="2412848" y="496349"/>
                  <a:pt x="2452235" y="450366"/>
                  <a:pt x="2491622" y="427374"/>
                </a:cubicBezTo>
                <a:cubicBezTo>
                  <a:pt x="2570396" y="427374"/>
                  <a:pt x="2609783" y="325941"/>
                  <a:pt x="2688557" y="325941"/>
                </a:cubicBezTo>
                <a:cubicBezTo>
                  <a:pt x="2742884" y="357047"/>
                  <a:pt x="2782272" y="271842"/>
                  <a:pt x="2742884" y="240736"/>
                </a:cubicBezTo>
                <a:cubicBezTo>
                  <a:pt x="2672259" y="232621"/>
                  <a:pt x="2593485" y="209630"/>
                  <a:pt x="2522860" y="209630"/>
                </a:cubicBezTo>
                <a:cubicBezTo>
                  <a:pt x="2319134" y="256965"/>
                  <a:pt x="2107259" y="263728"/>
                  <a:pt x="1926622" y="365162"/>
                </a:cubicBezTo>
                <a:cubicBezTo>
                  <a:pt x="1887235" y="404383"/>
                  <a:pt x="1941562" y="442251"/>
                  <a:pt x="1957860" y="473358"/>
                </a:cubicBezTo>
                <a:cubicBezTo>
                  <a:pt x="1949711" y="527456"/>
                  <a:pt x="1887235" y="504464"/>
                  <a:pt x="1855997" y="520694"/>
                </a:cubicBezTo>
                <a:cubicBezTo>
                  <a:pt x="1816610" y="582906"/>
                  <a:pt x="1729686" y="558562"/>
                  <a:pt x="1675359" y="589669"/>
                </a:cubicBezTo>
                <a:cubicBezTo>
                  <a:pt x="1619674" y="605898"/>
                  <a:pt x="1667210" y="637004"/>
                  <a:pt x="1659061" y="674873"/>
                </a:cubicBezTo>
                <a:cubicBezTo>
                  <a:pt x="1652271" y="722209"/>
                  <a:pt x="1604734" y="722209"/>
                  <a:pt x="1565347" y="705979"/>
                </a:cubicBezTo>
                <a:cubicBezTo>
                  <a:pt x="1478425" y="730323"/>
                  <a:pt x="1407799" y="807413"/>
                  <a:pt x="1314085" y="830405"/>
                </a:cubicBezTo>
                <a:cubicBezTo>
                  <a:pt x="1274699" y="853396"/>
                  <a:pt x="1251609" y="791184"/>
                  <a:pt x="1220372" y="815528"/>
                </a:cubicBezTo>
                <a:cubicBezTo>
                  <a:pt x="1195925" y="846634"/>
                  <a:pt x="1204074" y="915609"/>
                  <a:pt x="1149746" y="900732"/>
                </a:cubicBezTo>
                <a:cubicBezTo>
                  <a:pt x="1133448" y="877740"/>
                  <a:pt x="1141597" y="791184"/>
                  <a:pt x="1102211" y="853396"/>
                </a:cubicBezTo>
                <a:cubicBezTo>
                  <a:pt x="1102211" y="892617"/>
                  <a:pt x="1141597" y="938601"/>
                  <a:pt x="1062823" y="931839"/>
                </a:cubicBezTo>
                <a:cubicBezTo>
                  <a:pt x="1039734" y="915609"/>
                  <a:pt x="960960" y="938601"/>
                  <a:pt x="1008497" y="969707"/>
                </a:cubicBezTo>
                <a:cubicBezTo>
                  <a:pt x="1062823" y="985937"/>
                  <a:pt x="1000348" y="1048149"/>
                  <a:pt x="969109" y="1040035"/>
                </a:cubicBezTo>
                <a:cubicBezTo>
                  <a:pt x="944662" y="985937"/>
                  <a:pt x="913425" y="1040035"/>
                  <a:pt x="913425" y="1071141"/>
                </a:cubicBezTo>
                <a:cubicBezTo>
                  <a:pt x="867246" y="1187452"/>
                  <a:pt x="788472" y="1280771"/>
                  <a:pt x="725996" y="1382205"/>
                </a:cubicBezTo>
                <a:cubicBezTo>
                  <a:pt x="709697" y="1420073"/>
                  <a:pt x="686608" y="1467409"/>
                  <a:pt x="630923" y="1459294"/>
                </a:cubicBezTo>
                <a:cubicBezTo>
                  <a:pt x="584745" y="1451180"/>
                  <a:pt x="607835" y="1505278"/>
                  <a:pt x="615984" y="1521507"/>
                </a:cubicBezTo>
                <a:cubicBezTo>
                  <a:pt x="639072" y="1567490"/>
                  <a:pt x="568447" y="1567490"/>
                  <a:pt x="576596" y="1606712"/>
                </a:cubicBezTo>
                <a:cubicBezTo>
                  <a:pt x="576596" y="1660810"/>
                  <a:pt x="537209" y="1700031"/>
                  <a:pt x="537209" y="1746014"/>
                </a:cubicBezTo>
                <a:cubicBezTo>
                  <a:pt x="537209" y="1800112"/>
                  <a:pt x="474733" y="1808227"/>
                  <a:pt x="442137" y="1824456"/>
                </a:cubicBezTo>
                <a:cubicBezTo>
                  <a:pt x="404108" y="1870440"/>
                  <a:pt x="364721" y="1808227"/>
                  <a:pt x="379661" y="1769006"/>
                </a:cubicBezTo>
                <a:cubicBezTo>
                  <a:pt x="419048" y="1691916"/>
                  <a:pt x="410899" y="1598597"/>
                  <a:pt x="442137" y="1521507"/>
                </a:cubicBezTo>
                <a:cubicBezTo>
                  <a:pt x="458435" y="1459294"/>
                  <a:pt x="529060" y="1443065"/>
                  <a:pt x="529060" y="1382205"/>
                </a:cubicBezTo>
                <a:cubicBezTo>
                  <a:pt x="520912" y="1319992"/>
                  <a:pt x="529060" y="1249664"/>
                  <a:pt x="584745" y="1218558"/>
                </a:cubicBezTo>
                <a:cubicBezTo>
                  <a:pt x="647221" y="1210443"/>
                  <a:pt x="655370" y="1148231"/>
                  <a:pt x="655370" y="1110362"/>
                </a:cubicBezTo>
                <a:cubicBezTo>
                  <a:pt x="686608" y="977822"/>
                  <a:pt x="811561" y="900732"/>
                  <a:pt x="898484" y="815528"/>
                </a:cubicBezTo>
                <a:cubicBezTo>
                  <a:pt x="944662" y="745200"/>
                  <a:pt x="969109" y="659996"/>
                  <a:pt x="1008497" y="589669"/>
                </a:cubicBezTo>
                <a:cubicBezTo>
                  <a:pt x="1164686" y="465243"/>
                  <a:pt x="1369771" y="411145"/>
                  <a:pt x="1565347" y="348932"/>
                </a:cubicBezTo>
                <a:cubicBezTo>
                  <a:pt x="1683509" y="302949"/>
                  <a:pt x="1808461" y="263728"/>
                  <a:pt x="1941562" y="248851"/>
                </a:cubicBezTo>
                <a:cubicBezTo>
                  <a:pt x="2130348" y="217744"/>
                  <a:pt x="2319134" y="201515"/>
                  <a:pt x="2507920" y="139302"/>
                </a:cubicBezTo>
                <a:cubicBezTo>
                  <a:pt x="2624723" y="109548"/>
                  <a:pt x="2774122" y="39221"/>
                  <a:pt x="2884135" y="132540"/>
                </a:cubicBezTo>
                <a:cubicBezTo>
                  <a:pt x="2931671" y="155532"/>
                  <a:pt x="2931671" y="78442"/>
                  <a:pt x="2946611" y="54098"/>
                </a:cubicBezTo>
                <a:cubicBezTo>
                  <a:pt x="3072921" y="-8115"/>
                  <a:pt x="3214171" y="16229"/>
                  <a:pt x="3347272" y="0"/>
                </a:cubicBez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en-US" sz="1800"/>
            </a:lvl1pPr>
          </a:lstStyle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7621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_Bru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631152" y="242641"/>
            <a:ext cx="6029197" cy="6482355"/>
          </a:xfrm>
          <a:custGeom>
            <a:avLst/>
            <a:gdLst>
              <a:gd name="connsiteX0" fmla="*/ 5657586 w 6029197"/>
              <a:gd name="connsiteY0" fmla="*/ 6464984 h 6482355"/>
              <a:gd name="connsiteX1" fmla="*/ 5650088 w 6029197"/>
              <a:gd name="connsiteY1" fmla="*/ 6468987 h 6482355"/>
              <a:gd name="connsiteX2" fmla="*/ 5657586 w 6029197"/>
              <a:gd name="connsiteY2" fmla="*/ 6464984 h 6482355"/>
              <a:gd name="connsiteX3" fmla="*/ 5660553 w 6029197"/>
              <a:gd name="connsiteY3" fmla="*/ 6463457 h 6482355"/>
              <a:gd name="connsiteX4" fmla="*/ 5659983 w 6029197"/>
              <a:gd name="connsiteY4" fmla="*/ 6463750 h 6482355"/>
              <a:gd name="connsiteX5" fmla="*/ 5657586 w 6029197"/>
              <a:gd name="connsiteY5" fmla="*/ 6464984 h 6482355"/>
              <a:gd name="connsiteX6" fmla="*/ 5664782 w 6029197"/>
              <a:gd name="connsiteY6" fmla="*/ 6461282 h 6482355"/>
              <a:gd name="connsiteX7" fmla="*/ 5660553 w 6029197"/>
              <a:gd name="connsiteY7" fmla="*/ 6463457 h 6482355"/>
              <a:gd name="connsiteX8" fmla="*/ 5663982 w 6029197"/>
              <a:gd name="connsiteY8" fmla="*/ 6461693 h 6482355"/>
              <a:gd name="connsiteX9" fmla="*/ 5664782 w 6029197"/>
              <a:gd name="connsiteY9" fmla="*/ 6461282 h 6482355"/>
              <a:gd name="connsiteX10" fmla="*/ 4883454 w 6029197"/>
              <a:gd name="connsiteY10" fmla="*/ 6452147 h 6482355"/>
              <a:gd name="connsiteX11" fmla="*/ 4890203 w 6029197"/>
              <a:gd name="connsiteY11" fmla="*/ 6453786 h 6482355"/>
              <a:gd name="connsiteX12" fmla="*/ 4884041 w 6029197"/>
              <a:gd name="connsiteY12" fmla="*/ 6454080 h 6482355"/>
              <a:gd name="connsiteX13" fmla="*/ 5587354 w 6029197"/>
              <a:gd name="connsiteY13" fmla="*/ 6360278 h 6482355"/>
              <a:gd name="connsiteX14" fmla="*/ 5589563 w 6029197"/>
              <a:gd name="connsiteY14" fmla="*/ 6361249 h 6482355"/>
              <a:gd name="connsiteX15" fmla="*/ 5589933 w 6029197"/>
              <a:gd name="connsiteY15" fmla="*/ 6361457 h 6482355"/>
              <a:gd name="connsiteX16" fmla="*/ 5582140 w 6029197"/>
              <a:gd name="connsiteY16" fmla="*/ 6357891 h 6482355"/>
              <a:gd name="connsiteX17" fmla="*/ 5587354 w 6029197"/>
              <a:gd name="connsiteY17" fmla="*/ 6360278 h 6482355"/>
              <a:gd name="connsiteX18" fmla="*/ 5583284 w 6029197"/>
              <a:gd name="connsiteY18" fmla="*/ 6358487 h 6482355"/>
              <a:gd name="connsiteX19" fmla="*/ 5582140 w 6029197"/>
              <a:gd name="connsiteY19" fmla="*/ 6357891 h 6482355"/>
              <a:gd name="connsiteX20" fmla="*/ 4930951 w 6029197"/>
              <a:gd name="connsiteY20" fmla="*/ 6311228 h 6482355"/>
              <a:gd name="connsiteX21" fmla="*/ 4936371 w 6029197"/>
              <a:gd name="connsiteY21" fmla="*/ 6322028 h 6482355"/>
              <a:gd name="connsiteX22" fmla="*/ 4918952 w 6029197"/>
              <a:gd name="connsiteY22" fmla="*/ 6313218 h 6482355"/>
              <a:gd name="connsiteX23" fmla="*/ 4930951 w 6029197"/>
              <a:gd name="connsiteY23" fmla="*/ 6311228 h 6482355"/>
              <a:gd name="connsiteX24" fmla="*/ 4910669 w 6029197"/>
              <a:gd name="connsiteY24" fmla="*/ 6304935 h 6482355"/>
              <a:gd name="connsiteX25" fmla="*/ 4918952 w 6029197"/>
              <a:gd name="connsiteY25" fmla="*/ 6313218 h 6482355"/>
              <a:gd name="connsiteX26" fmla="*/ 4910669 w 6029197"/>
              <a:gd name="connsiteY26" fmla="*/ 6304935 h 6482355"/>
              <a:gd name="connsiteX27" fmla="*/ 5124606 w 6029197"/>
              <a:gd name="connsiteY27" fmla="*/ 6224451 h 6482355"/>
              <a:gd name="connsiteX28" fmla="*/ 5121056 w 6029197"/>
              <a:gd name="connsiteY28" fmla="*/ 6231215 h 6482355"/>
              <a:gd name="connsiteX29" fmla="*/ 5156085 w 6029197"/>
              <a:gd name="connsiteY29" fmla="*/ 6238981 h 6482355"/>
              <a:gd name="connsiteX30" fmla="*/ 5124606 w 6029197"/>
              <a:gd name="connsiteY30" fmla="*/ 6224451 h 6482355"/>
              <a:gd name="connsiteX31" fmla="*/ 3973479 w 6029197"/>
              <a:gd name="connsiteY31" fmla="*/ 6088059 h 6482355"/>
              <a:gd name="connsiteX32" fmla="*/ 3963863 w 6029197"/>
              <a:gd name="connsiteY32" fmla="*/ 6094180 h 6482355"/>
              <a:gd name="connsiteX33" fmla="*/ 3964153 w 6029197"/>
              <a:gd name="connsiteY33" fmla="*/ 6097385 h 6482355"/>
              <a:gd name="connsiteX34" fmla="*/ 3973479 w 6029197"/>
              <a:gd name="connsiteY34" fmla="*/ 6088059 h 6482355"/>
              <a:gd name="connsiteX35" fmla="*/ 3838225 w 6029197"/>
              <a:gd name="connsiteY35" fmla="*/ 6060419 h 6482355"/>
              <a:gd name="connsiteX36" fmla="*/ 3934147 w 6029197"/>
              <a:gd name="connsiteY36" fmla="*/ 6084598 h 6482355"/>
              <a:gd name="connsiteX37" fmla="*/ 3946734 w 6029197"/>
              <a:gd name="connsiteY37" fmla="*/ 6088576 h 6482355"/>
              <a:gd name="connsiteX38" fmla="*/ 3946734 w 6029197"/>
              <a:gd name="connsiteY38" fmla="*/ 6088576 h 6482355"/>
              <a:gd name="connsiteX39" fmla="*/ 3934147 w 6029197"/>
              <a:gd name="connsiteY39" fmla="*/ 6084598 h 6482355"/>
              <a:gd name="connsiteX40" fmla="*/ 3838225 w 6029197"/>
              <a:gd name="connsiteY40" fmla="*/ 6060419 h 6482355"/>
              <a:gd name="connsiteX41" fmla="*/ 5182343 w 6029197"/>
              <a:gd name="connsiteY41" fmla="*/ 5972522 h 6482355"/>
              <a:gd name="connsiteX42" fmla="*/ 5188181 w 6029197"/>
              <a:gd name="connsiteY42" fmla="*/ 5974336 h 6482355"/>
              <a:gd name="connsiteX43" fmla="*/ 5186505 w 6029197"/>
              <a:gd name="connsiteY43" fmla="*/ 5975607 h 6482355"/>
              <a:gd name="connsiteX44" fmla="*/ 5182343 w 6029197"/>
              <a:gd name="connsiteY44" fmla="*/ 5972522 h 6482355"/>
              <a:gd name="connsiteX45" fmla="*/ 5190789 w 6029197"/>
              <a:gd name="connsiteY45" fmla="*/ 5972358 h 6482355"/>
              <a:gd name="connsiteX46" fmla="*/ 5198917 w 6029197"/>
              <a:gd name="connsiteY46" fmla="*/ 5977671 h 6482355"/>
              <a:gd name="connsiteX47" fmla="*/ 5188181 w 6029197"/>
              <a:gd name="connsiteY47" fmla="*/ 5974336 h 6482355"/>
              <a:gd name="connsiteX48" fmla="*/ 3932335 w 6029197"/>
              <a:gd name="connsiteY48" fmla="*/ 5923513 h 6482355"/>
              <a:gd name="connsiteX49" fmla="*/ 3980641 w 6029197"/>
              <a:gd name="connsiteY49" fmla="*/ 5935948 h 6482355"/>
              <a:gd name="connsiteX50" fmla="*/ 4014979 w 6029197"/>
              <a:gd name="connsiteY50" fmla="*/ 5943023 h 6482355"/>
              <a:gd name="connsiteX51" fmla="*/ 4196617 w 6029197"/>
              <a:gd name="connsiteY51" fmla="*/ 6009869 h 6482355"/>
              <a:gd name="connsiteX52" fmla="*/ 4227667 w 6029197"/>
              <a:gd name="connsiteY52" fmla="*/ 6005048 h 6482355"/>
              <a:gd name="connsiteX53" fmla="*/ 4014979 w 6029197"/>
              <a:gd name="connsiteY53" fmla="*/ 5943023 h 6482355"/>
              <a:gd name="connsiteX54" fmla="*/ 3980641 w 6029197"/>
              <a:gd name="connsiteY54" fmla="*/ 5935948 h 6482355"/>
              <a:gd name="connsiteX55" fmla="*/ 3932335 w 6029197"/>
              <a:gd name="connsiteY55" fmla="*/ 5923513 h 6482355"/>
              <a:gd name="connsiteX56" fmla="*/ 5121131 w 6029197"/>
              <a:gd name="connsiteY56" fmla="*/ 5848611 h 6482355"/>
              <a:gd name="connsiteX57" fmla="*/ 5115735 w 6029197"/>
              <a:gd name="connsiteY57" fmla="*/ 5851387 h 6482355"/>
              <a:gd name="connsiteX58" fmla="*/ 5118132 w 6029197"/>
              <a:gd name="connsiteY58" fmla="*/ 5850153 h 6482355"/>
              <a:gd name="connsiteX59" fmla="*/ 5122930 w 6029197"/>
              <a:gd name="connsiteY59" fmla="*/ 5847687 h 6482355"/>
              <a:gd name="connsiteX60" fmla="*/ 5121131 w 6029197"/>
              <a:gd name="connsiteY60" fmla="*/ 5848611 h 6482355"/>
              <a:gd name="connsiteX61" fmla="*/ 5122131 w 6029197"/>
              <a:gd name="connsiteY61" fmla="*/ 5848096 h 6482355"/>
              <a:gd name="connsiteX62" fmla="*/ 5122930 w 6029197"/>
              <a:gd name="connsiteY62" fmla="*/ 5847687 h 6482355"/>
              <a:gd name="connsiteX63" fmla="*/ 5092508 w 6029197"/>
              <a:gd name="connsiteY63" fmla="*/ 5835313 h 6482355"/>
              <a:gd name="connsiteX64" fmla="*/ 5085011 w 6029197"/>
              <a:gd name="connsiteY64" fmla="*/ 5839317 h 6482355"/>
              <a:gd name="connsiteX65" fmla="*/ 5092508 w 6029197"/>
              <a:gd name="connsiteY65" fmla="*/ 5835313 h 6482355"/>
              <a:gd name="connsiteX66" fmla="*/ 5036868 w 6029197"/>
              <a:gd name="connsiteY66" fmla="*/ 5818437 h 6482355"/>
              <a:gd name="connsiteX67" fmla="*/ 5085011 w 6029197"/>
              <a:gd name="connsiteY67" fmla="*/ 5839317 h 6482355"/>
              <a:gd name="connsiteX68" fmla="*/ 5036868 w 6029197"/>
              <a:gd name="connsiteY68" fmla="*/ 5818437 h 6482355"/>
              <a:gd name="connsiteX69" fmla="*/ 4762315 w 6029197"/>
              <a:gd name="connsiteY69" fmla="*/ 5711765 h 6482355"/>
              <a:gd name="connsiteX70" fmla="*/ 4759630 w 6029197"/>
              <a:gd name="connsiteY70" fmla="*/ 5713787 h 6482355"/>
              <a:gd name="connsiteX71" fmla="*/ 4761570 w 6029197"/>
              <a:gd name="connsiteY71" fmla="*/ 5719630 h 6482355"/>
              <a:gd name="connsiteX72" fmla="*/ 4774157 w 6029197"/>
              <a:gd name="connsiteY72" fmla="*/ 5723607 h 6482355"/>
              <a:gd name="connsiteX73" fmla="*/ 4762315 w 6029197"/>
              <a:gd name="connsiteY73" fmla="*/ 5711765 h 6482355"/>
              <a:gd name="connsiteX74" fmla="*/ 4610945 w 6029197"/>
              <a:gd name="connsiteY74" fmla="*/ 5613487 h 6482355"/>
              <a:gd name="connsiteX75" fmla="*/ 4603177 w 6029197"/>
              <a:gd name="connsiteY75" fmla="*/ 5615044 h 6482355"/>
              <a:gd name="connsiteX76" fmla="*/ 4601618 w 6029197"/>
              <a:gd name="connsiteY76" fmla="*/ 5622814 h 6482355"/>
              <a:gd name="connsiteX77" fmla="*/ 4610945 w 6029197"/>
              <a:gd name="connsiteY77" fmla="*/ 5613487 h 6482355"/>
              <a:gd name="connsiteX78" fmla="*/ 1869394 w 6029197"/>
              <a:gd name="connsiteY78" fmla="*/ 5609924 h 6482355"/>
              <a:gd name="connsiteX79" fmla="*/ 1876069 w 6029197"/>
              <a:gd name="connsiteY79" fmla="*/ 5617809 h 6482355"/>
              <a:gd name="connsiteX80" fmla="*/ 1898509 w 6029197"/>
              <a:gd name="connsiteY80" fmla="*/ 5621596 h 6482355"/>
              <a:gd name="connsiteX81" fmla="*/ 1876069 w 6029197"/>
              <a:gd name="connsiteY81" fmla="*/ 5617809 h 6482355"/>
              <a:gd name="connsiteX82" fmla="*/ 1869394 w 6029197"/>
              <a:gd name="connsiteY82" fmla="*/ 5609924 h 6482355"/>
              <a:gd name="connsiteX83" fmla="*/ 1697050 w 6029197"/>
              <a:gd name="connsiteY83" fmla="*/ 5575867 h 6482355"/>
              <a:gd name="connsiteX84" fmla="*/ 1702360 w 6029197"/>
              <a:gd name="connsiteY84" fmla="*/ 5577545 h 6482355"/>
              <a:gd name="connsiteX85" fmla="*/ 1697050 w 6029197"/>
              <a:gd name="connsiteY85" fmla="*/ 5575867 h 6482355"/>
              <a:gd name="connsiteX86" fmla="*/ 2749344 w 6029197"/>
              <a:gd name="connsiteY86" fmla="*/ 5574191 h 6482355"/>
              <a:gd name="connsiteX87" fmla="*/ 2743794 w 6029197"/>
              <a:gd name="connsiteY87" fmla="*/ 5576398 h 6482355"/>
              <a:gd name="connsiteX88" fmla="*/ 2740502 w 6029197"/>
              <a:gd name="connsiteY88" fmla="*/ 5581134 h 6482355"/>
              <a:gd name="connsiteX89" fmla="*/ 2744848 w 6029197"/>
              <a:gd name="connsiteY89" fmla="*/ 5588349 h 6482355"/>
              <a:gd name="connsiteX90" fmla="*/ 3682605 w 6029197"/>
              <a:gd name="connsiteY90" fmla="*/ 5557557 h 6482355"/>
              <a:gd name="connsiteX91" fmla="*/ 3686746 w 6029197"/>
              <a:gd name="connsiteY91" fmla="*/ 5561699 h 6482355"/>
              <a:gd name="connsiteX92" fmla="*/ 3786810 w 6029197"/>
              <a:gd name="connsiteY92" fmla="*/ 5590019 h 6482355"/>
              <a:gd name="connsiteX93" fmla="*/ 4437488 w 6029197"/>
              <a:gd name="connsiteY93" fmla="*/ 5778663 h 6482355"/>
              <a:gd name="connsiteX94" fmla="*/ 4467685 w 6029197"/>
              <a:gd name="connsiteY94" fmla="*/ 5781596 h 6482355"/>
              <a:gd name="connsiteX95" fmla="*/ 3886509 w 6029197"/>
              <a:gd name="connsiteY95" fmla="*/ 5600755 h 6482355"/>
              <a:gd name="connsiteX96" fmla="*/ 3682605 w 6029197"/>
              <a:gd name="connsiteY96" fmla="*/ 5557557 h 6482355"/>
              <a:gd name="connsiteX97" fmla="*/ 4329708 w 6029197"/>
              <a:gd name="connsiteY97" fmla="*/ 5548134 h 6482355"/>
              <a:gd name="connsiteX98" fmla="*/ 4328564 w 6029197"/>
              <a:gd name="connsiteY98" fmla="*/ 5553513 h 6482355"/>
              <a:gd name="connsiteX99" fmla="*/ 4358734 w 6029197"/>
              <a:gd name="connsiteY99" fmla="*/ 5557855 h 6482355"/>
              <a:gd name="connsiteX100" fmla="*/ 4329708 w 6029197"/>
              <a:gd name="connsiteY100" fmla="*/ 5548134 h 6482355"/>
              <a:gd name="connsiteX101" fmla="*/ 4296984 w 6029197"/>
              <a:gd name="connsiteY101" fmla="*/ 5527740 h 6482355"/>
              <a:gd name="connsiteX102" fmla="*/ 4302145 w 6029197"/>
              <a:gd name="connsiteY102" fmla="*/ 5537139 h 6482355"/>
              <a:gd name="connsiteX103" fmla="*/ 4296984 w 6029197"/>
              <a:gd name="connsiteY103" fmla="*/ 5527740 h 6482355"/>
              <a:gd name="connsiteX104" fmla="*/ 4352319 w 6029197"/>
              <a:gd name="connsiteY104" fmla="*/ 5516644 h 6482355"/>
              <a:gd name="connsiteX105" fmla="*/ 4337690 w 6029197"/>
              <a:gd name="connsiteY105" fmla="*/ 5518158 h 6482355"/>
              <a:gd name="connsiteX106" fmla="*/ 4445320 w 6029197"/>
              <a:gd name="connsiteY106" fmla="*/ 5555479 h 6482355"/>
              <a:gd name="connsiteX107" fmla="*/ 4554357 w 6029197"/>
              <a:gd name="connsiteY107" fmla="*/ 5592770 h 6482355"/>
              <a:gd name="connsiteX108" fmla="*/ 4363719 w 6029197"/>
              <a:gd name="connsiteY108" fmla="*/ 5518359 h 6482355"/>
              <a:gd name="connsiteX109" fmla="*/ 4352319 w 6029197"/>
              <a:gd name="connsiteY109" fmla="*/ 5516644 h 6482355"/>
              <a:gd name="connsiteX110" fmla="*/ 4271331 w 6029197"/>
              <a:gd name="connsiteY110" fmla="*/ 5491855 h 6482355"/>
              <a:gd name="connsiteX111" fmla="*/ 4255690 w 6029197"/>
              <a:gd name="connsiteY111" fmla="*/ 5493756 h 6482355"/>
              <a:gd name="connsiteX112" fmla="*/ 4255045 w 6029197"/>
              <a:gd name="connsiteY112" fmla="*/ 5498649 h 6482355"/>
              <a:gd name="connsiteX113" fmla="*/ 4329408 w 6029197"/>
              <a:gd name="connsiteY113" fmla="*/ 5509876 h 6482355"/>
              <a:gd name="connsiteX114" fmla="*/ 4271331 w 6029197"/>
              <a:gd name="connsiteY114" fmla="*/ 5491855 h 6482355"/>
              <a:gd name="connsiteX115" fmla="*/ 4039487 w 6029197"/>
              <a:gd name="connsiteY115" fmla="*/ 5457261 h 6482355"/>
              <a:gd name="connsiteX116" fmla="*/ 4035956 w 6029197"/>
              <a:gd name="connsiteY116" fmla="*/ 5459009 h 6482355"/>
              <a:gd name="connsiteX117" fmla="*/ 4115159 w 6029197"/>
              <a:gd name="connsiteY117" fmla="*/ 5492207 h 6482355"/>
              <a:gd name="connsiteX118" fmla="*/ 4197967 w 6029197"/>
              <a:gd name="connsiteY118" fmla="*/ 5503271 h 6482355"/>
              <a:gd name="connsiteX119" fmla="*/ 4211245 w 6029197"/>
              <a:gd name="connsiteY119" fmla="*/ 5507938 h 6482355"/>
              <a:gd name="connsiteX120" fmla="*/ 4197967 w 6029197"/>
              <a:gd name="connsiteY120" fmla="*/ 5503271 h 6482355"/>
              <a:gd name="connsiteX121" fmla="*/ 4055309 w 6029197"/>
              <a:gd name="connsiteY121" fmla="*/ 5458185 h 6482355"/>
              <a:gd name="connsiteX122" fmla="*/ 4039487 w 6029197"/>
              <a:gd name="connsiteY122" fmla="*/ 5457261 h 6482355"/>
              <a:gd name="connsiteX123" fmla="*/ 4087369 w 6029197"/>
              <a:gd name="connsiteY123" fmla="*/ 5437087 h 6482355"/>
              <a:gd name="connsiteX124" fmla="*/ 4072220 w 6029197"/>
              <a:gd name="connsiteY124" fmla="*/ 5437824 h 6482355"/>
              <a:gd name="connsiteX125" fmla="*/ 4068186 w 6029197"/>
              <a:gd name="connsiteY125" fmla="*/ 5440566 h 6482355"/>
              <a:gd name="connsiteX126" fmla="*/ 4068223 w 6029197"/>
              <a:gd name="connsiteY126" fmla="*/ 5445271 h 6482355"/>
              <a:gd name="connsiteX127" fmla="*/ 4155700 w 6029197"/>
              <a:gd name="connsiteY127" fmla="*/ 5469612 h 6482355"/>
              <a:gd name="connsiteX128" fmla="*/ 4237790 w 6029197"/>
              <a:gd name="connsiteY128" fmla="*/ 5481394 h 6482355"/>
              <a:gd name="connsiteX129" fmla="*/ 4087369 w 6029197"/>
              <a:gd name="connsiteY129" fmla="*/ 5437087 h 6482355"/>
              <a:gd name="connsiteX130" fmla="*/ 5889376 w 6029197"/>
              <a:gd name="connsiteY130" fmla="*/ 5012798 h 6482355"/>
              <a:gd name="connsiteX131" fmla="*/ 5884385 w 6029197"/>
              <a:gd name="connsiteY131" fmla="*/ 5015072 h 6482355"/>
              <a:gd name="connsiteX132" fmla="*/ 5862075 w 6029197"/>
              <a:gd name="connsiteY132" fmla="*/ 4971002 h 6482355"/>
              <a:gd name="connsiteX133" fmla="*/ 5856678 w 6029197"/>
              <a:gd name="connsiteY133" fmla="*/ 4973777 h 6482355"/>
              <a:gd name="connsiteX134" fmla="*/ 5859076 w 6029197"/>
              <a:gd name="connsiteY134" fmla="*/ 4972544 h 6482355"/>
              <a:gd name="connsiteX135" fmla="*/ 5863873 w 6029197"/>
              <a:gd name="connsiteY135" fmla="*/ 4970077 h 6482355"/>
              <a:gd name="connsiteX136" fmla="*/ 5862075 w 6029197"/>
              <a:gd name="connsiteY136" fmla="*/ 4971002 h 6482355"/>
              <a:gd name="connsiteX137" fmla="*/ 5863074 w 6029197"/>
              <a:gd name="connsiteY137" fmla="*/ 4970488 h 6482355"/>
              <a:gd name="connsiteX138" fmla="*/ 5863873 w 6029197"/>
              <a:gd name="connsiteY138" fmla="*/ 4970077 h 6482355"/>
              <a:gd name="connsiteX139" fmla="*/ 5393895 w 6029197"/>
              <a:gd name="connsiteY139" fmla="*/ 4925855 h 6482355"/>
              <a:gd name="connsiteX140" fmla="*/ 5421832 w 6029197"/>
              <a:gd name="connsiteY140" fmla="*/ 4939267 h 6482355"/>
              <a:gd name="connsiteX141" fmla="*/ 5395250 w 6029197"/>
              <a:gd name="connsiteY141" fmla="*/ 4931336 h 6482355"/>
              <a:gd name="connsiteX142" fmla="*/ 5393895 w 6029197"/>
              <a:gd name="connsiteY142" fmla="*/ 4925855 h 6482355"/>
              <a:gd name="connsiteX143" fmla="*/ 5413703 w 6029197"/>
              <a:gd name="connsiteY143" fmla="*/ 4886655 h 6482355"/>
              <a:gd name="connsiteX144" fmla="*/ 5431122 w 6029197"/>
              <a:gd name="connsiteY144" fmla="*/ 4895464 h 6482355"/>
              <a:gd name="connsiteX145" fmla="*/ 5413703 w 6029197"/>
              <a:gd name="connsiteY145" fmla="*/ 4886655 h 6482355"/>
              <a:gd name="connsiteX146" fmla="*/ 5287432 w 6029197"/>
              <a:gd name="connsiteY146" fmla="*/ 4886599 h 6482355"/>
              <a:gd name="connsiteX147" fmla="*/ 5283433 w 6029197"/>
              <a:gd name="connsiteY147" fmla="*/ 4887140 h 6482355"/>
              <a:gd name="connsiteX148" fmla="*/ 5284855 w 6029197"/>
              <a:gd name="connsiteY148" fmla="*/ 4886947 h 6482355"/>
              <a:gd name="connsiteX149" fmla="*/ 5289493 w 6029197"/>
              <a:gd name="connsiteY149" fmla="*/ 4886319 h 6482355"/>
              <a:gd name="connsiteX150" fmla="*/ 5287521 w 6029197"/>
              <a:gd name="connsiteY150" fmla="*/ 4886587 h 6482355"/>
              <a:gd name="connsiteX151" fmla="*/ 5287432 w 6029197"/>
              <a:gd name="connsiteY151" fmla="*/ 4886599 h 6482355"/>
              <a:gd name="connsiteX152" fmla="*/ 5296229 w 6029197"/>
              <a:gd name="connsiteY152" fmla="*/ 4885409 h 6482355"/>
              <a:gd name="connsiteX153" fmla="*/ 5291963 w 6029197"/>
              <a:gd name="connsiteY153" fmla="*/ 4885986 h 6482355"/>
              <a:gd name="connsiteX154" fmla="*/ 5289493 w 6029197"/>
              <a:gd name="connsiteY154" fmla="*/ 4886319 h 6482355"/>
              <a:gd name="connsiteX155" fmla="*/ 5366251 w 6029197"/>
              <a:gd name="connsiteY155" fmla="*/ 4866465 h 6482355"/>
              <a:gd name="connsiteX156" fmla="*/ 5413703 w 6029197"/>
              <a:gd name="connsiteY156" fmla="*/ 4886655 h 6482355"/>
              <a:gd name="connsiteX157" fmla="*/ 5366251 w 6029197"/>
              <a:gd name="connsiteY157" fmla="*/ 4866465 h 6482355"/>
              <a:gd name="connsiteX158" fmla="*/ 5678675 w 6029197"/>
              <a:gd name="connsiteY158" fmla="*/ 4859985 h 6482355"/>
              <a:gd name="connsiteX159" fmla="*/ 5689135 w 6029197"/>
              <a:gd name="connsiteY159" fmla="*/ 4869369 h 6482355"/>
              <a:gd name="connsiteX160" fmla="*/ 5671716 w 6029197"/>
              <a:gd name="connsiteY160" fmla="*/ 4860559 h 6482355"/>
              <a:gd name="connsiteX161" fmla="*/ 5678675 w 6029197"/>
              <a:gd name="connsiteY161" fmla="*/ 4859985 h 6482355"/>
              <a:gd name="connsiteX162" fmla="*/ 5661256 w 6029197"/>
              <a:gd name="connsiteY162" fmla="*/ 4851176 h 6482355"/>
              <a:gd name="connsiteX163" fmla="*/ 5671716 w 6029197"/>
              <a:gd name="connsiteY163" fmla="*/ 4860559 h 6482355"/>
              <a:gd name="connsiteX164" fmla="*/ 5654296 w 6029197"/>
              <a:gd name="connsiteY164" fmla="*/ 4851751 h 6482355"/>
              <a:gd name="connsiteX165" fmla="*/ 5661256 w 6029197"/>
              <a:gd name="connsiteY165" fmla="*/ 4851176 h 6482355"/>
              <a:gd name="connsiteX166" fmla="*/ 5318824 w 6029197"/>
              <a:gd name="connsiteY166" fmla="*/ 4844867 h 6482355"/>
              <a:gd name="connsiteX167" fmla="*/ 5336243 w 6029197"/>
              <a:gd name="connsiteY167" fmla="*/ 4853678 h 6482355"/>
              <a:gd name="connsiteX168" fmla="*/ 5318824 w 6029197"/>
              <a:gd name="connsiteY168" fmla="*/ 4844867 h 6482355"/>
              <a:gd name="connsiteX169" fmla="*/ 5606844 w 6029197"/>
              <a:gd name="connsiteY169" fmla="*/ 4831560 h 6482355"/>
              <a:gd name="connsiteX170" fmla="*/ 5654296 w 6029197"/>
              <a:gd name="connsiteY170" fmla="*/ 4851751 h 6482355"/>
              <a:gd name="connsiteX171" fmla="*/ 5606844 w 6029197"/>
              <a:gd name="connsiteY171" fmla="*/ 4831560 h 6482355"/>
              <a:gd name="connsiteX172" fmla="*/ 5271371 w 6029197"/>
              <a:gd name="connsiteY172" fmla="*/ 4824679 h 6482355"/>
              <a:gd name="connsiteX173" fmla="*/ 5318824 w 6029197"/>
              <a:gd name="connsiteY173" fmla="*/ 4844867 h 6482355"/>
              <a:gd name="connsiteX174" fmla="*/ 5271371 w 6029197"/>
              <a:gd name="connsiteY174" fmla="*/ 4824679 h 6482355"/>
              <a:gd name="connsiteX175" fmla="*/ 5241366 w 6029197"/>
              <a:gd name="connsiteY175" fmla="*/ 4811889 h 6482355"/>
              <a:gd name="connsiteX176" fmla="*/ 5271371 w 6029197"/>
              <a:gd name="connsiteY176" fmla="*/ 4824679 h 6482355"/>
              <a:gd name="connsiteX177" fmla="*/ 5241366 w 6029197"/>
              <a:gd name="connsiteY177" fmla="*/ 4811889 h 6482355"/>
              <a:gd name="connsiteX178" fmla="*/ 5264239 w 6029197"/>
              <a:gd name="connsiteY178" fmla="*/ 4688674 h 6482355"/>
              <a:gd name="connsiteX179" fmla="*/ 5262496 w 6029197"/>
              <a:gd name="connsiteY179" fmla="*/ 4689855 h 6482355"/>
              <a:gd name="connsiteX180" fmla="*/ 5264767 w 6029197"/>
              <a:gd name="connsiteY180" fmla="*/ 4693236 h 6482355"/>
              <a:gd name="connsiteX181" fmla="*/ 5294936 w 6029197"/>
              <a:gd name="connsiteY181" fmla="*/ 4697579 h 6482355"/>
              <a:gd name="connsiteX182" fmla="*/ 5264239 w 6029197"/>
              <a:gd name="connsiteY182" fmla="*/ 4688674 h 6482355"/>
              <a:gd name="connsiteX183" fmla="*/ 4589673 w 6029197"/>
              <a:gd name="connsiteY183" fmla="*/ 3947834 h 6482355"/>
              <a:gd name="connsiteX184" fmla="*/ 4572455 w 6029197"/>
              <a:gd name="connsiteY184" fmla="*/ 3965052 h 6482355"/>
              <a:gd name="connsiteX185" fmla="*/ 4589673 w 6029197"/>
              <a:gd name="connsiteY185" fmla="*/ 3947834 h 6482355"/>
              <a:gd name="connsiteX186" fmla="*/ 1174513 w 6029197"/>
              <a:gd name="connsiteY186" fmla="*/ 3945748 h 6482355"/>
              <a:gd name="connsiteX187" fmla="*/ 1170911 w 6029197"/>
              <a:gd name="connsiteY187" fmla="*/ 3952712 h 6482355"/>
              <a:gd name="connsiteX188" fmla="*/ 1172998 w 6029197"/>
              <a:gd name="connsiteY188" fmla="*/ 3947132 h 6482355"/>
              <a:gd name="connsiteX189" fmla="*/ 4874094 w 6029197"/>
              <a:gd name="connsiteY189" fmla="*/ 3501898 h 6482355"/>
              <a:gd name="connsiteX190" fmla="*/ 4874094 w 6029197"/>
              <a:gd name="connsiteY190" fmla="*/ 3501898 h 6482355"/>
              <a:gd name="connsiteX191" fmla="*/ 4870378 w 6029197"/>
              <a:gd name="connsiteY191" fmla="*/ 3494550 h 6482355"/>
              <a:gd name="connsiteX192" fmla="*/ 4874094 w 6029197"/>
              <a:gd name="connsiteY192" fmla="*/ 3501898 h 6482355"/>
              <a:gd name="connsiteX193" fmla="*/ 4870378 w 6029197"/>
              <a:gd name="connsiteY193" fmla="*/ 3494550 h 6482355"/>
              <a:gd name="connsiteX194" fmla="*/ 4907745 w 6029197"/>
              <a:gd name="connsiteY194" fmla="*/ 3387577 h 6482355"/>
              <a:gd name="connsiteX195" fmla="*/ 4910773 w 6029197"/>
              <a:gd name="connsiteY195" fmla="*/ 3387913 h 6482355"/>
              <a:gd name="connsiteX196" fmla="*/ 4906305 w 6029197"/>
              <a:gd name="connsiteY196" fmla="*/ 3400664 h 6482355"/>
              <a:gd name="connsiteX197" fmla="*/ 4907745 w 6029197"/>
              <a:gd name="connsiteY197" fmla="*/ 3387577 h 6482355"/>
              <a:gd name="connsiteX198" fmla="*/ 1396769 w 6029197"/>
              <a:gd name="connsiteY198" fmla="*/ 3333422 h 6482355"/>
              <a:gd name="connsiteX199" fmla="*/ 1391584 w 6029197"/>
              <a:gd name="connsiteY199" fmla="*/ 3346890 h 6482355"/>
              <a:gd name="connsiteX200" fmla="*/ 1396769 w 6029197"/>
              <a:gd name="connsiteY200" fmla="*/ 3333422 h 6482355"/>
              <a:gd name="connsiteX201" fmla="*/ 1413824 w 6029197"/>
              <a:gd name="connsiteY201" fmla="*/ 3324650 h 6482355"/>
              <a:gd name="connsiteX202" fmla="*/ 1409357 w 6029197"/>
              <a:gd name="connsiteY202" fmla="*/ 3337400 h 6482355"/>
              <a:gd name="connsiteX203" fmla="*/ 1413824 w 6029197"/>
              <a:gd name="connsiteY203" fmla="*/ 3324650 h 6482355"/>
              <a:gd name="connsiteX204" fmla="*/ 1446095 w 6029197"/>
              <a:gd name="connsiteY204" fmla="*/ 3320460 h 6482355"/>
              <a:gd name="connsiteX205" fmla="*/ 1445219 w 6029197"/>
              <a:gd name="connsiteY205" fmla="*/ 3321862 h 6482355"/>
              <a:gd name="connsiteX206" fmla="*/ 1444007 w 6029197"/>
              <a:gd name="connsiteY206" fmla="*/ 3323801 h 6482355"/>
              <a:gd name="connsiteX207" fmla="*/ 1449180 w 6029197"/>
              <a:gd name="connsiteY207" fmla="*/ 3315523 h 6482355"/>
              <a:gd name="connsiteX208" fmla="*/ 1447240 w 6029197"/>
              <a:gd name="connsiteY208" fmla="*/ 3318627 h 6482355"/>
              <a:gd name="connsiteX209" fmla="*/ 1446095 w 6029197"/>
              <a:gd name="connsiteY209" fmla="*/ 3320460 h 6482355"/>
              <a:gd name="connsiteX210" fmla="*/ 1455975 w 6029197"/>
              <a:gd name="connsiteY210" fmla="*/ 3309762 h 6482355"/>
              <a:gd name="connsiteX211" fmla="*/ 1462647 w 6029197"/>
              <a:gd name="connsiteY211" fmla="*/ 3310337 h 6482355"/>
              <a:gd name="connsiteX212" fmla="*/ 1449180 w 6029197"/>
              <a:gd name="connsiteY212" fmla="*/ 3315523 h 6482355"/>
              <a:gd name="connsiteX213" fmla="*/ 1455975 w 6029197"/>
              <a:gd name="connsiteY213" fmla="*/ 3309762 h 6482355"/>
              <a:gd name="connsiteX214" fmla="*/ 1469084 w 6029197"/>
              <a:gd name="connsiteY214" fmla="*/ 3304935 h 6482355"/>
              <a:gd name="connsiteX215" fmla="*/ 1475398 w 6029197"/>
              <a:gd name="connsiteY215" fmla="*/ 3305869 h 6482355"/>
              <a:gd name="connsiteX216" fmla="*/ 1462647 w 6029197"/>
              <a:gd name="connsiteY216" fmla="*/ 3310337 h 6482355"/>
              <a:gd name="connsiteX217" fmla="*/ 1469084 w 6029197"/>
              <a:gd name="connsiteY217" fmla="*/ 3304935 h 6482355"/>
              <a:gd name="connsiteX218" fmla="*/ 1481835 w 6029197"/>
              <a:gd name="connsiteY218" fmla="*/ 3300468 h 6482355"/>
              <a:gd name="connsiteX219" fmla="*/ 1488150 w 6029197"/>
              <a:gd name="connsiteY219" fmla="*/ 3301402 h 6482355"/>
              <a:gd name="connsiteX220" fmla="*/ 1475398 w 6029197"/>
              <a:gd name="connsiteY220" fmla="*/ 3305869 h 6482355"/>
              <a:gd name="connsiteX221" fmla="*/ 1481835 w 6029197"/>
              <a:gd name="connsiteY221" fmla="*/ 3300468 h 6482355"/>
              <a:gd name="connsiteX222" fmla="*/ 1501737 w 6029197"/>
              <a:gd name="connsiteY222" fmla="*/ 3290058 h 6482355"/>
              <a:gd name="connsiteX223" fmla="*/ 1515059 w 6029197"/>
              <a:gd name="connsiteY223" fmla="*/ 3292439 h 6482355"/>
              <a:gd name="connsiteX224" fmla="*/ 1488150 w 6029197"/>
              <a:gd name="connsiteY224" fmla="*/ 3301402 h 6482355"/>
              <a:gd name="connsiteX225" fmla="*/ 1501737 w 6029197"/>
              <a:gd name="connsiteY225" fmla="*/ 3290058 h 6482355"/>
              <a:gd name="connsiteX226" fmla="*/ 1522123 w 6029197"/>
              <a:gd name="connsiteY226" fmla="*/ 3286410 h 6482355"/>
              <a:gd name="connsiteX227" fmla="*/ 1528526 w 6029197"/>
              <a:gd name="connsiteY227" fmla="*/ 3287253 h 6482355"/>
              <a:gd name="connsiteX228" fmla="*/ 1515059 w 6029197"/>
              <a:gd name="connsiteY228" fmla="*/ 3292439 h 6482355"/>
              <a:gd name="connsiteX229" fmla="*/ 1522123 w 6029197"/>
              <a:gd name="connsiteY229" fmla="*/ 3286410 h 6482355"/>
              <a:gd name="connsiteX230" fmla="*/ 1534963 w 6029197"/>
              <a:gd name="connsiteY230" fmla="*/ 3281852 h 6482355"/>
              <a:gd name="connsiteX231" fmla="*/ 1541278 w 6029197"/>
              <a:gd name="connsiteY231" fmla="*/ 3282785 h 6482355"/>
              <a:gd name="connsiteX232" fmla="*/ 1528526 w 6029197"/>
              <a:gd name="connsiteY232" fmla="*/ 3287253 h 6482355"/>
              <a:gd name="connsiteX233" fmla="*/ 1534963 w 6029197"/>
              <a:gd name="connsiteY233" fmla="*/ 3281852 h 6482355"/>
              <a:gd name="connsiteX234" fmla="*/ 1547714 w 6029197"/>
              <a:gd name="connsiteY234" fmla="*/ 3277384 h 6482355"/>
              <a:gd name="connsiteX235" fmla="*/ 1554028 w 6029197"/>
              <a:gd name="connsiteY235" fmla="*/ 3278317 h 6482355"/>
              <a:gd name="connsiteX236" fmla="*/ 1541278 w 6029197"/>
              <a:gd name="connsiteY236" fmla="*/ 3282785 h 6482355"/>
              <a:gd name="connsiteX237" fmla="*/ 1547714 w 6029197"/>
              <a:gd name="connsiteY237" fmla="*/ 3277384 h 6482355"/>
              <a:gd name="connsiteX238" fmla="*/ 1561179 w 6029197"/>
              <a:gd name="connsiteY238" fmla="*/ 3272375 h 6482355"/>
              <a:gd name="connsiteX239" fmla="*/ 1568187 w 6029197"/>
              <a:gd name="connsiteY239" fmla="*/ 3273822 h 6482355"/>
              <a:gd name="connsiteX240" fmla="*/ 1554028 w 6029197"/>
              <a:gd name="connsiteY240" fmla="*/ 3278317 h 6482355"/>
              <a:gd name="connsiteX241" fmla="*/ 1561179 w 6029197"/>
              <a:gd name="connsiteY241" fmla="*/ 3272375 h 6482355"/>
              <a:gd name="connsiteX242" fmla="*/ 1716065 w 6029197"/>
              <a:gd name="connsiteY242" fmla="*/ 3213166 h 6482355"/>
              <a:gd name="connsiteX243" fmla="*/ 1714150 w 6029197"/>
              <a:gd name="connsiteY243" fmla="*/ 3216145 h 6482355"/>
              <a:gd name="connsiteX244" fmla="*/ 1714966 w 6029197"/>
              <a:gd name="connsiteY244" fmla="*/ 3214874 h 6482355"/>
              <a:gd name="connsiteX245" fmla="*/ 1717004 w 6029197"/>
              <a:gd name="connsiteY245" fmla="*/ 3211705 h 6482355"/>
              <a:gd name="connsiteX246" fmla="*/ 1716496 w 6029197"/>
              <a:gd name="connsiteY246" fmla="*/ 3212496 h 6482355"/>
              <a:gd name="connsiteX247" fmla="*/ 1716065 w 6029197"/>
              <a:gd name="connsiteY247" fmla="*/ 3213166 h 6482355"/>
              <a:gd name="connsiteX248" fmla="*/ 1721495 w 6029197"/>
              <a:gd name="connsiteY248" fmla="*/ 3204723 h 6482355"/>
              <a:gd name="connsiteX249" fmla="*/ 1717004 w 6029197"/>
              <a:gd name="connsiteY249" fmla="*/ 3211705 h 6482355"/>
              <a:gd name="connsiteX250" fmla="*/ 1719046 w 6029197"/>
              <a:gd name="connsiteY250" fmla="*/ 3208529 h 6482355"/>
              <a:gd name="connsiteX251" fmla="*/ 1721495 w 6029197"/>
              <a:gd name="connsiteY251" fmla="*/ 3204723 h 6482355"/>
              <a:gd name="connsiteX252" fmla="*/ 1729073 w 6029197"/>
              <a:gd name="connsiteY252" fmla="*/ 3199388 h 6482355"/>
              <a:gd name="connsiteX253" fmla="*/ 1743381 w 6029197"/>
              <a:gd name="connsiteY253" fmla="*/ 3200782 h 6482355"/>
              <a:gd name="connsiteX254" fmla="*/ 1721495 w 6029197"/>
              <a:gd name="connsiteY254" fmla="*/ 3204723 h 6482355"/>
              <a:gd name="connsiteX255" fmla="*/ 1729073 w 6029197"/>
              <a:gd name="connsiteY255" fmla="*/ 3199388 h 6482355"/>
              <a:gd name="connsiteX256" fmla="*/ 4797344 w 6029197"/>
              <a:gd name="connsiteY256" fmla="*/ 3141041 h 6482355"/>
              <a:gd name="connsiteX257" fmla="*/ 4789934 w 6029197"/>
              <a:gd name="connsiteY257" fmla="*/ 3142240 h 6482355"/>
              <a:gd name="connsiteX258" fmla="*/ 4788736 w 6029197"/>
              <a:gd name="connsiteY258" fmla="*/ 3149650 h 6482355"/>
              <a:gd name="connsiteX259" fmla="*/ 4797344 w 6029197"/>
              <a:gd name="connsiteY259" fmla="*/ 3141041 h 6482355"/>
              <a:gd name="connsiteX260" fmla="*/ 4169175 w 6029197"/>
              <a:gd name="connsiteY260" fmla="*/ 2591654 h 6482355"/>
              <a:gd name="connsiteX261" fmla="*/ 4185157 w 6029197"/>
              <a:gd name="connsiteY261" fmla="*/ 2599163 h 6482355"/>
              <a:gd name="connsiteX262" fmla="*/ 4171162 w 6029197"/>
              <a:gd name="connsiteY262" fmla="*/ 2595211 h 6482355"/>
              <a:gd name="connsiteX263" fmla="*/ 4169175 w 6029197"/>
              <a:gd name="connsiteY263" fmla="*/ 2591654 h 6482355"/>
              <a:gd name="connsiteX264" fmla="*/ 3810639 w 6029197"/>
              <a:gd name="connsiteY264" fmla="*/ 2422099 h 6482355"/>
              <a:gd name="connsiteX265" fmla="*/ 3812682 w 6029197"/>
              <a:gd name="connsiteY265" fmla="*/ 2431876 h 6482355"/>
              <a:gd name="connsiteX266" fmla="*/ 3834406 w 6029197"/>
              <a:gd name="connsiteY266" fmla="*/ 2436382 h 6482355"/>
              <a:gd name="connsiteX267" fmla="*/ 3810639 w 6029197"/>
              <a:gd name="connsiteY267" fmla="*/ 2422099 h 6482355"/>
              <a:gd name="connsiteX268" fmla="*/ 2759000 w 6029197"/>
              <a:gd name="connsiteY268" fmla="*/ 2411615 h 6482355"/>
              <a:gd name="connsiteX269" fmla="*/ 2753465 w 6029197"/>
              <a:gd name="connsiteY269" fmla="*/ 2412952 h 6482355"/>
              <a:gd name="connsiteX270" fmla="*/ 2882528 w 6029197"/>
              <a:gd name="connsiteY270" fmla="*/ 2506144 h 6482355"/>
              <a:gd name="connsiteX271" fmla="*/ 2912536 w 6029197"/>
              <a:gd name="connsiteY271" fmla="*/ 2518930 h 6482355"/>
              <a:gd name="connsiteX272" fmla="*/ 2759000 w 6029197"/>
              <a:gd name="connsiteY272" fmla="*/ 2411615 h 6482355"/>
              <a:gd name="connsiteX273" fmla="*/ 3511371 w 6029197"/>
              <a:gd name="connsiteY273" fmla="*/ 2286864 h 6482355"/>
              <a:gd name="connsiteX274" fmla="*/ 3510073 w 6029197"/>
              <a:gd name="connsiteY274" fmla="*/ 2289976 h 6482355"/>
              <a:gd name="connsiteX275" fmla="*/ 3566501 w 6029197"/>
              <a:gd name="connsiteY275" fmla="*/ 2319139 h 6482355"/>
              <a:gd name="connsiteX276" fmla="*/ 3511371 w 6029197"/>
              <a:gd name="connsiteY276" fmla="*/ 2286864 h 6482355"/>
              <a:gd name="connsiteX277" fmla="*/ 3591868 w 6029197"/>
              <a:gd name="connsiteY277" fmla="*/ 2251920 h 6482355"/>
              <a:gd name="connsiteX278" fmla="*/ 3593725 w 6029197"/>
              <a:gd name="connsiteY278" fmla="*/ 2257402 h 6482355"/>
              <a:gd name="connsiteX279" fmla="*/ 3636846 w 6029197"/>
              <a:gd name="connsiteY279" fmla="*/ 2283302 h 6482355"/>
              <a:gd name="connsiteX280" fmla="*/ 3591868 w 6029197"/>
              <a:gd name="connsiteY280" fmla="*/ 2251920 h 6482355"/>
              <a:gd name="connsiteX281" fmla="*/ 3130925 w 6029197"/>
              <a:gd name="connsiteY281" fmla="*/ 2047490 h 6482355"/>
              <a:gd name="connsiteX282" fmla="*/ 3130514 w 6029197"/>
              <a:gd name="connsiteY282" fmla="*/ 2052470 h 6482355"/>
              <a:gd name="connsiteX283" fmla="*/ 3234566 w 6029197"/>
              <a:gd name="connsiteY283" fmla="*/ 2129258 h 6482355"/>
              <a:gd name="connsiteX284" fmla="*/ 3342232 w 6029197"/>
              <a:gd name="connsiteY284" fmla="*/ 2201052 h 6482355"/>
              <a:gd name="connsiteX285" fmla="*/ 3130925 w 6029197"/>
              <a:gd name="connsiteY285" fmla="*/ 2047490 h 6482355"/>
              <a:gd name="connsiteX286" fmla="*/ 5822 w 6029197"/>
              <a:gd name="connsiteY286" fmla="*/ 1766790 h 6482355"/>
              <a:gd name="connsiteX287" fmla="*/ 4669 w 6029197"/>
              <a:gd name="connsiteY287" fmla="*/ 1790657 h 6482355"/>
              <a:gd name="connsiteX288" fmla="*/ 0 w 6029197"/>
              <a:gd name="connsiteY288" fmla="*/ 1777380 h 6482355"/>
              <a:gd name="connsiteX289" fmla="*/ 2477 w 6029197"/>
              <a:gd name="connsiteY289" fmla="*/ 1769163 h 6482355"/>
              <a:gd name="connsiteX290" fmla="*/ 5822 w 6029197"/>
              <a:gd name="connsiteY290" fmla="*/ 1766790 h 6482355"/>
              <a:gd name="connsiteX291" fmla="*/ 2425175 w 6029197"/>
              <a:gd name="connsiteY291" fmla="*/ 1552872 h 6482355"/>
              <a:gd name="connsiteX292" fmla="*/ 2427642 w 6029197"/>
              <a:gd name="connsiteY292" fmla="*/ 1556581 h 6482355"/>
              <a:gd name="connsiteX293" fmla="*/ 2428443 w 6029197"/>
              <a:gd name="connsiteY293" fmla="*/ 1557786 h 6482355"/>
              <a:gd name="connsiteX294" fmla="*/ 2421233 w 6029197"/>
              <a:gd name="connsiteY294" fmla="*/ 1546942 h 6482355"/>
              <a:gd name="connsiteX295" fmla="*/ 2425175 w 6029197"/>
              <a:gd name="connsiteY295" fmla="*/ 1552872 h 6482355"/>
              <a:gd name="connsiteX296" fmla="*/ 2423636 w 6029197"/>
              <a:gd name="connsiteY296" fmla="*/ 1550557 h 6482355"/>
              <a:gd name="connsiteX297" fmla="*/ 2421233 w 6029197"/>
              <a:gd name="connsiteY297" fmla="*/ 1546942 h 6482355"/>
              <a:gd name="connsiteX298" fmla="*/ 2138009 w 6029197"/>
              <a:gd name="connsiteY298" fmla="*/ 1530605 h 6482355"/>
              <a:gd name="connsiteX299" fmla="*/ 2219781 w 6029197"/>
              <a:gd name="connsiteY299" fmla="*/ 1595162 h 6482355"/>
              <a:gd name="connsiteX300" fmla="*/ 2301746 w 6029197"/>
              <a:gd name="connsiteY300" fmla="*/ 1649863 h 6482355"/>
              <a:gd name="connsiteX301" fmla="*/ 3372325 w 6029197"/>
              <a:gd name="connsiteY301" fmla="*/ 2427725 h 6482355"/>
              <a:gd name="connsiteX302" fmla="*/ 3454126 w 6029197"/>
              <a:gd name="connsiteY302" fmla="*/ 2490872 h 6482355"/>
              <a:gd name="connsiteX303" fmla="*/ 3290714 w 6029197"/>
              <a:gd name="connsiteY303" fmla="*/ 2354724 h 6482355"/>
              <a:gd name="connsiteX304" fmla="*/ 2301383 w 6029197"/>
              <a:gd name="connsiteY304" fmla="*/ 1632280 h 6482355"/>
              <a:gd name="connsiteX305" fmla="*/ 2138009 w 6029197"/>
              <a:gd name="connsiteY305" fmla="*/ 1530605 h 6482355"/>
              <a:gd name="connsiteX306" fmla="*/ 2118813 w 6029197"/>
              <a:gd name="connsiteY306" fmla="*/ 1522667 h 6482355"/>
              <a:gd name="connsiteX307" fmla="*/ 2124723 w 6029197"/>
              <a:gd name="connsiteY307" fmla="*/ 1530895 h 6482355"/>
              <a:gd name="connsiteX308" fmla="*/ 2124979 w 6029197"/>
              <a:gd name="connsiteY308" fmla="*/ 1531254 h 6482355"/>
              <a:gd name="connsiteX309" fmla="*/ 2125365 w 6029197"/>
              <a:gd name="connsiteY309" fmla="*/ 1531791 h 6482355"/>
              <a:gd name="connsiteX310" fmla="*/ 2124723 w 6029197"/>
              <a:gd name="connsiteY310" fmla="*/ 1530895 h 6482355"/>
              <a:gd name="connsiteX311" fmla="*/ 2123953 w 6029197"/>
              <a:gd name="connsiteY311" fmla="*/ 1529823 h 6482355"/>
              <a:gd name="connsiteX312" fmla="*/ 2118813 w 6029197"/>
              <a:gd name="connsiteY312" fmla="*/ 1522667 h 6482355"/>
              <a:gd name="connsiteX313" fmla="*/ 2387249 w 6029197"/>
              <a:gd name="connsiteY313" fmla="*/ 1521567 h 6482355"/>
              <a:gd name="connsiteX314" fmla="*/ 2391389 w 6029197"/>
              <a:gd name="connsiteY314" fmla="*/ 1525708 h 6482355"/>
              <a:gd name="connsiteX315" fmla="*/ 2387249 w 6029197"/>
              <a:gd name="connsiteY315" fmla="*/ 1521567 h 6482355"/>
              <a:gd name="connsiteX316" fmla="*/ 2611372 w 6029197"/>
              <a:gd name="connsiteY316" fmla="*/ 1516354 h 6482355"/>
              <a:gd name="connsiteX317" fmla="*/ 2635445 w 6029197"/>
              <a:gd name="connsiteY317" fmla="*/ 1530136 h 6482355"/>
              <a:gd name="connsiteX318" fmla="*/ 2608863 w 6029197"/>
              <a:gd name="connsiteY318" fmla="*/ 1522208 h 6482355"/>
              <a:gd name="connsiteX319" fmla="*/ 2611372 w 6029197"/>
              <a:gd name="connsiteY319" fmla="*/ 1516354 h 6482355"/>
              <a:gd name="connsiteX320" fmla="*/ 2585319 w 6029197"/>
              <a:gd name="connsiteY320" fmla="*/ 1500884 h 6482355"/>
              <a:gd name="connsiteX321" fmla="*/ 2595748 w 6029197"/>
              <a:gd name="connsiteY321" fmla="*/ 1509093 h 6482355"/>
              <a:gd name="connsiteX322" fmla="*/ 2583160 w 6029197"/>
              <a:gd name="connsiteY322" fmla="*/ 1505116 h 6482355"/>
              <a:gd name="connsiteX323" fmla="*/ 2585319 w 6029197"/>
              <a:gd name="connsiteY323" fmla="*/ 1500884 h 6482355"/>
              <a:gd name="connsiteX324" fmla="*/ 2363150 w 6029197"/>
              <a:gd name="connsiteY324" fmla="*/ 1500750 h 6482355"/>
              <a:gd name="connsiteX325" fmla="*/ 2360352 w 6029197"/>
              <a:gd name="connsiteY325" fmla="*/ 1500880 h 6482355"/>
              <a:gd name="connsiteX326" fmla="*/ 2356687 w 6029197"/>
              <a:gd name="connsiteY326" fmla="*/ 1501050 h 6482355"/>
              <a:gd name="connsiteX327" fmla="*/ 2367680 w 6029197"/>
              <a:gd name="connsiteY327" fmla="*/ 1500541 h 6482355"/>
              <a:gd name="connsiteX328" fmla="*/ 2363150 w 6029197"/>
              <a:gd name="connsiteY328" fmla="*/ 1500750 h 6482355"/>
              <a:gd name="connsiteX329" fmla="*/ 2366459 w 6029197"/>
              <a:gd name="connsiteY329" fmla="*/ 1500597 h 6482355"/>
              <a:gd name="connsiteX330" fmla="*/ 2367680 w 6029197"/>
              <a:gd name="connsiteY330" fmla="*/ 1500541 h 6482355"/>
              <a:gd name="connsiteX331" fmla="*/ 2332993 w 6029197"/>
              <a:gd name="connsiteY331" fmla="*/ 1477960 h 6482355"/>
              <a:gd name="connsiteX332" fmla="*/ 2356687 w 6029197"/>
              <a:gd name="connsiteY332" fmla="*/ 1501050 h 6482355"/>
              <a:gd name="connsiteX333" fmla="*/ 2326154 w 6029197"/>
              <a:gd name="connsiteY333" fmla="*/ 1479126 h 6482355"/>
              <a:gd name="connsiteX334" fmla="*/ 2332993 w 6029197"/>
              <a:gd name="connsiteY334" fmla="*/ 1477960 h 6482355"/>
              <a:gd name="connsiteX335" fmla="*/ 2025346 w 6029197"/>
              <a:gd name="connsiteY335" fmla="*/ 1449855 h 6482355"/>
              <a:gd name="connsiteX336" fmla="*/ 2026202 w 6029197"/>
              <a:gd name="connsiteY336" fmla="*/ 1454671 h 6482355"/>
              <a:gd name="connsiteX337" fmla="*/ 2042930 w 6029197"/>
              <a:gd name="connsiteY337" fmla="*/ 1462790 h 6482355"/>
              <a:gd name="connsiteX338" fmla="*/ 2025346 w 6029197"/>
              <a:gd name="connsiteY338" fmla="*/ 1449855 h 6482355"/>
              <a:gd name="connsiteX339" fmla="*/ 2266467 w 6029197"/>
              <a:gd name="connsiteY339" fmla="*/ 1436659 h 6482355"/>
              <a:gd name="connsiteX340" fmla="*/ 2326154 w 6029197"/>
              <a:gd name="connsiteY340" fmla="*/ 1479126 h 6482355"/>
              <a:gd name="connsiteX341" fmla="*/ 2266467 w 6029197"/>
              <a:gd name="connsiteY341" fmla="*/ 1436659 h 6482355"/>
              <a:gd name="connsiteX342" fmla="*/ 2255312 w 6029197"/>
              <a:gd name="connsiteY342" fmla="*/ 1435349 h 6482355"/>
              <a:gd name="connsiteX343" fmla="*/ 2258324 w 6029197"/>
              <a:gd name="connsiteY343" fmla="*/ 1435703 h 6482355"/>
              <a:gd name="connsiteX344" fmla="*/ 2266467 w 6029197"/>
              <a:gd name="connsiteY344" fmla="*/ 1436659 h 6482355"/>
              <a:gd name="connsiteX345" fmla="*/ 2257599 w 6029197"/>
              <a:gd name="connsiteY345" fmla="*/ 1435618 h 6482355"/>
              <a:gd name="connsiteX346" fmla="*/ 2253437 w 6029197"/>
              <a:gd name="connsiteY346" fmla="*/ 1435129 h 6482355"/>
              <a:gd name="connsiteX347" fmla="*/ 2255312 w 6029197"/>
              <a:gd name="connsiteY347" fmla="*/ 1435349 h 6482355"/>
              <a:gd name="connsiteX348" fmla="*/ 2253641 w 6029197"/>
              <a:gd name="connsiteY348" fmla="*/ 1435153 h 6482355"/>
              <a:gd name="connsiteX349" fmla="*/ 2253437 w 6029197"/>
              <a:gd name="connsiteY349" fmla="*/ 1435129 h 6482355"/>
              <a:gd name="connsiteX350" fmla="*/ 2404390 w 6029197"/>
              <a:gd name="connsiteY350" fmla="*/ 1417135 h 6482355"/>
              <a:gd name="connsiteX351" fmla="*/ 2448949 w 6029197"/>
              <a:gd name="connsiteY351" fmla="*/ 1459867 h 6482355"/>
              <a:gd name="connsiteX352" fmla="*/ 2401848 w 6029197"/>
              <a:gd name="connsiteY352" fmla="*/ 1421377 h 6482355"/>
              <a:gd name="connsiteX353" fmla="*/ 2401757 w 6029197"/>
              <a:gd name="connsiteY353" fmla="*/ 1417956 h 6482355"/>
              <a:gd name="connsiteX354" fmla="*/ 2404390 w 6029197"/>
              <a:gd name="connsiteY354" fmla="*/ 1417135 h 6482355"/>
              <a:gd name="connsiteX355" fmla="*/ 2206704 w 6029197"/>
              <a:gd name="connsiteY355" fmla="*/ 1394204 h 6482355"/>
              <a:gd name="connsiteX356" fmla="*/ 2226934 w 6029197"/>
              <a:gd name="connsiteY356" fmla="*/ 1407168 h 6482355"/>
              <a:gd name="connsiteX357" fmla="*/ 2210206 w 6029197"/>
              <a:gd name="connsiteY357" fmla="*/ 1399050 h 6482355"/>
              <a:gd name="connsiteX358" fmla="*/ 2206704 w 6029197"/>
              <a:gd name="connsiteY358" fmla="*/ 1394204 h 6482355"/>
              <a:gd name="connsiteX359" fmla="*/ 1879597 w 6029197"/>
              <a:gd name="connsiteY359" fmla="*/ 1336994 h 6482355"/>
              <a:gd name="connsiteX360" fmla="*/ 1868565 w 6029197"/>
              <a:gd name="connsiteY360" fmla="*/ 1337616 h 6482355"/>
              <a:gd name="connsiteX361" fmla="*/ 1871436 w 6029197"/>
              <a:gd name="connsiteY361" fmla="*/ 1344387 h 6482355"/>
              <a:gd name="connsiteX362" fmla="*/ 1888328 w 6029197"/>
              <a:gd name="connsiteY362" fmla="*/ 1344060 h 6482355"/>
              <a:gd name="connsiteX363" fmla="*/ 1879597 w 6029197"/>
              <a:gd name="connsiteY363" fmla="*/ 1336994 h 6482355"/>
              <a:gd name="connsiteX364" fmla="*/ 1382597 w 6029197"/>
              <a:gd name="connsiteY364" fmla="*/ 1045715 h 6482355"/>
              <a:gd name="connsiteX365" fmla="*/ 1401302 w 6029197"/>
              <a:gd name="connsiteY365" fmla="*/ 1060788 h 6482355"/>
              <a:gd name="connsiteX366" fmla="*/ 1383882 w 6029197"/>
              <a:gd name="connsiteY366" fmla="*/ 1051978 h 6482355"/>
              <a:gd name="connsiteX367" fmla="*/ 1382597 w 6029197"/>
              <a:gd name="connsiteY367" fmla="*/ 1045715 h 6482355"/>
              <a:gd name="connsiteX368" fmla="*/ 1353538 w 6029197"/>
              <a:gd name="connsiteY368" fmla="*/ 1024177 h 6482355"/>
              <a:gd name="connsiteX369" fmla="*/ 1358071 w 6029197"/>
              <a:gd name="connsiteY369" fmla="*/ 1024707 h 6482355"/>
              <a:gd name="connsiteX370" fmla="*/ 1356622 w 6029197"/>
              <a:gd name="connsiteY370" fmla="*/ 1024538 h 6482355"/>
              <a:gd name="connsiteX371" fmla="*/ 1345039 w 6029197"/>
              <a:gd name="connsiteY371" fmla="*/ 1023179 h 6482355"/>
              <a:gd name="connsiteX372" fmla="*/ 1349383 w 6029197"/>
              <a:gd name="connsiteY372" fmla="*/ 1023688 h 6482355"/>
              <a:gd name="connsiteX373" fmla="*/ 1353538 w 6029197"/>
              <a:gd name="connsiteY373" fmla="*/ 1024177 h 6482355"/>
              <a:gd name="connsiteX374" fmla="*/ 1280520 w 6029197"/>
              <a:gd name="connsiteY374" fmla="*/ 975881 h 6482355"/>
              <a:gd name="connsiteX375" fmla="*/ 1345039 w 6029197"/>
              <a:gd name="connsiteY375" fmla="*/ 1023179 h 6482355"/>
              <a:gd name="connsiteX376" fmla="*/ 1280520 w 6029197"/>
              <a:gd name="connsiteY376" fmla="*/ 975881 h 6482355"/>
              <a:gd name="connsiteX377" fmla="*/ 1257202 w 6029197"/>
              <a:gd name="connsiteY377" fmla="*/ 953773 h 6482355"/>
              <a:gd name="connsiteX378" fmla="*/ 1280520 w 6029197"/>
              <a:gd name="connsiteY378" fmla="*/ 975881 h 6482355"/>
              <a:gd name="connsiteX379" fmla="*/ 1250677 w 6029197"/>
              <a:gd name="connsiteY379" fmla="*/ 954646 h 6482355"/>
              <a:gd name="connsiteX380" fmla="*/ 1257202 w 6029197"/>
              <a:gd name="connsiteY380" fmla="*/ 953773 h 6482355"/>
              <a:gd name="connsiteX381" fmla="*/ 1231739 w 6029197"/>
              <a:gd name="connsiteY381" fmla="*/ 936313 h 6482355"/>
              <a:gd name="connsiteX382" fmla="*/ 1250677 w 6029197"/>
              <a:gd name="connsiteY382" fmla="*/ 954646 h 6482355"/>
              <a:gd name="connsiteX383" fmla="*/ 1224259 w 6029197"/>
              <a:gd name="connsiteY383" fmla="*/ 938271 h 6482355"/>
              <a:gd name="connsiteX384" fmla="*/ 1231739 w 6029197"/>
              <a:gd name="connsiteY384" fmla="*/ 936313 h 6482355"/>
              <a:gd name="connsiteX385" fmla="*/ 1160431 w 6029197"/>
              <a:gd name="connsiteY385" fmla="*/ 891663 h 6482355"/>
              <a:gd name="connsiteX386" fmla="*/ 1224259 w 6029197"/>
              <a:gd name="connsiteY386" fmla="*/ 938271 h 6482355"/>
              <a:gd name="connsiteX387" fmla="*/ 1160431 w 6029197"/>
              <a:gd name="connsiteY387" fmla="*/ 891663 h 6482355"/>
              <a:gd name="connsiteX388" fmla="*/ 528453 w 6029197"/>
              <a:gd name="connsiteY388" fmla="*/ 769700 h 6482355"/>
              <a:gd name="connsiteX389" fmla="*/ 529426 w 6029197"/>
              <a:gd name="connsiteY389" fmla="*/ 777216 h 6482355"/>
              <a:gd name="connsiteX390" fmla="*/ 620363 w 6029197"/>
              <a:gd name="connsiteY390" fmla="*/ 840891 h 6482355"/>
              <a:gd name="connsiteX391" fmla="*/ 851908 w 6029197"/>
              <a:gd name="connsiteY391" fmla="*/ 1019345 h 6482355"/>
              <a:gd name="connsiteX392" fmla="*/ 796879 w 6029197"/>
              <a:gd name="connsiteY392" fmla="*/ 954273 h 6482355"/>
              <a:gd name="connsiteX393" fmla="*/ 620527 w 6029197"/>
              <a:gd name="connsiteY393" fmla="*/ 832445 h 6482355"/>
              <a:gd name="connsiteX394" fmla="*/ 528453 w 6029197"/>
              <a:gd name="connsiteY394" fmla="*/ 769700 h 6482355"/>
              <a:gd name="connsiteX395" fmla="*/ 290802 w 6029197"/>
              <a:gd name="connsiteY395" fmla="*/ 714187 h 6482355"/>
              <a:gd name="connsiteX396" fmla="*/ 352294 w 6029197"/>
              <a:gd name="connsiteY396" fmla="*/ 732093 h 6482355"/>
              <a:gd name="connsiteX397" fmla="*/ 282237 w 6029197"/>
              <a:gd name="connsiteY397" fmla="*/ 716562 h 6482355"/>
              <a:gd name="connsiteX398" fmla="*/ 290802 w 6029197"/>
              <a:gd name="connsiteY398" fmla="*/ 714187 h 6482355"/>
              <a:gd name="connsiteX399" fmla="*/ 266987 w 6029197"/>
              <a:gd name="connsiteY399" fmla="*/ 687503 h 6482355"/>
              <a:gd name="connsiteX400" fmla="*/ 279139 w 6029197"/>
              <a:gd name="connsiteY400" fmla="*/ 694812 h 6482355"/>
              <a:gd name="connsiteX401" fmla="*/ 252393 w 6029197"/>
              <a:gd name="connsiteY401" fmla="*/ 695328 h 6482355"/>
              <a:gd name="connsiteX402" fmla="*/ 250965 w 6029197"/>
              <a:gd name="connsiteY402" fmla="*/ 688431 h 6482355"/>
              <a:gd name="connsiteX403" fmla="*/ 266987 w 6029197"/>
              <a:gd name="connsiteY403" fmla="*/ 687503 h 6482355"/>
              <a:gd name="connsiteX404" fmla="*/ 563687 w 6029197"/>
              <a:gd name="connsiteY404" fmla="*/ 606290 h 6482355"/>
              <a:gd name="connsiteX405" fmla="*/ 507299 w 6029197"/>
              <a:gd name="connsiteY405" fmla="*/ 611600 h 6482355"/>
              <a:gd name="connsiteX406" fmla="*/ 505414 w 6029197"/>
              <a:gd name="connsiteY406" fmla="*/ 611285 h 6482355"/>
              <a:gd name="connsiteX407" fmla="*/ 506418 w 6029197"/>
              <a:gd name="connsiteY407" fmla="*/ 620765 h 6482355"/>
              <a:gd name="connsiteX408" fmla="*/ 562681 w 6029197"/>
              <a:gd name="connsiteY408" fmla="*/ 658373 h 6482355"/>
              <a:gd name="connsiteX409" fmla="*/ 549212 w 6029197"/>
              <a:gd name="connsiteY409" fmla="*/ 663559 h 6482355"/>
              <a:gd name="connsiteX410" fmla="*/ 558022 w 6029197"/>
              <a:gd name="connsiteY410" fmla="*/ 680978 h 6482355"/>
              <a:gd name="connsiteX411" fmla="*/ 652938 w 6029197"/>
              <a:gd name="connsiteY411" fmla="*/ 757238 h 6482355"/>
              <a:gd name="connsiteX412" fmla="*/ 759560 w 6029197"/>
              <a:gd name="connsiteY412" fmla="*/ 846642 h 6482355"/>
              <a:gd name="connsiteX413" fmla="*/ 1005062 w 6029197"/>
              <a:gd name="connsiteY413" fmla="*/ 994573 h 6482355"/>
              <a:gd name="connsiteX414" fmla="*/ 1259210 w 6029197"/>
              <a:gd name="connsiteY414" fmla="*/ 1168369 h 6482355"/>
              <a:gd name="connsiteX415" fmla="*/ 1729181 w 6029197"/>
              <a:gd name="connsiteY415" fmla="*/ 1460413 h 6482355"/>
              <a:gd name="connsiteX416" fmla="*/ 1690528 w 6029197"/>
              <a:gd name="connsiteY416" fmla="*/ 1421761 h 6482355"/>
              <a:gd name="connsiteX417" fmla="*/ 1471245 w 6029197"/>
              <a:gd name="connsiteY417" fmla="*/ 1264177 h 6482355"/>
              <a:gd name="connsiteX418" fmla="*/ 1174301 w 6029197"/>
              <a:gd name="connsiteY418" fmla="*/ 1047589 h 6482355"/>
              <a:gd name="connsiteX419" fmla="*/ 1118921 w 6029197"/>
              <a:gd name="connsiteY419" fmla="*/ 1000815 h 6482355"/>
              <a:gd name="connsiteX420" fmla="*/ 1114415 w 6029197"/>
              <a:gd name="connsiteY420" fmla="*/ 979091 h 6482355"/>
              <a:gd name="connsiteX421" fmla="*/ 908409 w 6029197"/>
              <a:gd name="connsiteY421" fmla="*/ 826176 h 6482355"/>
              <a:gd name="connsiteX422" fmla="*/ 762091 w 6029197"/>
              <a:gd name="connsiteY422" fmla="*/ 715729 h 6482355"/>
              <a:gd name="connsiteX423" fmla="*/ 616135 w 6029197"/>
              <a:gd name="connsiteY423" fmla="*/ 622865 h 6482355"/>
              <a:gd name="connsiteX424" fmla="*/ 589389 w 6029197"/>
              <a:gd name="connsiteY424" fmla="*/ 623382 h 6482355"/>
              <a:gd name="connsiteX425" fmla="*/ 563687 w 6029197"/>
              <a:gd name="connsiteY425" fmla="*/ 606290 h 6482355"/>
              <a:gd name="connsiteX426" fmla="*/ 628123 w 6029197"/>
              <a:gd name="connsiteY426" fmla="*/ 486158 h 6482355"/>
              <a:gd name="connsiteX427" fmla="*/ 631019 w 6029197"/>
              <a:gd name="connsiteY427" fmla="*/ 487187 h 6482355"/>
              <a:gd name="connsiteX428" fmla="*/ 631416 w 6029197"/>
              <a:gd name="connsiteY428" fmla="*/ 487483 h 6482355"/>
              <a:gd name="connsiteX429" fmla="*/ 622750 w 6029197"/>
              <a:gd name="connsiteY429" fmla="*/ 484243 h 6482355"/>
              <a:gd name="connsiteX430" fmla="*/ 623920 w 6029197"/>
              <a:gd name="connsiteY430" fmla="*/ 484465 h 6482355"/>
              <a:gd name="connsiteX431" fmla="*/ 628123 w 6029197"/>
              <a:gd name="connsiteY431" fmla="*/ 486158 h 6482355"/>
              <a:gd name="connsiteX432" fmla="*/ 583024 w 6029197"/>
              <a:gd name="connsiteY432" fmla="*/ 261163 h 6482355"/>
              <a:gd name="connsiteX433" fmla="*/ 582671 w 6029197"/>
              <a:gd name="connsiteY433" fmla="*/ 261741 h 6482355"/>
              <a:gd name="connsiteX434" fmla="*/ 582661 w 6029197"/>
              <a:gd name="connsiteY434" fmla="*/ 261714 h 6482355"/>
              <a:gd name="connsiteX435" fmla="*/ 445678 w 6029197"/>
              <a:gd name="connsiteY435" fmla="*/ 159689 h 6482355"/>
              <a:gd name="connsiteX436" fmla="*/ 484683 w 6029197"/>
              <a:gd name="connsiteY436" fmla="*/ 180043 h 6482355"/>
              <a:gd name="connsiteX437" fmla="*/ 571279 w 6029197"/>
              <a:gd name="connsiteY437" fmla="*/ 213548 h 6482355"/>
              <a:gd name="connsiteX438" fmla="*/ 581412 w 6029197"/>
              <a:gd name="connsiteY438" fmla="*/ 257578 h 6482355"/>
              <a:gd name="connsiteX439" fmla="*/ 582661 w 6029197"/>
              <a:gd name="connsiteY439" fmla="*/ 261714 h 6482355"/>
              <a:gd name="connsiteX440" fmla="*/ 579920 w 6029197"/>
              <a:gd name="connsiteY440" fmla="*/ 265885 h 6482355"/>
              <a:gd name="connsiteX441" fmla="*/ 560946 w 6029197"/>
              <a:gd name="connsiteY441" fmla="*/ 274958 h 6482355"/>
              <a:gd name="connsiteX442" fmla="*/ 573898 w 6029197"/>
              <a:gd name="connsiteY442" fmla="*/ 296519 h 6482355"/>
              <a:gd name="connsiteX443" fmla="*/ 547514 w 6029197"/>
              <a:gd name="connsiteY443" fmla="*/ 314619 h 6482355"/>
              <a:gd name="connsiteX444" fmla="*/ 642066 w 6029197"/>
              <a:gd name="connsiteY444" fmla="*/ 373299 h 6482355"/>
              <a:gd name="connsiteX445" fmla="*/ 542203 w 6029197"/>
              <a:gd name="connsiteY445" fmla="*/ 371008 h 6482355"/>
              <a:gd name="connsiteX446" fmla="*/ 542203 w 6029197"/>
              <a:gd name="connsiteY446" fmla="*/ 371008 h 6482355"/>
              <a:gd name="connsiteX447" fmla="*/ 593607 w 6029197"/>
              <a:gd name="connsiteY447" fmla="*/ 405192 h 6482355"/>
              <a:gd name="connsiteX448" fmla="*/ 619145 w 6029197"/>
              <a:gd name="connsiteY448" fmla="*/ 430731 h 6482355"/>
              <a:gd name="connsiteX449" fmla="*/ 649189 w 6029197"/>
              <a:gd name="connsiteY449" fmla="*/ 477994 h 6482355"/>
              <a:gd name="connsiteX450" fmla="*/ 632293 w 6029197"/>
              <a:gd name="connsiteY450" fmla="*/ 487642 h 6482355"/>
              <a:gd name="connsiteX451" fmla="*/ 631019 w 6029197"/>
              <a:gd name="connsiteY451" fmla="*/ 487187 h 6482355"/>
              <a:gd name="connsiteX452" fmla="*/ 610693 w 6029197"/>
              <a:gd name="connsiteY452" fmla="*/ 472163 h 6482355"/>
              <a:gd name="connsiteX453" fmla="*/ 541007 w 6029197"/>
              <a:gd name="connsiteY453" fmla="*/ 432944 h 6482355"/>
              <a:gd name="connsiteX454" fmla="*/ 583991 w 6029197"/>
              <a:gd name="connsiteY454" fmla="*/ 465885 h 6482355"/>
              <a:gd name="connsiteX455" fmla="*/ 549327 w 6029197"/>
              <a:gd name="connsiteY455" fmla="*/ 475701 h 6482355"/>
              <a:gd name="connsiteX456" fmla="*/ 573821 w 6029197"/>
              <a:gd name="connsiteY456" fmla="*/ 518851 h 6482355"/>
              <a:gd name="connsiteX457" fmla="*/ 599522 w 6029197"/>
              <a:gd name="connsiteY457" fmla="*/ 535943 h 6482355"/>
              <a:gd name="connsiteX458" fmla="*/ 604027 w 6029197"/>
              <a:gd name="connsiteY458" fmla="*/ 557666 h 6482355"/>
              <a:gd name="connsiteX459" fmla="*/ 668219 w 6029197"/>
              <a:gd name="connsiteY459" fmla="*/ 621858 h 6482355"/>
              <a:gd name="connsiteX460" fmla="*/ 969303 w 6029197"/>
              <a:gd name="connsiteY460" fmla="*/ 842590 h 6482355"/>
              <a:gd name="connsiteX461" fmla="*/ 1046763 w 6029197"/>
              <a:gd name="connsiteY461" fmla="*/ 875567 h 6482355"/>
              <a:gd name="connsiteX462" fmla="*/ 1060203 w 6029197"/>
              <a:gd name="connsiteY462" fmla="*/ 871788 h 6482355"/>
              <a:gd name="connsiteX463" fmla="*/ 1439111 w 6029197"/>
              <a:gd name="connsiteY463" fmla="*/ 1143080 h 6482355"/>
              <a:gd name="connsiteX464" fmla="*/ 1486537 w 6029197"/>
              <a:gd name="connsiteY464" fmla="*/ 1164677 h 6482355"/>
              <a:gd name="connsiteX465" fmla="*/ 1486891 w 6029197"/>
              <a:gd name="connsiteY465" fmla="*/ 1146377 h 6482355"/>
              <a:gd name="connsiteX466" fmla="*/ 1629232 w 6029197"/>
              <a:gd name="connsiteY466" fmla="*/ 1244237 h 6482355"/>
              <a:gd name="connsiteX467" fmla="*/ 1680271 w 6029197"/>
              <a:gd name="connsiteY467" fmla="*/ 1260840 h 6482355"/>
              <a:gd name="connsiteX468" fmla="*/ 1487216 w 6029197"/>
              <a:gd name="connsiteY468" fmla="*/ 1129485 h 6482355"/>
              <a:gd name="connsiteX469" fmla="*/ 1414416 w 6029197"/>
              <a:gd name="connsiteY469" fmla="*/ 1073903 h 6482355"/>
              <a:gd name="connsiteX470" fmla="*/ 1474266 w 6029197"/>
              <a:gd name="connsiteY470" fmla="*/ 1107925 h 6482355"/>
              <a:gd name="connsiteX471" fmla="*/ 1538975 w 6029197"/>
              <a:gd name="connsiteY471" fmla="*/ 1145369 h 6482355"/>
              <a:gd name="connsiteX472" fmla="*/ 1538975 w 6029197"/>
              <a:gd name="connsiteY472" fmla="*/ 1145369 h 6482355"/>
              <a:gd name="connsiteX473" fmla="*/ 1264472 w 6029197"/>
              <a:gd name="connsiteY473" fmla="*/ 932568 h 6482355"/>
              <a:gd name="connsiteX474" fmla="*/ 1440963 w 6029197"/>
              <a:gd name="connsiteY474" fmla="*/ 1047357 h 6482355"/>
              <a:gd name="connsiteX475" fmla="*/ 1806917 w 6029197"/>
              <a:gd name="connsiteY475" fmla="*/ 1297088 h 6482355"/>
              <a:gd name="connsiteX476" fmla="*/ 1849512 w 6029197"/>
              <a:gd name="connsiteY476" fmla="*/ 1313854 h 6482355"/>
              <a:gd name="connsiteX477" fmla="*/ 1673185 w 6029197"/>
              <a:gd name="connsiteY477" fmla="*/ 1190619 h 6482355"/>
              <a:gd name="connsiteX478" fmla="*/ 1673513 w 6029197"/>
              <a:gd name="connsiteY478" fmla="*/ 1173727 h 6482355"/>
              <a:gd name="connsiteX479" fmla="*/ 1544450 w 6029197"/>
              <a:gd name="connsiteY479" fmla="*/ 1080535 h 6482355"/>
              <a:gd name="connsiteX480" fmla="*/ 1562058 w 6029197"/>
              <a:gd name="connsiteY480" fmla="*/ 1079493 h 6482355"/>
              <a:gd name="connsiteX481" fmla="*/ 1540825 w 6029197"/>
              <a:gd name="connsiteY481" fmla="*/ 1049648 h 6482355"/>
              <a:gd name="connsiteX482" fmla="*/ 1670569 w 6029197"/>
              <a:gd name="connsiteY482" fmla="*/ 1107647 h 6482355"/>
              <a:gd name="connsiteX483" fmla="*/ 1929022 w 6029197"/>
              <a:gd name="connsiteY483" fmla="*/ 1277138 h 6482355"/>
              <a:gd name="connsiteX484" fmla="*/ 2063079 w 6029197"/>
              <a:gd name="connsiteY484" fmla="*/ 1366714 h 6482355"/>
              <a:gd name="connsiteX485" fmla="*/ 2088583 w 6029197"/>
              <a:gd name="connsiteY485" fmla="*/ 1357779 h 6482355"/>
              <a:gd name="connsiteX486" fmla="*/ 2213503 w 6029197"/>
              <a:gd name="connsiteY486" fmla="*/ 1446829 h 6482355"/>
              <a:gd name="connsiteX487" fmla="*/ 3065679 w 6029197"/>
              <a:gd name="connsiteY487" fmla="*/ 2057944 h 6482355"/>
              <a:gd name="connsiteX488" fmla="*/ 3056868 w 6029197"/>
              <a:gd name="connsiteY488" fmla="*/ 2040525 h 6482355"/>
              <a:gd name="connsiteX489" fmla="*/ 2231113 w 6029197"/>
              <a:gd name="connsiteY489" fmla="*/ 1445784 h 6482355"/>
              <a:gd name="connsiteX490" fmla="*/ 2201597 w 6029197"/>
              <a:gd name="connsiteY490" fmla="*/ 1407659 h 6482355"/>
              <a:gd name="connsiteX491" fmla="*/ 2498012 w 6029197"/>
              <a:gd name="connsiteY491" fmla="*/ 1615111 h 6482355"/>
              <a:gd name="connsiteX492" fmla="*/ 2538036 w 6029197"/>
              <a:gd name="connsiteY492" fmla="*/ 1619263 h 6482355"/>
              <a:gd name="connsiteX493" fmla="*/ 2614977 w 6029197"/>
              <a:gd name="connsiteY493" fmla="*/ 1678987 h 6482355"/>
              <a:gd name="connsiteX494" fmla="*/ 3070827 w 6029197"/>
              <a:gd name="connsiteY494" fmla="*/ 2010001 h 6482355"/>
              <a:gd name="connsiteX495" fmla="*/ 3105139 w 6029197"/>
              <a:gd name="connsiteY495" fmla="*/ 2018484 h 6482355"/>
              <a:gd name="connsiteX496" fmla="*/ 2512133 w 6029197"/>
              <a:gd name="connsiteY496" fmla="*/ 1576142 h 6482355"/>
              <a:gd name="connsiteX497" fmla="*/ 2305801 w 6029197"/>
              <a:gd name="connsiteY497" fmla="*/ 1440119 h 6482355"/>
              <a:gd name="connsiteX498" fmla="*/ 2293013 w 6029197"/>
              <a:gd name="connsiteY498" fmla="*/ 1410112 h 6482355"/>
              <a:gd name="connsiteX499" fmla="*/ 3303905 w 6029197"/>
              <a:gd name="connsiteY499" fmla="*/ 2145507 h 6482355"/>
              <a:gd name="connsiteX500" fmla="*/ 3458834 w 6029197"/>
              <a:gd name="connsiteY500" fmla="*/ 2247344 h 6482355"/>
              <a:gd name="connsiteX501" fmla="*/ 3441579 w 6029197"/>
              <a:gd name="connsiteY501" fmla="*/ 2230088 h 6482355"/>
              <a:gd name="connsiteX502" fmla="*/ 3132401 w 6029197"/>
              <a:gd name="connsiteY502" fmla="*/ 1991221 h 6482355"/>
              <a:gd name="connsiteX503" fmla="*/ 3037486 w 6029197"/>
              <a:gd name="connsiteY503" fmla="*/ 1914961 h 6482355"/>
              <a:gd name="connsiteX504" fmla="*/ 3342711 w 6029197"/>
              <a:gd name="connsiteY504" fmla="*/ 2139832 h 6482355"/>
              <a:gd name="connsiteX505" fmla="*/ 3382571 w 6029197"/>
              <a:gd name="connsiteY505" fmla="*/ 2152429 h 6482355"/>
              <a:gd name="connsiteX506" fmla="*/ 2939827 w 6029197"/>
              <a:gd name="connsiteY506" fmla="*/ 1798647 h 6482355"/>
              <a:gd name="connsiteX507" fmla="*/ 2621133 w 6029197"/>
              <a:gd name="connsiteY507" fmla="*/ 1578960 h 6482355"/>
              <a:gd name="connsiteX508" fmla="*/ 2531076 w 6029197"/>
              <a:gd name="connsiteY508" fmla="*/ 1506123 h 6482355"/>
              <a:gd name="connsiteX509" fmla="*/ 2655799 w 6029197"/>
              <a:gd name="connsiteY509" fmla="*/ 1569143 h 6482355"/>
              <a:gd name="connsiteX510" fmla="*/ 2991558 w 6029197"/>
              <a:gd name="connsiteY510" fmla="*/ 1815940 h 6482355"/>
              <a:gd name="connsiteX511" fmla="*/ 3064712 w 6029197"/>
              <a:gd name="connsiteY511" fmla="*/ 1853222 h 6482355"/>
              <a:gd name="connsiteX512" fmla="*/ 3279690 w 6029197"/>
              <a:gd name="connsiteY512" fmla="*/ 2015109 h 6482355"/>
              <a:gd name="connsiteX513" fmla="*/ 3370301 w 6029197"/>
              <a:gd name="connsiteY513" fmla="*/ 2095677 h 6482355"/>
              <a:gd name="connsiteX514" fmla="*/ 3421867 w 6029197"/>
              <a:gd name="connsiteY514" fmla="*/ 2121416 h 6482355"/>
              <a:gd name="connsiteX515" fmla="*/ 3482436 w 6029197"/>
              <a:gd name="connsiteY515" fmla="*/ 2154720 h 6482355"/>
              <a:gd name="connsiteX516" fmla="*/ 3013798 w 6029197"/>
              <a:gd name="connsiteY516" fmla="*/ 1793700 h 6482355"/>
              <a:gd name="connsiteX517" fmla="*/ 2618351 w 6029197"/>
              <a:gd name="connsiteY517" fmla="*/ 1504435 h 6482355"/>
              <a:gd name="connsiteX518" fmla="*/ 2351089 w 6029197"/>
              <a:gd name="connsiteY518" fmla="*/ 1317525 h 6482355"/>
              <a:gd name="connsiteX519" fmla="*/ 2295871 w 6029197"/>
              <a:gd name="connsiteY519" fmla="*/ 1262307 h 6482355"/>
              <a:gd name="connsiteX520" fmla="*/ 2596427 w 6029197"/>
              <a:gd name="connsiteY520" fmla="*/ 1473902 h 6482355"/>
              <a:gd name="connsiteX521" fmla="*/ 2919235 w 6029197"/>
              <a:gd name="connsiteY521" fmla="*/ 1699138 h 6482355"/>
              <a:gd name="connsiteX522" fmla="*/ 2877322 w 6029197"/>
              <a:gd name="connsiteY522" fmla="*/ 1647180 h 6482355"/>
              <a:gd name="connsiteX523" fmla="*/ 2356601 w 6029197"/>
              <a:gd name="connsiteY523" fmla="*/ 1287165 h 6482355"/>
              <a:gd name="connsiteX524" fmla="*/ 2369352 w 6029197"/>
              <a:gd name="connsiteY524" fmla="*/ 1282697 h 6482355"/>
              <a:gd name="connsiteX525" fmla="*/ 2425614 w 6029197"/>
              <a:gd name="connsiteY525" fmla="*/ 1320305 h 6482355"/>
              <a:gd name="connsiteX526" fmla="*/ 4265724 w 6029197"/>
              <a:gd name="connsiteY526" fmla="*/ 2689773 h 6482355"/>
              <a:gd name="connsiteX527" fmla="*/ 4480213 w 6029197"/>
              <a:gd name="connsiteY527" fmla="*/ 2876999 h 6482355"/>
              <a:gd name="connsiteX528" fmla="*/ 4621184 w 6029197"/>
              <a:gd name="connsiteY528" fmla="*/ 3009360 h 6482355"/>
              <a:gd name="connsiteX529" fmla="*/ 4587715 w 6029197"/>
              <a:gd name="connsiteY529" fmla="*/ 2957239 h 6482355"/>
              <a:gd name="connsiteX530" fmla="*/ 4561297 w 6029197"/>
              <a:gd name="connsiteY530" fmla="*/ 2940863 h 6482355"/>
              <a:gd name="connsiteX531" fmla="*/ 4210695 w 6029197"/>
              <a:gd name="connsiteY531" fmla="*/ 2624701 h 6482355"/>
              <a:gd name="connsiteX532" fmla="*/ 4283660 w 6029197"/>
              <a:gd name="connsiteY532" fmla="*/ 2671837 h 6482355"/>
              <a:gd name="connsiteX533" fmla="*/ 4566482 w 6029197"/>
              <a:gd name="connsiteY533" fmla="*/ 2927395 h 6482355"/>
              <a:gd name="connsiteX534" fmla="*/ 4759382 w 6029197"/>
              <a:gd name="connsiteY534" fmla="*/ 3103079 h 6482355"/>
              <a:gd name="connsiteX535" fmla="*/ 4746785 w 6029197"/>
              <a:gd name="connsiteY535" fmla="*/ 3063218 h 6482355"/>
              <a:gd name="connsiteX536" fmla="*/ 4853934 w 6029197"/>
              <a:gd name="connsiteY536" fmla="*/ 3161758 h 6482355"/>
              <a:gd name="connsiteX537" fmla="*/ 4959560 w 6029197"/>
              <a:gd name="connsiteY537" fmla="*/ 3339126 h 6482355"/>
              <a:gd name="connsiteX538" fmla="*/ 4906106 w 6029197"/>
              <a:gd name="connsiteY538" fmla="*/ 3374635 h 6482355"/>
              <a:gd name="connsiteX539" fmla="*/ 4903007 w 6029197"/>
              <a:gd name="connsiteY539" fmla="*/ 3352885 h 6482355"/>
              <a:gd name="connsiteX540" fmla="*/ 4897495 w 6029197"/>
              <a:gd name="connsiteY540" fmla="*/ 3383246 h 6482355"/>
              <a:gd name="connsiteX541" fmla="*/ 4888206 w 6029197"/>
              <a:gd name="connsiteY541" fmla="*/ 3427046 h 6482355"/>
              <a:gd name="connsiteX542" fmla="*/ 4848355 w 6029197"/>
              <a:gd name="connsiteY542" fmla="*/ 3450331 h 6482355"/>
              <a:gd name="connsiteX543" fmla="*/ 4843562 w 6029197"/>
              <a:gd name="connsiteY543" fmla="*/ 3479974 h 6482355"/>
              <a:gd name="connsiteX544" fmla="*/ 4817179 w 6029197"/>
              <a:gd name="connsiteY544" fmla="*/ 3498073 h 6482355"/>
              <a:gd name="connsiteX545" fmla="*/ 4811840 w 6029197"/>
              <a:gd name="connsiteY545" fmla="*/ 3555870 h 6482355"/>
              <a:gd name="connsiteX546" fmla="*/ 4771664 w 6029197"/>
              <a:gd name="connsiteY546" fmla="*/ 3596046 h 6482355"/>
              <a:gd name="connsiteX547" fmla="*/ 4811350 w 6029197"/>
              <a:gd name="connsiteY547" fmla="*/ 3581207 h 6482355"/>
              <a:gd name="connsiteX548" fmla="*/ 4730670 w 6029197"/>
              <a:gd name="connsiteY548" fmla="*/ 3678454 h 6482355"/>
              <a:gd name="connsiteX549" fmla="*/ 4685835 w 6029197"/>
              <a:gd name="connsiteY549" fmla="*/ 3741235 h 6482355"/>
              <a:gd name="connsiteX550" fmla="*/ 4702765 w 6029197"/>
              <a:gd name="connsiteY550" fmla="*/ 3775382 h 6482355"/>
              <a:gd name="connsiteX551" fmla="*/ 4577601 w 6029197"/>
              <a:gd name="connsiteY551" fmla="*/ 3917111 h 6482355"/>
              <a:gd name="connsiteX552" fmla="*/ 4572455 w 6029197"/>
              <a:gd name="connsiteY552" fmla="*/ 3965052 h 6482355"/>
              <a:gd name="connsiteX553" fmla="*/ 4550024 w 6029197"/>
              <a:gd name="connsiteY553" fmla="*/ 3997147 h 6482355"/>
              <a:gd name="connsiteX554" fmla="*/ 4500910 w 6029197"/>
              <a:gd name="connsiteY554" fmla="*/ 4062825 h 6482355"/>
              <a:gd name="connsiteX555" fmla="*/ 4499903 w 6029197"/>
              <a:gd name="connsiteY555" fmla="*/ 4114909 h 6482355"/>
              <a:gd name="connsiteX556" fmla="*/ 4464031 w 6029197"/>
              <a:gd name="connsiteY556" fmla="*/ 4150781 h 6482355"/>
              <a:gd name="connsiteX557" fmla="*/ 4441110 w 6029197"/>
              <a:gd name="connsiteY557" fmla="*/ 4208215 h 6482355"/>
              <a:gd name="connsiteX558" fmla="*/ 4386976 w 6029197"/>
              <a:gd name="connsiteY558" fmla="*/ 4278914 h 6482355"/>
              <a:gd name="connsiteX559" fmla="*/ 4517409 w 6029197"/>
              <a:gd name="connsiteY559" fmla="*/ 4337604 h 6482355"/>
              <a:gd name="connsiteX560" fmla="*/ 4629015 w 6029197"/>
              <a:gd name="connsiteY560" fmla="*/ 4387511 h 6482355"/>
              <a:gd name="connsiteX561" fmla="*/ 4451167 w 6029197"/>
              <a:gd name="connsiteY561" fmla="*/ 4343106 h 6482355"/>
              <a:gd name="connsiteX562" fmla="*/ 4477586 w 6029197"/>
              <a:gd name="connsiteY562" fmla="*/ 4359481 h 6482355"/>
              <a:gd name="connsiteX563" fmla="*/ 4849860 w 6029197"/>
              <a:gd name="connsiteY563" fmla="*/ 4500739 h 6482355"/>
              <a:gd name="connsiteX564" fmla="*/ 5226804 w 6029197"/>
              <a:gd name="connsiteY564" fmla="*/ 4655274 h 6482355"/>
              <a:gd name="connsiteX565" fmla="*/ 5606844 w 6029197"/>
              <a:gd name="connsiteY565" fmla="*/ 4831560 h 6482355"/>
              <a:gd name="connsiteX566" fmla="*/ 5390532 w 6029197"/>
              <a:gd name="connsiteY566" fmla="*/ 4738649 h 6482355"/>
              <a:gd name="connsiteX567" fmla="*/ 5317215 w 6029197"/>
              <a:gd name="connsiteY567" fmla="*/ 4709811 h 6482355"/>
              <a:gd name="connsiteX568" fmla="*/ 5376900 w 6029197"/>
              <a:gd name="connsiteY568" fmla="*/ 4752281 h 6482355"/>
              <a:gd name="connsiteX569" fmla="*/ 5856678 w 6029197"/>
              <a:gd name="connsiteY569" fmla="*/ 4973777 h 6482355"/>
              <a:gd name="connsiteX570" fmla="*/ 5407270 w 6029197"/>
              <a:gd name="connsiteY570" fmla="*/ 4782651 h 6482355"/>
              <a:gd name="connsiteX571" fmla="*/ 5372242 w 6029197"/>
              <a:gd name="connsiteY571" fmla="*/ 4774885 h 6482355"/>
              <a:gd name="connsiteX572" fmla="*/ 5402966 w 6029197"/>
              <a:gd name="connsiteY572" fmla="*/ 4786955 h 6482355"/>
              <a:gd name="connsiteX573" fmla="*/ 5881890 w 6029197"/>
              <a:gd name="connsiteY573" fmla="*/ 5016209 h 6482355"/>
              <a:gd name="connsiteX574" fmla="*/ 5773706 w 6029197"/>
              <a:gd name="connsiteY574" fmla="*/ 4971161 h 6482355"/>
              <a:gd name="connsiteX575" fmla="*/ 5662099 w 6029197"/>
              <a:gd name="connsiteY575" fmla="*/ 4921253 h 6482355"/>
              <a:gd name="connsiteX576" fmla="*/ 5734373 w 6029197"/>
              <a:gd name="connsiteY576" fmla="*/ 4967700 h 6482355"/>
              <a:gd name="connsiteX577" fmla="*/ 5816665 w 6029197"/>
              <a:gd name="connsiteY577" fmla="*/ 5005509 h 6482355"/>
              <a:gd name="connsiteX578" fmla="*/ 5742494 w 6029197"/>
              <a:gd name="connsiteY578" fmla="*/ 4984428 h 6482355"/>
              <a:gd name="connsiteX579" fmla="*/ 5319831 w 6029197"/>
              <a:gd name="connsiteY579" fmla="*/ 4792783 h 6482355"/>
              <a:gd name="connsiteX580" fmla="*/ 5150754 w 6029197"/>
              <a:gd name="connsiteY580" fmla="*/ 4731324 h 6482355"/>
              <a:gd name="connsiteX581" fmla="*/ 5173033 w 6029197"/>
              <a:gd name="connsiteY581" fmla="*/ 4743556 h 6482355"/>
              <a:gd name="connsiteX582" fmla="*/ 5518235 w 6029197"/>
              <a:gd name="connsiteY582" fmla="*/ 4902224 h 6482355"/>
              <a:gd name="connsiteX583" fmla="*/ 5648668 w 6029197"/>
              <a:gd name="connsiteY583" fmla="*/ 4960913 h 6482355"/>
              <a:gd name="connsiteX584" fmla="*/ 5569639 w 6029197"/>
              <a:gd name="connsiteY584" fmla="*/ 4936409 h 6482355"/>
              <a:gd name="connsiteX585" fmla="*/ 5180271 w 6029197"/>
              <a:gd name="connsiteY585" fmla="*/ 4769450 h 6482355"/>
              <a:gd name="connsiteX586" fmla="*/ 5024500 w 6029197"/>
              <a:gd name="connsiteY586" fmla="*/ 4711250 h 6482355"/>
              <a:gd name="connsiteX587" fmla="*/ 5133373 w 6029197"/>
              <a:gd name="connsiteY587" fmla="*/ 4756988 h 6482355"/>
              <a:gd name="connsiteX588" fmla="*/ 5241366 w 6029197"/>
              <a:gd name="connsiteY588" fmla="*/ 4811889 h 6482355"/>
              <a:gd name="connsiteX589" fmla="*/ 5045897 w 6029197"/>
              <a:gd name="connsiteY589" fmla="*/ 4732647 h 6482355"/>
              <a:gd name="connsiteX590" fmla="*/ 4980699 w 6029197"/>
              <a:gd name="connsiteY590" fmla="*/ 4720540 h 6482355"/>
              <a:gd name="connsiteX591" fmla="*/ 4755749 w 6029197"/>
              <a:gd name="connsiteY591" fmla="*/ 4637644 h 6482355"/>
              <a:gd name="connsiteX592" fmla="*/ 4720720 w 6029197"/>
              <a:gd name="connsiteY592" fmla="*/ 4629879 h 6482355"/>
              <a:gd name="connsiteX593" fmla="*/ 4777147 w 6029197"/>
              <a:gd name="connsiteY593" fmla="*/ 4659041 h 6482355"/>
              <a:gd name="connsiteX594" fmla="*/ 5248804 w 6029197"/>
              <a:gd name="connsiteY594" fmla="*/ 4863810 h 6482355"/>
              <a:gd name="connsiteX595" fmla="*/ 4850111 w 6029197"/>
              <a:gd name="connsiteY595" fmla="*/ 4706178 h 6482355"/>
              <a:gd name="connsiteX596" fmla="*/ 4798026 w 6029197"/>
              <a:gd name="connsiteY596" fmla="*/ 4707185 h 6482355"/>
              <a:gd name="connsiteX597" fmla="*/ 5264853 w 6029197"/>
              <a:gd name="connsiteY597" fmla="*/ 4907122 h 6482355"/>
              <a:gd name="connsiteX598" fmla="*/ 5299365 w 6029197"/>
              <a:gd name="connsiteY598" fmla="*/ 4941633 h 6482355"/>
              <a:gd name="connsiteX599" fmla="*/ 4983679 w 6029197"/>
              <a:gd name="connsiteY599" fmla="*/ 4821092 h 6482355"/>
              <a:gd name="connsiteX600" fmla="*/ 4926927 w 6029197"/>
              <a:gd name="connsiteY600" fmla="*/ 4808822 h 6482355"/>
              <a:gd name="connsiteX601" fmla="*/ 5437036 w 6029197"/>
              <a:gd name="connsiteY601" fmla="*/ 5026215 h 6482355"/>
              <a:gd name="connsiteX602" fmla="*/ 5623207 w 6029197"/>
              <a:gd name="connsiteY602" fmla="*/ 5113378 h 6482355"/>
              <a:gd name="connsiteX603" fmla="*/ 5678588 w 6029197"/>
              <a:gd name="connsiteY603" fmla="*/ 5160150 h 6482355"/>
              <a:gd name="connsiteX604" fmla="*/ 5808141 w 6029197"/>
              <a:gd name="connsiteY604" fmla="*/ 5228003 h 6482355"/>
              <a:gd name="connsiteX605" fmla="*/ 5837822 w 6029197"/>
              <a:gd name="connsiteY605" fmla="*/ 5257683 h 6482355"/>
              <a:gd name="connsiteX606" fmla="*/ 5915808 w 6029197"/>
              <a:gd name="connsiteY606" fmla="*/ 5299797 h 6482355"/>
              <a:gd name="connsiteX607" fmla="*/ 5988082 w 6029197"/>
              <a:gd name="connsiteY607" fmla="*/ 5346242 h 6482355"/>
              <a:gd name="connsiteX608" fmla="*/ 5902176 w 6029197"/>
              <a:gd name="connsiteY608" fmla="*/ 5313429 h 6482355"/>
              <a:gd name="connsiteX609" fmla="*/ 5944971 w 6029197"/>
              <a:gd name="connsiteY609" fmla="*/ 5356224 h 6482355"/>
              <a:gd name="connsiteX610" fmla="*/ 5772107 w 6029197"/>
              <a:gd name="connsiteY610" fmla="*/ 5272320 h 6482355"/>
              <a:gd name="connsiteX611" fmla="*/ 5775921 w 6029197"/>
              <a:gd name="connsiteY611" fmla="*/ 5293355 h 6482355"/>
              <a:gd name="connsiteX612" fmla="*/ 5853743 w 6029197"/>
              <a:gd name="connsiteY612" fmla="*/ 5343915 h 6482355"/>
              <a:gd name="connsiteX613" fmla="*/ 5987440 w 6029197"/>
              <a:gd name="connsiteY613" fmla="*/ 5415909 h 6482355"/>
              <a:gd name="connsiteX614" fmla="*/ 5914121 w 6029197"/>
              <a:gd name="connsiteY614" fmla="*/ 5387073 h 6482355"/>
              <a:gd name="connsiteX615" fmla="*/ 5835808 w 6029197"/>
              <a:gd name="connsiteY615" fmla="*/ 5361851 h 6482355"/>
              <a:gd name="connsiteX616" fmla="*/ 5931050 w 6029197"/>
              <a:gd name="connsiteY616" fmla="*/ 5421222 h 6482355"/>
              <a:gd name="connsiteX617" fmla="*/ 6029189 w 6029197"/>
              <a:gd name="connsiteY617" fmla="*/ 5476312 h 6482355"/>
              <a:gd name="connsiteX618" fmla="*/ 5926029 w 6029197"/>
              <a:gd name="connsiteY618" fmla="*/ 5426243 h 6482355"/>
              <a:gd name="connsiteX619" fmla="*/ 5926228 w 6029197"/>
              <a:gd name="connsiteY619" fmla="*/ 5452271 h 6482355"/>
              <a:gd name="connsiteX620" fmla="*/ 5894814 w 6029197"/>
              <a:gd name="connsiteY620" fmla="*/ 5439509 h 6482355"/>
              <a:gd name="connsiteX621" fmla="*/ 5873618 w 6029197"/>
              <a:gd name="connsiteY621" fmla="*/ 5444141 h 6482355"/>
              <a:gd name="connsiteX622" fmla="*/ 5955029 w 6029197"/>
              <a:gd name="connsiteY622" fmla="*/ 5491114 h 6482355"/>
              <a:gd name="connsiteX623" fmla="*/ 5946782 w 6029197"/>
              <a:gd name="connsiteY623" fmla="*/ 5517305 h 6482355"/>
              <a:gd name="connsiteX624" fmla="*/ 5937810 w 6029197"/>
              <a:gd name="connsiteY624" fmla="*/ 5508333 h 6482355"/>
              <a:gd name="connsiteX625" fmla="*/ 5946782 w 6029197"/>
              <a:gd name="connsiteY625" fmla="*/ 5517305 h 6482355"/>
              <a:gd name="connsiteX626" fmla="*/ 5993518 w 6029197"/>
              <a:gd name="connsiteY626" fmla="*/ 5538213 h 6482355"/>
              <a:gd name="connsiteX627" fmla="*/ 5963349 w 6029197"/>
              <a:gd name="connsiteY627" fmla="*/ 5533871 h 6482355"/>
              <a:gd name="connsiteX628" fmla="*/ 5868115 w 6029197"/>
              <a:gd name="connsiteY628" fmla="*/ 5510384 h 6482355"/>
              <a:gd name="connsiteX629" fmla="*/ 5936966 w 6029197"/>
              <a:gd name="connsiteY629" fmla="*/ 5551971 h 6482355"/>
              <a:gd name="connsiteX630" fmla="*/ 5993039 w 6029197"/>
              <a:gd name="connsiteY630" fmla="*/ 5599433 h 6482355"/>
              <a:gd name="connsiteX631" fmla="*/ 5914888 w 6029197"/>
              <a:gd name="connsiteY631" fmla="*/ 5565766 h 6482355"/>
              <a:gd name="connsiteX632" fmla="*/ 5685272 w 6029197"/>
              <a:gd name="connsiteY632" fmla="*/ 5469593 h 6482355"/>
              <a:gd name="connsiteX633" fmla="*/ 5607649 w 6029197"/>
              <a:gd name="connsiteY633" fmla="*/ 5445062 h 6482355"/>
              <a:gd name="connsiteX634" fmla="*/ 5736673 w 6029197"/>
              <a:gd name="connsiteY634" fmla="*/ 5503779 h 6482355"/>
              <a:gd name="connsiteX635" fmla="*/ 5939746 w 6029197"/>
              <a:gd name="connsiteY635" fmla="*/ 5626496 h 6482355"/>
              <a:gd name="connsiteX636" fmla="*/ 5878689 w 6029197"/>
              <a:gd name="connsiteY636" fmla="*/ 5618531 h 6482355"/>
              <a:gd name="connsiteX637" fmla="*/ 5990307 w 6029197"/>
              <a:gd name="connsiteY637" fmla="*/ 5704319 h 6482355"/>
              <a:gd name="connsiteX638" fmla="*/ 5851980 w 6029197"/>
              <a:gd name="connsiteY638" fmla="*/ 5653522 h 6482355"/>
              <a:gd name="connsiteX639" fmla="*/ 5860273 w 6029197"/>
              <a:gd name="connsiteY639" fmla="*/ 5697686 h 6482355"/>
              <a:gd name="connsiteX640" fmla="*/ 5872697 w 6029197"/>
              <a:gd name="connsiteY640" fmla="*/ 5710111 h 6482355"/>
              <a:gd name="connsiteX641" fmla="*/ 5833363 w 6029197"/>
              <a:gd name="connsiteY641" fmla="*/ 5706651 h 6482355"/>
              <a:gd name="connsiteX642" fmla="*/ 5772633 w 6029197"/>
              <a:gd name="connsiteY642" fmla="*/ 5681792 h 6482355"/>
              <a:gd name="connsiteX643" fmla="*/ 5159498 w 6029197"/>
              <a:gd name="connsiteY643" fmla="*/ 5407289 h 6482355"/>
              <a:gd name="connsiteX644" fmla="*/ 5159498 w 6029197"/>
              <a:gd name="connsiteY644" fmla="*/ 5407289 h 6482355"/>
              <a:gd name="connsiteX645" fmla="*/ 5400685 w 6029197"/>
              <a:gd name="connsiteY645" fmla="*/ 5523642 h 6482355"/>
              <a:gd name="connsiteX646" fmla="*/ 5655515 w 6029197"/>
              <a:gd name="connsiteY646" fmla="*/ 5662245 h 6482355"/>
              <a:gd name="connsiteX647" fmla="*/ 5806628 w 6029197"/>
              <a:gd name="connsiteY647" fmla="*/ 5743049 h 6482355"/>
              <a:gd name="connsiteX648" fmla="*/ 5732457 w 6029197"/>
              <a:gd name="connsiteY648" fmla="*/ 5721968 h 6482355"/>
              <a:gd name="connsiteX649" fmla="*/ 5909826 w 6029197"/>
              <a:gd name="connsiteY649" fmla="*/ 5827594 h 6482355"/>
              <a:gd name="connsiteX650" fmla="*/ 5891890 w 6029197"/>
              <a:gd name="connsiteY650" fmla="*/ 5845530 h 6482355"/>
              <a:gd name="connsiteX651" fmla="*/ 5995415 w 6029197"/>
              <a:gd name="connsiteY651" fmla="*/ 5913183 h 6482355"/>
              <a:gd name="connsiteX652" fmla="*/ 5908983 w 6029197"/>
              <a:gd name="connsiteY652" fmla="*/ 5871231 h 6482355"/>
              <a:gd name="connsiteX653" fmla="*/ 5822551 w 6029197"/>
              <a:gd name="connsiteY653" fmla="*/ 5829281 h 6482355"/>
              <a:gd name="connsiteX654" fmla="*/ 5869322 w 6029197"/>
              <a:gd name="connsiteY654" fmla="*/ 5884662 h 6482355"/>
              <a:gd name="connsiteX655" fmla="*/ 5739254 w 6029197"/>
              <a:gd name="connsiteY655" fmla="*/ 5843555 h 6482355"/>
              <a:gd name="connsiteX656" fmla="*/ 5898486 w 6029197"/>
              <a:gd name="connsiteY656" fmla="*/ 5941089 h 6482355"/>
              <a:gd name="connsiteX657" fmla="*/ 6002174 w 6029197"/>
              <a:gd name="connsiteY657" fmla="*/ 6000295 h 6482355"/>
              <a:gd name="connsiteX658" fmla="*/ 5872430 w 6029197"/>
              <a:gd name="connsiteY658" fmla="*/ 5942295 h 6482355"/>
              <a:gd name="connsiteX659" fmla="*/ 5854331 w 6029197"/>
              <a:gd name="connsiteY659" fmla="*/ 5968679 h 6482355"/>
              <a:gd name="connsiteX660" fmla="*/ 5755502 w 6029197"/>
              <a:gd name="connsiteY660" fmla="*/ 5912896 h 6482355"/>
              <a:gd name="connsiteX661" fmla="*/ 5725141 w 6029197"/>
              <a:gd name="connsiteY661" fmla="*/ 5918407 h 6482355"/>
              <a:gd name="connsiteX662" fmla="*/ 5620410 w 6029197"/>
              <a:gd name="connsiteY662" fmla="*/ 5876810 h 6482355"/>
              <a:gd name="connsiteX663" fmla="*/ 5404950 w 6029197"/>
              <a:gd name="connsiteY663" fmla="*/ 5776143 h 6482355"/>
              <a:gd name="connsiteX664" fmla="*/ 5404950 w 6029197"/>
              <a:gd name="connsiteY664" fmla="*/ 5776143 h 6482355"/>
              <a:gd name="connsiteX665" fmla="*/ 5620610 w 6029197"/>
              <a:gd name="connsiteY665" fmla="*/ 5902838 h 6482355"/>
              <a:gd name="connsiteX666" fmla="*/ 5732744 w 6029197"/>
              <a:gd name="connsiteY666" fmla="*/ 5961882 h 6482355"/>
              <a:gd name="connsiteX667" fmla="*/ 5809686 w 6029197"/>
              <a:gd name="connsiteY667" fmla="*/ 6021605 h 6482355"/>
              <a:gd name="connsiteX668" fmla="*/ 5701530 w 6029197"/>
              <a:gd name="connsiteY668" fmla="*/ 5975149 h 6482355"/>
              <a:gd name="connsiteX669" fmla="*/ 5683757 w 6029197"/>
              <a:gd name="connsiteY669" fmla="*/ 5984641 h 6482355"/>
              <a:gd name="connsiteX670" fmla="*/ 5593184 w 6029197"/>
              <a:gd name="connsiteY670" fmla="*/ 5938547 h 6482355"/>
              <a:gd name="connsiteX671" fmla="*/ 5502447 w 6029197"/>
              <a:gd name="connsiteY671" fmla="*/ 5900902 h 6482355"/>
              <a:gd name="connsiteX672" fmla="*/ 5519703 w 6029197"/>
              <a:gd name="connsiteY672" fmla="*/ 5918157 h 6482355"/>
              <a:gd name="connsiteX673" fmla="*/ 5497625 w 6029197"/>
              <a:gd name="connsiteY673" fmla="*/ 5931951 h 6482355"/>
              <a:gd name="connsiteX674" fmla="*/ 5666021 w 6029197"/>
              <a:gd name="connsiteY674" fmla="*/ 6028604 h 6482355"/>
              <a:gd name="connsiteX675" fmla="*/ 5510250 w 6029197"/>
              <a:gd name="connsiteY675" fmla="*/ 5970404 h 6482355"/>
              <a:gd name="connsiteX676" fmla="*/ 5527342 w 6029197"/>
              <a:gd name="connsiteY676" fmla="*/ 5996106 h 6482355"/>
              <a:gd name="connsiteX677" fmla="*/ 5176428 w 6029197"/>
              <a:gd name="connsiteY677" fmla="*/ 5841771 h 6482355"/>
              <a:gd name="connsiteX678" fmla="*/ 4697378 w 6029197"/>
              <a:gd name="connsiteY678" fmla="*/ 5655438 h 6482355"/>
              <a:gd name="connsiteX679" fmla="*/ 4697378 w 6029197"/>
              <a:gd name="connsiteY679" fmla="*/ 5655438 h 6482355"/>
              <a:gd name="connsiteX680" fmla="*/ 5036868 w 6029197"/>
              <a:gd name="connsiteY680" fmla="*/ 5818437 h 6482355"/>
              <a:gd name="connsiteX681" fmla="*/ 4822463 w 6029197"/>
              <a:gd name="connsiteY681" fmla="*/ 5736042 h 6482355"/>
              <a:gd name="connsiteX682" fmla="*/ 4829866 w 6029197"/>
              <a:gd name="connsiteY682" fmla="*/ 5753487 h 6482355"/>
              <a:gd name="connsiteX683" fmla="*/ 5559967 w 6029197"/>
              <a:gd name="connsiteY683" fmla="*/ 6091865 h 6482355"/>
              <a:gd name="connsiteX684" fmla="*/ 5698520 w 6029197"/>
              <a:gd name="connsiteY684" fmla="*/ 6167284 h 6482355"/>
              <a:gd name="connsiteX685" fmla="*/ 5680220 w 6029197"/>
              <a:gd name="connsiteY685" fmla="*/ 6167637 h 6482355"/>
              <a:gd name="connsiteX686" fmla="*/ 5533938 w 6029197"/>
              <a:gd name="connsiteY686" fmla="*/ 6091664 h 6482355"/>
              <a:gd name="connsiteX687" fmla="*/ 5386775 w 6029197"/>
              <a:gd name="connsiteY687" fmla="*/ 6024855 h 6482355"/>
              <a:gd name="connsiteX688" fmla="*/ 5364861 w 6029197"/>
              <a:gd name="connsiteY688" fmla="*/ 6030205 h 6482355"/>
              <a:gd name="connsiteX689" fmla="*/ 5239976 w 6029197"/>
              <a:gd name="connsiteY689" fmla="*/ 5975629 h 6482355"/>
              <a:gd name="connsiteX690" fmla="*/ 5213067 w 6029197"/>
              <a:gd name="connsiteY690" fmla="*/ 5984591 h 6482355"/>
              <a:gd name="connsiteX691" fmla="*/ 5205294 w 6029197"/>
              <a:gd name="connsiteY691" fmla="*/ 5981838 h 6482355"/>
              <a:gd name="connsiteX692" fmla="*/ 5198917 w 6029197"/>
              <a:gd name="connsiteY692" fmla="*/ 5977671 h 6482355"/>
              <a:gd name="connsiteX693" fmla="*/ 5203029 w 6029197"/>
              <a:gd name="connsiteY693" fmla="*/ 5978949 h 6482355"/>
              <a:gd name="connsiteX694" fmla="*/ 5190789 w 6029197"/>
              <a:gd name="connsiteY694" fmla="*/ 5972358 h 6482355"/>
              <a:gd name="connsiteX695" fmla="*/ 5152864 w 6029197"/>
              <a:gd name="connsiteY695" fmla="*/ 5968869 h 6482355"/>
              <a:gd name="connsiteX696" fmla="*/ 5281890 w 6029197"/>
              <a:gd name="connsiteY696" fmla="*/ 6027586 h 6482355"/>
              <a:gd name="connsiteX697" fmla="*/ 5298983 w 6029197"/>
              <a:gd name="connsiteY697" fmla="*/ 6053289 h 6482355"/>
              <a:gd name="connsiteX698" fmla="*/ 5410954 w 6029197"/>
              <a:gd name="connsiteY698" fmla="*/ 6120777 h 6482355"/>
              <a:gd name="connsiteX699" fmla="*/ 5579676 w 6029197"/>
              <a:gd name="connsiteY699" fmla="*/ 6200538 h 6482355"/>
              <a:gd name="connsiteX700" fmla="*/ 5540016 w 6029197"/>
              <a:gd name="connsiteY700" fmla="*/ 6213968 h 6482355"/>
              <a:gd name="connsiteX701" fmla="*/ 5488260 w 6029197"/>
              <a:gd name="connsiteY701" fmla="*/ 6198083 h 6482355"/>
              <a:gd name="connsiteX702" fmla="*/ 5405805 w 6029197"/>
              <a:gd name="connsiteY702" fmla="*/ 6168720 h 6482355"/>
              <a:gd name="connsiteX703" fmla="*/ 5298339 w 6029197"/>
              <a:gd name="connsiteY703" fmla="*/ 6122954 h 6482355"/>
              <a:gd name="connsiteX704" fmla="*/ 4761646 w 6029197"/>
              <a:gd name="connsiteY704" fmla="*/ 5897631 h 6482355"/>
              <a:gd name="connsiteX705" fmla="*/ 4653463 w 6029197"/>
              <a:gd name="connsiteY705" fmla="*/ 5852584 h 6482355"/>
              <a:gd name="connsiteX706" fmla="*/ 4718862 w 6029197"/>
              <a:gd name="connsiteY706" fmla="*/ 5890720 h 6482355"/>
              <a:gd name="connsiteX707" fmla="*/ 5080956 w 6029197"/>
              <a:gd name="connsiteY707" fmla="*/ 6049060 h 6482355"/>
              <a:gd name="connsiteX708" fmla="*/ 5228119 w 6029197"/>
              <a:gd name="connsiteY708" fmla="*/ 6115869 h 6482355"/>
              <a:gd name="connsiteX709" fmla="*/ 5231581 w 6029197"/>
              <a:gd name="connsiteY709" fmla="*/ 6155202 h 6482355"/>
              <a:gd name="connsiteX710" fmla="*/ 5296288 w 6029197"/>
              <a:gd name="connsiteY710" fmla="*/ 6192649 h 6482355"/>
              <a:gd name="connsiteX711" fmla="*/ 5356665 w 6029197"/>
              <a:gd name="connsiteY711" fmla="*/ 6235806 h 6482355"/>
              <a:gd name="connsiteX712" fmla="*/ 5572678 w 6029197"/>
              <a:gd name="connsiteY712" fmla="*/ 6344202 h 6482355"/>
              <a:gd name="connsiteX713" fmla="*/ 5641691 w 6029197"/>
              <a:gd name="connsiteY713" fmla="*/ 6377344 h 6482355"/>
              <a:gd name="connsiteX714" fmla="*/ 5602667 w 6029197"/>
              <a:gd name="connsiteY714" fmla="*/ 6367017 h 6482355"/>
              <a:gd name="connsiteX715" fmla="*/ 5589563 w 6029197"/>
              <a:gd name="connsiteY715" fmla="*/ 6361249 h 6482355"/>
              <a:gd name="connsiteX716" fmla="*/ 5543345 w 6029197"/>
              <a:gd name="connsiteY716" fmla="*/ 6335228 h 6482355"/>
              <a:gd name="connsiteX717" fmla="*/ 5408096 w 6029197"/>
              <a:gd name="connsiteY717" fmla="*/ 6268584 h 6482355"/>
              <a:gd name="connsiteX718" fmla="*/ 5377735 w 6029197"/>
              <a:gd name="connsiteY718" fmla="*/ 6274096 h 6482355"/>
              <a:gd name="connsiteX719" fmla="*/ 5312863 w 6029197"/>
              <a:gd name="connsiteY719" fmla="*/ 6245096 h 6482355"/>
              <a:gd name="connsiteX720" fmla="*/ 5260253 w 6029197"/>
              <a:gd name="connsiteY720" fmla="*/ 6236967 h 6482355"/>
              <a:gd name="connsiteX721" fmla="*/ 5355132 w 6029197"/>
              <a:gd name="connsiteY721" fmla="*/ 6278753 h 6482355"/>
              <a:gd name="connsiteX722" fmla="*/ 5385502 w 6029197"/>
              <a:gd name="connsiteY722" fmla="*/ 6309124 h 6482355"/>
              <a:gd name="connsiteX723" fmla="*/ 5424671 w 6029197"/>
              <a:gd name="connsiteY723" fmla="*/ 6321032 h 6482355"/>
              <a:gd name="connsiteX724" fmla="*/ 5454351 w 6029197"/>
              <a:gd name="connsiteY724" fmla="*/ 6350712 h 6482355"/>
              <a:gd name="connsiteX725" fmla="*/ 5549756 w 6029197"/>
              <a:gd name="connsiteY725" fmla="*/ 6401634 h 6482355"/>
              <a:gd name="connsiteX726" fmla="*/ 5609442 w 6029197"/>
              <a:gd name="connsiteY726" fmla="*/ 6444104 h 6482355"/>
              <a:gd name="connsiteX727" fmla="*/ 5402430 w 6029197"/>
              <a:gd name="connsiteY727" fmla="*/ 6343273 h 6482355"/>
              <a:gd name="connsiteX728" fmla="*/ 5220957 w 6029197"/>
              <a:gd name="connsiteY728" fmla="*/ 6267980 h 6482355"/>
              <a:gd name="connsiteX729" fmla="*/ 5169199 w 6029197"/>
              <a:gd name="connsiteY729" fmla="*/ 6252095 h 6482355"/>
              <a:gd name="connsiteX730" fmla="*/ 5384658 w 6029197"/>
              <a:gd name="connsiteY730" fmla="*/ 6352762 h 6482355"/>
              <a:gd name="connsiteX731" fmla="*/ 5436616 w 6029197"/>
              <a:gd name="connsiteY731" fmla="*/ 6394676 h 6482355"/>
              <a:gd name="connsiteX732" fmla="*/ 5310850 w 6029197"/>
              <a:gd name="connsiteY732" fmla="*/ 6349263 h 6482355"/>
              <a:gd name="connsiteX733" fmla="*/ 4546084 w 6029197"/>
              <a:gd name="connsiteY733" fmla="*/ 6020704 h 6482355"/>
              <a:gd name="connsiteX734" fmla="*/ 4104469 w 6029197"/>
              <a:gd name="connsiteY734" fmla="*/ 5863197 h 6482355"/>
              <a:gd name="connsiteX735" fmla="*/ 3660968 w 6029197"/>
              <a:gd name="connsiteY735" fmla="*/ 5766938 h 6482355"/>
              <a:gd name="connsiteX736" fmla="*/ 4354956 w 6029197"/>
              <a:gd name="connsiteY736" fmla="*/ 5971630 h 6482355"/>
              <a:gd name="connsiteX737" fmla="*/ 4955831 w 6029197"/>
              <a:gd name="connsiteY737" fmla="*/ 6225261 h 6482355"/>
              <a:gd name="connsiteX738" fmla="*/ 5032936 w 6029197"/>
              <a:gd name="connsiteY738" fmla="*/ 6276540 h 6482355"/>
              <a:gd name="connsiteX739" fmla="*/ 4916497 w 6029197"/>
              <a:gd name="connsiteY739" fmla="*/ 6221801 h 6482355"/>
              <a:gd name="connsiteX740" fmla="*/ 4332880 w 6029197"/>
              <a:gd name="connsiteY740" fmla="*/ 5985425 h 6482355"/>
              <a:gd name="connsiteX741" fmla="*/ 3820718 w 6029197"/>
              <a:gd name="connsiteY741" fmla="*/ 5837724 h 6482355"/>
              <a:gd name="connsiteX742" fmla="*/ 3742215 w 6029197"/>
              <a:gd name="connsiteY742" fmla="*/ 5822356 h 6482355"/>
              <a:gd name="connsiteX743" fmla="*/ 3820365 w 6029197"/>
              <a:gd name="connsiteY743" fmla="*/ 5856024 h 6482355"/>
              <a:gd name="connsiteX744" fmla="*/ 3916123 w 6029197"/>
              <a:gd name="connsiteY744" fmla="*/ 5888648 h 6482355"/>
              <a:gd name="connsiteX745" fmla="*/ 3911818 w 6029197"/>
              <a:gd name="connsiteY745" fmla="*/ 5892953 h 6482355"/>
              <a:gd name="connsiteX746" fmla="*/ 3916123 w 6029197"/>
              <a:gd name="connsiteY746" fmla="*/ 5888648 h 6482355"/>
              <a:gd name="connsiteX747" fmla="*/ 4081385 w 6029197"/>
              <a:gd name="connsiteY747" fmla="*/ 5929075 h 6482355"/>
              <a:gd name="connsiteX748" fmla="*/ 4327531 w 6029197"/>
              <a:gd name="connsiteY748" fmla="*/ 6007339 h 6482355"/>
              <a:gd name="connsiteX749" fmla="*/ 4440545 w 6029197"/>
              <a:gd name="connsiteY749" fmla="*/ 6057219 h 6482355"/>
              <a:gd name="connsiteX750" fmla="*/ 4440545 w 6029197"/>
              <a:gd name="connsiteY750" fmla="*/ 6057219 h 6482355"/>
              <a:gd name="connsiteX751" fmla="*/ 4470552 w 6029197"/>
              <a:gd name="connsiteY751" fmla="*/ 6070006 h 6482355"/>
              <a:gd name="connsiteX752" fmla="*/ 4928769 w 6029197"/>
              <a:gd name="connsiteY752" fmla="*/ 6278553 h 6482355"/>
              <a:gd name="connsiteX753" fmla="*/ 4439502 w 6029197"/>
              <a:gd name="connsiteY753" fmla="*/ 6074829 h 6482355"/>
              <a:gd name="connsiteX754" fmla="*/ 4271142 w 6029197"/>
              <a:gd name="connsiteY754" fmla="*/ 6012650 h 6482355"/>
              <a:gd name="connsiteX755" fmla="*/ 4292539 w 6029197"/>
              <a:gd name="connsiteY755" fmla="*/ 6034047 h 6482355"/>
              <a:gd name="connsiteX756" fmla="*/ 4336541 w 6029197"/>
              <a:gd name="connsiteY756" fmla="*/ 6050786 h 6482355"/>
              <a:gd name="connsiteX757" fmla="*/ 4910669 w 6029197"/>
              <a:gd name="connsiteY757" fmla="*/ 6304935 h 6482355"/>
              <a:gd name="connsiteX758" fmla="*/ 4231129 w 6029197"/>
              <a:gd name="connsiteY758" fmla="*/ 6044381 h 6482355"/>
              <a:gd name="connsiteX759" fmla="*/ 3589261 w 6029197"/>
              <a:gd name="connsiteY759" fmla="*/ 5873156 h 6482355"/>
              <a:gd name="connsiteX760" fmla="*/ 3567347 w 6029197"/>
              <a:gd name="connsiteY760" fmla="*/ 5878505 h 6482355"/>
              <a:gd name="connsiteX761" fmla="*/ 3731918 w 6029197"/>
              <a:gd name="connsiteY761" fmla="*/ 5918241 h 6482355"/>
              <a:gd name="connsiteX762" fmla="*/ 4852873 w 6029197"/>
              <a:gd name="connsiteY762" fmla="*/ 6310275 h 6482355"/>
              <a:gd name="connsiteX763" fmla="*/ 5043520 w 6029197"/>
              <a:gd name="connsiteY763" fmla="*/ 6420568 h 6482355"/>
              <a:gd name="connsiteX764" fmla="*/ 5043520 w 6029197"/>
              <a:gd name="connsiteY764" fmla="*/ 6420568 h 6482355"/>
              <a:gd name="connsiteX765" fmla="*/ 5095115 w 6029197"/>
              <a:gd name="connsiteY765" fmla="*/ 6444899 h 6482355"/>
              <a:gd name="connsiteX766" fmla="*/ 5121344 w 6029197"/>
              <a:gd name="connsiteY766" fmla="*/ 6471127 h 6482355"/>
              <a:gd name="connsiteX767" fmla="*/ 4925874 w 6029197"/>
              <a:gd name="connsiteY767" fmla="*/ 6391885 h 6482355"/>
              <a:gd name="connsiteX768" fmla="*/ 4243073 w 6029197"/>
              <a:gd name="connsiteY768" fmla="*/ 6118026 h 6482355"/>
              <a:gd name="connsiteX769" fmla="*/ 3848558 w 6029197"/>
              <a:gd name="connsiteY769" fmla="*/ 5999009 h 6482355"/>
              <a:gd name="connsiteX770" fmla="*/ 3557367 w 6029197"/>
              <a:gd name="connsiteY770" fmla="*/ 5921616 h 6482355"/>
              <a:gd name="connsiteX771" fmla="*/ 3457667 w 6029197"/>
              <a:gd name="connsiteY771" fmla="*/ 5910879 h 6482355"/>
              <a:gd name="connsiteX772" fmla="*/ 3496674 w 6029197"/>
              <a:gd name="connsiteY772" fmla="*/ 5931232 h 6482355"/>
              <a:gd name="connsiteX773" fmla="*/ 4212022 w 6029197"/>
              <a:gd name="connsiteY773" fmla="*/ 6122848 h 6482355"/>
              <a:gd name="connsiteX774" fmla="*/ 4873790 w 6029197"/>
              <a:gd name="connsiteY774" fmla="*/ 6392892 h 6482355"/>
              <a:gd name="connsiteX775" fmla="*/ 4972810 w 6029197"/>
              <a:gd name="connsiteY775" fmla="*/ 6438820 h 6482355"/>
              <a:gd name="connsiteX776" fmla="*/ 4981457 w 6029197"/>
              <a:gd name="connsiteY776" fmla="*/ 6464686 h 6482355"/>
              <a:gd name="connsiteX777" fmla="*/ 5007158 w 6029197"/>
              <a:gd name="connsiteY777" fmla="*/ 6481779 h 6482355"/>
              <a:gd name="connsiteX778" fmla="*/ 4881230 w 6029197"/>
              <a:gd name="connsiteY778" fmla="*/ 6444812 h 6482355"/>
              <a:gd name="connsiteX779" fmla="*/ 4881393 w 6029197"/>
              <a:gd name="connsiteY779" fmla="*/ 6436366 h 6482355"/>
              <a:gd name="connsiteX780" fmla="*/ 4977152 w 6029197"/>
              <a:gd name="connsiteY780" fmla="*/ 6468991 h 6482355"/>
              <a:gd name="connsiteX781" fmla="*/ 4881230 w 6029197"/>
              <a:gd name="connsiteY781" fmla="*/ 6444812 h 6482355"/>
              <a:gd name="connsiteX782" fmla="*/ 4883454 w 6029197"/>
              <a:gd name="connsiteY782" fmla="*/ 6452147 h 6482355"/>
              <a:gd name="connsiteX783" fmla="*/ 4845111 w 6029197"/>
              <a:gd name="connsiteY783" fmla="*/ 6442840 h 6482355"/>
              <a:gd name="connsiteX784" fmla="*/ 4708729 w 6029197"/>
              <a:gd name="connsiteY784" fmla="*/ 6378494 h 6482355"/>
              <a:gd name="connsiteX785" fmla="*/ 3786141 w 6029197"/>
              <a:gd name="connsiteY785" fmla="*/ 6061426 h 6482355"/>
              <a:gd name="connsiteX786" fmla="*/ 3417000 w 6029197"/>
              <a:gd name="connsiteY786" fmla="*/ 5976394 h 6482355"/>
              <a:gd name="connsiteX787" fmla="*/ 2684759 w 6029197"/>
              <a:gd name="connsiteY787" fmla="*/ 5785105 h 6482355"/>
              <a:gd name="connsiteX788" fmla="*/ 2128443 w 6029197"/>
              <a:gd name="connsiteY788" fmla="*/ 5664995 h 6482355"/>
              <a:gd name="connsiteX789" fmla="*/ 1989045 w 6029197"/>
              <a:gd name="connsiteY789" fmla="*/ 5633214 h 6482355"/>
              <a:gd name="connsiteX790" fmla="*/ 1963545 w 6029197"/>
              <a:gd name="connsiteY790" fmla="*/ 5642150 h 6482355"/>
              <a:gd name="connsiteX791" fmla="*/ 2114811 w 6029197"/>
              <a:gd name="connsiteY791" fmla="*/ 5678626 h 6482355"/>
              <a:gd name="connsiteX792" fmla="*/ 2644382 w 6029197"/>
              <a:gd name="connsiteY792" fmla="*/ 5799254 h 6482355"/>
              <a:gd name="connsiteX793" fmla="*/ 2991961 w 6029197"/>
              <a:gd name="connsiteY793" fmla="*/ 5871335 h 6482355"/>
              <a:gd name="connsiteX794" fmla="*/ 3168930 w 6029197"/>
              <a:gd name="connsiteY794" fmla="*/ 5924904 h 6482355"/>
              <a:gd name="connsiteX795" fmla="*/ 3299163 w 6029197"/>
              <a:gd name="connsiteY795" fmla="*/ 5957565 h 6482355"/>
              <a:gd name="connsiteX796" fmla="*/ 3277966 w 6029197"/>
              <a:gd name="connsiteY796" fmla="*/ 5962196 h 6482355"/>
              <a:gd name="connsiteX797" fmla="*/ 2761865 w 6029197"/>
              <a:gd name="connsiteY797" fmla="*/ 5836383 h 6482355"/>
              <a:gd name="connsiteX798" fmla="*/ 2180210 w 6029197"/>
              <a:gd name="connsiteY798" fmla="*/ 5716762 h 6482355"/>
              <a:gd name="connsiteX799" fmla="*/ 1601289 w 6029197"/>
              <a:gd name="connsiteY799" fmla="*/ 5601310 h 6482355"/>
              <a:gd name="connsiteX800" fmla="*/ 1089982 w 6029197"/>
              <a:gd name="connsiteY800" fmla="*/ 5445854 h 6482355"/>
              <a:gd name="connsiteX801" fmla="*/ 1016855 w 6029197"/>
              <a:gd name="connsiteY801" fmla="*/ 5407164 h 6482355"/>
              <a:gd name="connsiteX802" fmla="*/ 1072927 w 6029197"/>
              <a:gd name="connsiteY802" fmla="*/ 5454627 h 6482355"/>
              <a:gd name="connsiteX803" fmla="*/ 1033067 w 6029197"/>
              <a:gd name="connsiteY803" fmla="*/ 5442030 h 6482355"/>
              <a:gd name="connsiteX804" fmla="*/ 871215 w 6029197"/>
              <a:gd name="connsiteY804" fmla="*/ 5261525 h 6482355"/>
              <a:gd name="connsiteX805" fmla="*/ 905374 w 6029197"/>
              <a:gd name="connsiteY805" fmla="*/ 5314337 h 6482355"/>
              <a:gd name="connsiteX806" fmla="*/ 875684 w 6029197"/>
              <a:gd name="connsiteY806" fmla="*/ 5248775 h 6482355"/>
              <a:gd name="connsiteX807" fmla="*/ 893783 w 6029197"/>
              <a:gd name="connsiteY807" fmla="*/ 5222392 h 6482355"/>
              <a:gd name="connsiteX808" fmla="*/ 881675 w 6029197"/>
              <a:gd name="connsiteY808" fmla="*/ 5157194 h 6482355"/>
              <a:gd name="connsiteX809" fmla="*/ 905968 w 6029197"/>
              <a:gd name="connsiteY809" fmla="*/ 5065260 h 6482355"/>
              <a:gd name="connsiteX810" fmla="*/ 911278 w 6029197"/>
              <a:gd name="connsiteY810" fmla="*/ 5008871 h 6482355"/>
              <a:gd name="connsiteX811" fmla="*/ 928851 w 6029197"/>
              <a:gd name="connsiteY811" fmla="*/ 4973353 h 6482355"/>
              <a:gd name="connsiteX812" fmla="*/ 929695 w 6029197"/>
              <a:gd name="connsiteY812" fmla="*/ 4929715 h 6482355"/>
              <a:gd name="connsiteX813" fmla="*/ 942483 w 6029197"/>
              <a:gd name="connsiteY813" fmla="*/ 4959721 h 6482355"/>
              <a:gd name="connsiteX814" fmla="*/ 944171 w 6029197"/>
              <a:gd name="connsiteY814" fmla="*/ 4872445 h 6482355"/>
              <a:gd name="connsiteX815" fmla="*/ 962270 w 6029197"/>
              <a:gd name="connsiteY815" fmla="*/ 4846063 h 6482355"/>
              <a:gd name="connsiteX816" fmla="*/ 954831 w 6029197"/>
              <a:gd name="connsiteY816" fmla="*/ 4794143 h 6482355"/>
              <a:gd name="connsiteX817" fmla="*/ 990702 w 6029197"/>
              <a:gd name="connsiteY817" fmla="*/ 4758272 h 6482355"/>
              <a:gd name="connsiteX818" fmla="*/ 990666 w 6029197"/>
              <a:gd name="connsiteY818" fmla="*/ 4723796 h 6482355"/>
              <a:gd name="connsiteX819" fmla="*/ 1004776 w 6029197"/>
              <a:gd name="connsiteY819" fmla="*/ 4648945 h 6482355"/>
              <a:gd name="connsiteX820" fmla="*/ 1010805 w 6029197"/>
              <a:gd name="connsiteY820" fmla="*/ 4591838 h 6482355"/>
              <a:gd name="connsiteX821" fmla="*/ 1033373 w 6029197"/>
              <a:gd name="connsiteY821" fmla="*/ 4552705 h 6482355"/>
              <a:gd name="connsiteX822" fmla="*/ 1025607 w 6029197"/>
              <a:gd name="connsiteY822" fmla="*/ 4517677 h 6482355"/>
              <a:gd name="connsiteX823" fmla="*/ 1052315 w 6029197"/>
              <a:gd name="connsiteY823" fmla="*/ 4482685 h 6482355"/>
              <a:gd name="connsiteX824" fmla="*/ 1053677 w 6029197"/>
              <a:gd name="connsiteY824" fmla="*/ 4412302 h 6482355"/>
              <a:gd name="connsiteX825" fmla="*/ 1071612 w 6029197"/>
              <a:gd name="connsiteY825" fmla="*/ 4394366 h 6482355"/>
              <a:gd name="connsiteX826" fmla="*/ 1080865 w 6029197"/>
              <a:gd name="connsiteY826" fmla="*/ 4316090 h 6482355"/>
              <a:gd name="connsiteX827" fmla="*/ 1108617 w 6029197"/>
              <a:gd name="connsiteY827" fmla="*/ 4263490 h 6482355"/>
              <a:gd name="connsiteX828" fmla="*/ 1096710 w 6029197"/>
              <a:gd name="connsiteY828" fmla="*/ 4224319 h 6482355"/>
              <a:gd name="connsiteX829" fmla="*/ 1123255 w 6029197"/>
              <a:gd name="connsiteY829" fmla="*/ 4197773 h 6482355"/>
              <a:gd name="connsiteX830" fmla="*/ 1118750 w 6029197"/>
              <a:gd name="connsiteY830" fmla="*/ 4176049 h 6482355"/>
              <a:gd name="connsiteX831" fmla="*/ 1132545 w 6029197"/>
              <a:gd name="connsiteY831" fmla="*/ 4153972 h 6482355"/>
              <a:gd name="connsiteX832" fmla="*/ 1124780 w 6029197"/>
              <a:gd name="connsiteY832" fmla="*/ 4118944 h 6482355"/>
              <a:gd name="connsiteX833" fmla="*/ 1138047 w 6029197"/>
              <a:gd name="connsiteY833" fmla="*/ 4087730 h 6482355"/>
              <a:gd name="connsiteX834" fmla="*/ 1148543 w 6029197"/>
              <a:gd name="connsiteY834" fmla="*/ 4017873 h 6482355"/>
              <a:gd name="connsiteX835" fmla="*/ 1148344 w 6029197"/>
              <a:gd name="connsiteY835" fmla="*/ 3991845 h 6482355"/>
              <a:gd name="connsiteX836" fmla="*/ 1183825 w 6029197"/>
              <a:gd name="connsiteY836" fmla="*/ 3939798 h 6482355"/>
              <a:gd name="connsiteX837" fmla="*/ 1177429 w 6029197"/>
              <a:gd name="connsiteY837" fmla="*/ 3943088 h 6482355"/>
              <a:gd name="connsiteX838" fmla="*/ 1174513 w 6029197"/>
              <a:gd name="connsiteY838" fmla="*/ 3945748 h 6482355"/>
              <a:gd name="connsiteX839" fmla="*/ 1178678 w 6029197"/>
              <a:gd name="connsiteY839" fmla="*/ 3937699 h 6482355"/>
              <a:gd name="connsiteX840" fmla="*/ 1193315 w 6029197"/>
              <a:gd name="connsiteY840" fmla="*/ 3922025 h 6482355"/>
              <a:gd name="connsiteX841" fmla="*/ 1185512 w 6029197"/>
              <a:gd name="connsiteY841" fmla="*/ 3852522 h 6482355"/>
              <a:gd name="connsiteX842" fmla="*/ 1203965 w 6029197"/>
              <a:gd name="connsiteY842" fmla="*/ 3807840 h 6482355"/>
              <a:gd name="connsiteX843" fmla="*/ 1204809 w 6029197"/>
              <a:gd name="connsiteY843" fmla="*/ 3764202 h 6482355"/>
              <a:gd name="connsiteX844" fmla="*/ 1227213 w 6029197"/>
              <a:gd name="connsiteY844" fmla="*/ 3733516 h 6482355"/>
              <a:gd name="connsiteX845" fmla="*/ 1223589 w 6029197"/>
              <a:gd name="connsiteY845" fmla="*/ 3702629 h 6482355"/>
              <a:gd name="connsiteX846" fmla="*/ 1245993 w 6029197"/>
              <a:gd name="connsiteY846" fmla="*/ 3671941 h 6482355"/>
              <a:gd name="connsiteX847" fmla="*/ 1228738 w 6029197"/>
              <a:gd name="connsiteY847" fmla="*/ 3654686 h 6482355"/>
              <a:gd name="connsiteX848" fmla="*/ 1245956 w 6029197"/>
              <a:gd name="connsiteY848" fmla="*/ 3637468 h 6482355"/>
              <a:gd name="connsiteX849" fmla="*/ 1243185 w 6029197"/>
              <a:gd name="connsiteY849" fmla="*/ 3598824 h 6482355"/>
              <a:gd name="connsiteX850" fmla="*/ 1279574 w 6029197"/>
              <a:gd name="connsiteY850" fmla="*/ 3536206 h 6482355"/>
              <a:gd name="connsiteX851" fmla="*/ 1253835 w 6029197"/>
              <a:gd name="connsiteY851" fmla="*/ 3484639 h 6482355"/>
              <a:gd name="connsiteX852" fmla="*/ 1338494 w 6029197"/>
              <a:gd name="connsiteY852" fmla="*/ 3399981 h 6482355"/>
              <a:gd name="connsiteX853" fmla="*/ 1360571 w 6029197"/>
              <a:gd name="connsiteY853" fmla="*/ 3386187 h 6482355"/>
              <a:gd name="connsiteX854" fmla="*/ 1330047 w 6029197"/>
              <a:gd name="connsiteY854" fmla="*/ 3400144 h 6482355"/>
              <a:gd name="connsiteX855" fmla="*/ 1580774 w 6029197"/>
              <a:gd name="connsiteY855" fmla="*/ 3277800 h 6482355"/>
              <a:gd name="connsiteX856" fmla="*/ 1580774 w 6029197"/>
              <a:gd name="connsiteY856" fmla="*/ 3277800 h 6482355"/>
              <a:gd name="connsiteX857" fmla="*/ 1568187 w 6029197"/>
              <a:gd name="connsiteY857" fmla="*/ 3273822 h 6482355"/>
              <a:gd name="connsiteX858" fmla="*/ 1808933 w 6029197"/>
              <a:gd name="connsiteY858" fmla="*/ 3194589 h 6482355"/>
              <a:gd name="connsiteX859" fmla="*/ 1808933 w 6029197"/>
              <a:gd name="connsiteY859" fmla="*/ 3194589 h 6482355"/>
              <a:gd name="connsiteX860" fmla="*/ 1743381 w 6029197"/>
              <a:gd name="connsiteY860" fmla="*/ 3200782 h 6482355"/>
              <a:gd name="connsiteX861" fmla="*/ 1822729 w 6029197"/>
              <a:gd name="connsiteY861" fmla="*/ 3172512 h 6482355"/>
              <a:gd name="connsiteX862" fmla="*/ 1779416 w 6029197"/>
              <a:gd name="connsiteY862" fmla="*/ 3156464 h 6482355"/>
              <a:gd name="connsiteX863" fmla="*/ 1793049 w 6029197"/>
              <a:gd name="connsiteY863" fmla="*/ 3142831 h 6482355"/>
              <a:gd name="connsiteX864" fmla="*/ 1749046 w 6029197"/>
              <a:gd name="connsiteY864" fmla="*/ 3126094 h 6482355"/>
              <a:gd name="connsiteX865" fmla="*/ 1740926 w 6029197"/>
              <a:gd name="connsiteY865" fmla="*/ 3109364 h 6482355"/>
              <a:gd name="connsiteX866" fmla="*/ 1714698 w 6029197"/>
              <a:gd name="connsiteY866" fmla="*/ 3083135 h 6482355"/>
              <a:gd name="connsiteX867" fmla="*/ 1551650 w 6029197"/>
              <a:gd name="connsiteY867" fmla="*/ 2964569 h 6482355"/>
              <a:gd name="connsiteX868" fmla="*/ 1117034 w 6029197"/>
              <a:gd name="connsiteY868" fmla="*/ 2663398 h 6482355"/>
              <a:gd name="connsiteX869" fmla="*/ 897751 w 6029197"/>
              <a:gd name="connsiteY869" fmla="*/ 2505815 h 6482355"/>
              <a:gd name="connsiteX870" fmla="*/ 811156 w 6029197"/>
              <a:gd name="connsiteY870" fmla="*/ 2472310 h 6482355"/>
              <a:gd name="connsiteX871" fmla="*/ 579612 w 6029197"/>
              <a:gd name="connsiteY871" fmla="*/ 2293857 h 6482355"/>
              <a:gd name="connsiteX872" fmla="*/ 171542 w 6029197"/>
              <a:gd name="connsiteY872" fmla="*/ 1966140 h 6482355"/>
              <a:gd name="connsiteX873" fmla="*/ 34512 w 6029197"/>
              <a:gd name="connsiteY873" fmla="*/ 1811892 h 6482355"/>
              <a:gd name="connsiteX874" fmla="*/ 31051 w 6029197"/>
              <a:gd name="connsiteY874" fmla="*/ 1772558 h 6482355"/>
              <a:gd name="connsiteX875" fmla="*/ 31530 w 6029197"/>
              <a:gd name="connsiteY875" fmla="*/ 1711338 h 6482355"/>
              <a:gd name="connsiteX876" fmla="*/ 19987 w 6029197"/>
              <a:gd name="connsiteY876" fmla="*/ 1689751 h 6482355"/>
              <a:gd name="connsiteX877" fmla="*/ 41346 w 6029197"/>
              <a:gd name="connsiteY877" fmla="*/ 1676673 h 6482355"/>
              <a:gd name="connsiteX878" fmla="*/ 37559 w 6029197"/>
              <a:gd name="connsiteY878" fmla="*/ 1654232 h 6482355"/>
              <a:gd name="connsiteX879" fmla="*/ 33935 w 6029197"/>
              <a:gd name="connsiteY879" fmla="*/ 1623345 h 6482355"/>
              <a:gd name="connsiteX880" fmla="*/ 68410 w 6029197"/>
              <a:gd name="connsiteY880" fmla="*/ 1623382 h 6482355"/>
              <a:gd name="connsiteX881" fmla="*/ 56665 w 6029197"/>
              <a:gd name="connsiteY881" fmla="*/ 1575766 h 6482355"/>
              <a:gd name="connsiteX882" fmla="*/ 95635 w 6029197"/>
              <a:gd name="connsiteY882" fmla="*/ 1561645 h 6482355"/>
              <a:gd name="connsiteX883" fmla="*/ 57509 w 6029197"/>
              <a:gd name="connsiteY883" fmla="*/ 1532129 h 6482355"/>
              <a:gd name="connsiteX884" fmla="*/ 109266 w 6029197"/>
              <a:gd name="connsiteY884" fmla="*/ 1548013 h 6482355"/>
              <a:gd name="connsiteX885" fmla="*/ 118556 w 6029197"/>
              <a:gd name="connsiteY885" fmla="*/ 1504212 h 6482355"/>
              <a:gd name="connsiteX886" fmla="*/ 97322 w 6029197"/>
              <a:gd name="connsiteY886" fmla="*/ 1474370 h 6482355"/>
              <a:gd name="connsiteX887" fmla="*/ 128699 w 6029197"/>
              <a:gd name="connsiteY887" fmla="*/ 1452655 h 6482355"/>
              <a:gd name="connsiteX888" fmla="*/ 94024 w 6029197"/>
              <a:gd name="connsiteY888" fmla="*/ 1426590 h 6482355"/>
              <a:gd name="connsiteX889" fmla="*/ 124711 w 6029197"/>
              <a:gd name="connsiteY889" fmla="*/ 1404186 h 6482355"/>
              <a:gd name="connsiteX890" fmla="*/ 130577 w 6029197"/>
              <a:gd name="connsiteY890" fmla="*/ 1355526 h 6482355"/>
              <a:gd name="connsiteX891" fmla="*/ 152627 w 6029197"/>
              <a:gd name="connsiteY891" fmla="*/ 1343139 h 6482355"/>
              <a:gd name="connsiteX892" fmla="*/ 179010 w 6029197"/>
              <a:gd name="connsiteY892" fmla="*/ 1325040 h 6482355"/>
              <a:gd name="connsiteX893" fmla="*/ 150326 w 6029197"/>
              <a:gd name="connsiteY893" fmla="*/ 1207394 h 6482355"/>
              <a:gd name="connsiteX894" fmla="*/ 203781 w 6029197"/>
              <a:gd name="connsiteY894" fmla="*/ 1171885 h 6482355"/>
              <a:gd name="connsiteX895" fmla="*/ 169269 w 6029197"/>
              <a:gd name="connsiteY895" fmla="*/ 1137373 h 6482355"/>
              <a:gd name="connsiteX896" fmla="*/ 295715 w 6029197"/>
              <a:gd name="connsiteY896" fmla="*/ 1147593 h 6482355"/>
              <a:gd name="connsiteX897" fmla="*/ 266361 w 6029197"/>
              <a:gd name="connsiteY897" fmla="*/ 1101022 h 6482355"/>
              <a:gd name="connsiteX898" fmla="*/ 284134 w 6029197"/>
              <a:gd name="connsiteY898" fmla="*/ 1091532 h 6482355"/>
              <a:gd name="connsiteX899" fmla="*/ 206148 w 6029197"/>
              <a:gd name="connsiteY899" fmla="*/ 1049417 h 6482355"/>
              <a:gd name="connsiteX900" fmla="*/ 263581 w 6029197"/>
              <a:gd name="connsiteY900" fmla="*/ 1026496 h 6482355"/>
              <a:gd name="connsiteX901" fmla="*/ 213021 w 6029197"/>
              <a:gd name="connsiteY901" fmla="*/ 948673 h 6482355"/>
              <a:gd name="connsiteX902" fmla="*/ 260762 w 6029197"/>
              <a:gd name="connsiteY902" fmla="*/ 917497 h 6482355"/>
              <a:gd name="connsiteX903" fmla="*/ 257138 w 6029197"/>
              <a:gd name="connsiteY903" fmla="*/ 886609 h 6482355"/>
              <a:gd name="connsiteX904" fmla="*/ 236067 w 6029197"/>
              <a:gd name="connsiteY904" fmla="*/ 848320 h 6482355"/>
              <a:gd name="connsiteX905" fmla="*/ 241254 w 6029197"/>
              <a:gd name="connsiteY905" fmla="*/ 834851 h 6482355"/>
              <a:gd name="connsiteX906" fmla="*/ 224324 w 6029197"/>
              <a:gd name="connsiteY906" fmla="*/ 800704 h 6482355"/>
              <a:gd name="connsiteX907" fmla="*/ 255891 w 6029197"/>
              <a:gd name="connsiteY907" fmla="*/ 769137 h 6482355"/>
              <a:gd name="connsiteX908" fmla="*/ 238635 w 6029197"/>
              <a:gd name="connsiteY908" fmla="*/ 751881 h 6482355"/>
              <a:gd name="connsiteX909" fmla="*/ 251712 w 6029197"/>
              <a:gd name="connsiteY909" fmla="*/ 730520 h 6482355"/>
              <a:gd name="connsiteX910" fmla="*/ 346945 w 6029197"/>
              <a:gd name="connsiteY910" fmla="*/ 754008 h 6482355"/>
              <a:gd name="connsiteX911" fmla="*/ 425612 w 6029197"/>
              <a:gd name="connsiteY911" fmla="*/ 760931 h 6482355"/>
              <a:gd name="connsiteX912" fmla="*/ 597959 w 6029197"/>
              <a:gd name="connsiteY912" fmla="*/ 871578 h 6482355"/>
              <a:gd name="connsiteX913" fmla="*/ 769980 w 6029197"/>
              <a:gd name="connsiteY913" fmla="*/ 999118 h 6482355"/>
              <a:gd name="connsiteX914" fmla="*/ 1415270 w 6029197"/>
              <a:gd name="connsiteY914" fmla="*/ 1466481 h 6482355"/>
              <a:gd name="connsiteX915" fmla="*/ 2146991 w 6029197"/>
              <a:gd name="connsiteY915" fmla="*/ 1975796 h 6482355"/>
              <a:gd name="connsiteX916" fmla="*/ 2180976 w 6029197"/>
              <a:gd name="connsiteY916" fmla="*/ 2001171 h 6482355"/>
              <a:gd name="connsiteX917" fmla="*/ 2168025 w 6029197"/>
              <a:gd name="connsiteY917" fmla="*/ 1979610 h 6482355"/>
              <a:gd name="connsiteX918" fmla="*/ 1763253 w 6029197"/>
              <a:gd name="connsiteY918" fmla="*/ 1699673 h 6482355"/>
              <a:gd name="connsiteX919" fmla="*/ 1303099 w 6029197"/>
              <a:gd name="connsiteY919" fmla="*/ 1372964 h 6482355"/>
              <a:gd name="connsiteX920" fmla="*/ 838993 w 6029197"/>
              <a:gd name="connsiteY920" fmla="*/ 1032259 h 6482355"/>
              <a:gd name="connsiteX921" fmla="*/ 499784 w 6029197"/>
              <a:gd name="connsiteY921" fmla="*/ 782011 h 6482355"/>
              <a:gd name="connsiteX922" fmla="*/ 396096 w 6029197"/>
              <a:gd name="connsiteY922" fmla="*/ 722804 h 6482355"/>
              <a:gd name="connsiteX923" fmla="*/ 378839 w 6029197"/>
              <a:gd name="connsiteY923" fmla="*/ 705548 h 6482355"/>
              <a:gd name="connsiteX924" fmla="*/ 265825 w 6029197"/>
              <a:gd name="connsiteY924" fmla="*/ 655668 h 6482355"/>
              <a:gd name="connsiteX925" fmla="*/ 288946 w 6029197"/>
              <a:gd name="connsiteY925" fmla="*/ 624265 h 6482355"/>
              <a:gd name="connsiteX926" fmla="*/ 266668 w 6029197"/>
              <a:gd name="connsiteY926" fmla="*/ 612031 h 6482355"/>
              <a:gd name="connsiteX927" fmla="*/ 293578 w 6029197"/>
              <a:gd name="connsiteY927" fmla="*/ 603068 h 6482355"/>
              <a:gd name="connsiteX928" fmla="*/ 280463 w 6029197"/>
              <a:gd name="connsiteY928" fmla="*/ 589953 h 6482355"/>
              <a:gd name="connsiteX929" fmla="*/ 302540 w 6029197"/>
              <a:gd name="connsiteY929" fmla="*/ 576159 h 6482355"/>
              <a:gd name="connsiteX930" fmla="*/ 289916 w 6029197"/>
              <a:gd name="connsiteY930" fmla="*/ 537707 h 6482355"/>
              <a:gd name="connsiteX931" fmla="*/ 311993 w 6029197"/>
              <a:gd name="connsiteY931" fmla="*/ 523911 h 6482355"/>
              <a:gd name="connsiteX932" fmla="*/ 304390 w 6029197"/>
              <a:gd name="connsiteY932" fmla="*/ 480437 h 6482355"/>
              <a:gd name="connsiteX933" fmla="*/ 314045 w 6029197"/>
              <a:gd name="connsiteY933" fmla="*/ 454217 h 6482355"/>
              <a:gd name="connsiteX934" fmla="*/ 318665 w 6029197"/>
              <a:gd name="connsiteY934" fmla="*/ 397139 h 6482355"/>
              <a:gd name="connsiteX935" fmla="*/ 341107 w 6029197"/>
              <a:gd name="connsiteY935" fmla="*/ 400926 h 6482355"/>
              <a:gd name="connsiteX936" fmla="*/ 337808 w 6029197"/>
              <a:gd name="connsiteY936" fmla="*/ 353147 h 6482355"/>
              <a:gd name="connsiteX937" fmla="*/ 360049 w 6029197"/>
              <a:gd name="connsiteY937" fmla="*/ 330907 h 6482355"/>
              <a:gd name="connsiteX938" fmla="*/ 342629 w 6029197"/>
              <a:gd name="connsiteY938" fmla="*/ 322097 h 6482355"/>
              <a:gd name="connsiteX939" fmla="*/ 382616 w 6029197"/>
              <a:gd name="connsiteY939" fmla="*/ 291775 h 6482355"/>
              <a:gd name="connsiteX940" fmla="*/ 356551 w 6029197"/>
              <a:gd name="connsiteY940" fmla="*/ 257099 h 6482355"/>
              <a:gd name="connsiteX941" fmla="*/ 370346 w 6029197"/>
              <a:gd name="connsiteY941" fmla="*/ 235022 h 6482355"/>
              <a:gd name="connsiteX942" fmla="*/ 366558 w 6029197"/>
              <a:gd name="connsiteY942" fmla="*/ 212581 h 6482355"/>
              <a:gd name="connsiteX943" fmla="*/ 392750 w 6029197"/>
              <a:gd name="connsiteY943" fmla="*/ 204335 h 6482355"/>
              <a:gd name="connsiteX944" fmla="*/ 410322 w 6029197"/>
              <a:gd name="connsiteY944" fmla="*/ 168817 h 6482355"/>
              <a:gd name="connsiteX945" fmla="*/ 421607 w 6029197"/>
              <a:gd name="connsiteY945" fmla="*/ 131023 h 6482355"/>
              <a:gd name="connsiteX946" fmla="*/ 471897 w 6029197"/>
              <a:gd name="connsiteY946" fmla="*/ 150037 h 6482355"/>
              <a:gd name="connsiteX947" fmla="*/ 415834 w 6029197"/>
              <a:gd name="connsiteY947" fmla="*/ 138456 h 6482355"/>
              <a:gd name="connsiteX948" fmla="*/ 415926 w 6029197"/>
              <a:gd name="connsiteY948" fmla="*/ 133400 h 6482355"/>
              <a:gd name="connsiteX949" fmla="*/ 421607 w 6029197"/>
              <a:gd name="connsiteY949" fmla="*/ 131023 h 6482355"/>
              <a:gd name="connsiteX950" fmla="*/ 490007 w 6029197"/>
              <a:gd name="connsiteY950" fmla="*/ 1483 h 6482355"/>
              <a:gd name="connsiteX951" fmla="*/ 536364 w 6029197"/>
              <a:gd name="connsiteY951" fmla="*/ 17926 h 6482355"/>
              <a:gd name="connsiteX952" fmla="*/ 612817 w 6029197"/>
              <a:gd name="connsiteY952" fmla="*/ 102988 h 6482355"/>
              <a:gd name="connsiteX953" fmla="*/ 569153 w 6029197"/>
              <a:gd name="connsiteY953" fmla="*/ 105238 h 6482355"/>
              <a:gd name="connsiteX954" fmla="*/ 542443 w 6029197"/>
              <a:gd name="connsiteY954" fmla="*/ 140231 h 6482355"/>
              <a:gd name="connsiteX955" fmla="*/ 494663 w 6029197"/>
              <a:gd name="connsiteY955" fmla="*/ 136932 h 6482355"/>
              <a:gd name="connsiteX956" fmla="*/ 455847 w 6029197"/>
              <a:gd name="connsiteY956" fmla="*/ 106725 h 6482355"/>
              <a:gd name="connsiteX957" fmla="*/ 448245 w 6029197"/>
              <a:gd name="connsiteY957" fmla="*/ 63251 h 6482355"/>
              <a:gd name="connsiteX958" fmla="*/ 483073 w 6029197"/>
              <a:gd name="connsiteY958" fmla="*/ 44988 h 6482355"/>
              <a:gd name="connsiteX959" fmla="*/ 453231 w 6029197"/>
              <a:gd name="connsiteY959" fmla="*/ 23754 h 6482355"/>
              <a:gd name="connsiteX960" fmla="*/ 465966 w 6029197"/>
              <a:gd name="connsiteY960" fmla="*/ 5238 h 6482355"/>
              <a:gd name="connsiteX961" fmla="*/ 490007 w 6029197"/>
              <a:gd name="connsiteY961" fmla="*/ 1483 h 6482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</a:cxnLst>
            <a:rect l="l" t="t" r="r" b="b"/>
            <a:pathLst>
              <a:path w="6029197" h="6482355">
                <a:moveTo>
                  <a:pt x="5657586" y="6464984"/>
                </a:moveTo>
                <a:cubicBezTo>
                  <a:pt x="5657586" y="6464984"/>
                  <a:pt x="5647589" y="6470322"/>
                  <a:pt x="5650088" y="6468987"/>
                </a:cubicBezTo>
                <a:cubicBezTo>
                  <a:pt x="5650920" y="6468542"/>
                  <a:pt x="5653144" y="6467356"/>
                  <a:pt x="5657586" y="6464984"/>
                </a:cubicBezTo>
                <a:close/>
                <a:moveTo>
                  <a:pt x="5660553" y="6463457"/>
                </a:moveTo>
                <a:lnTo>
                  <a:pt x="5659983" y="6463750"/>
                </a:lnTo>
                <a:cubicBezTo>
                  <a:pt x="5658653" y="6464435"/>
                  <a:pt x="5657586" y="6464984"/>
                  <a:pt x="5657586" y="6464984"/>
                </a:cubicBezTo>
                <a:close/>
                <a:moveTo>
                  <a:pt x="5664782" y="6461282"/>
                </a:moveTo>
                <a:lnTo>
                  <a:pt x="5660553" y="6463457"/>
                </a:lnTo>
                <a:lnTo>
                  <a:pt x="5663982" y="6461693"/>
                </a:lnTo>
                <a:cubicBezTo>
                  <a:pt x="5665048" y="6461144"/>
                  <a:pt x="5665581" y="6460871"/>
                  <a:pt x="5664782" y="6461282"/>
                </a:cubicBezTo>
                <a:close/>
                <a:moveTo>
                  <a:pt x="4883454" y="6452147"/>
                </a:moveTo>
                <a:lnTo>
                  <a:pt x="4890203" y="6453786"/>
                </a:lnTo>
                <a:cubicBezTo>
                  <a:pt x="4888051" y="6455938"/>
                  <a:pt x="4885767" y="6455805"/>
                  <a:pt x="4884041" y="6454080"/>
                </a:cubicBezTo>
                <a:close/>
                <a:moveTo>
                  <a:pt x="5587354" y="6360278"/>
                </a:moveTo>
                <a:lnTo>
                  <a:pt x="5589563" y="6361249"/>
                </a:lnTo>
                <a:lnTo>
                  <a:pt x="5589933" y="6361457"/>
                </a:lnTo>
                <a:close/>
                <a:moveTo>
                  <a:pt x="5582140" y="6357891"/>
                </a:moveTo>
                <a:lnTo>
                  <a:pt x="5587354" y="6360278"/>
                </a:lnTo>
                <a:lnTo>
                  <a:pt x="5583284" y="6358487"/>
                </a:lnTo>
                <a:cubicBezTo>
                  <a:pt x="5581683" y="6357737"/>
                  <a:pt x="5581167" y="6357466"/>
                  <a:pt x="5582140" y="6357891"/>
                </a:cubicBezTo>
                <a:close/>
                <a:moveTo>
                  <a:pt x="4930951" y="6311228"/>
                </a:moveTo>
                <a:cubicBezTo>
                  <a:pt x="4934250" y="6313451"/>
                  <a:pt x="4936453" y="6317805"/>
                  <a:pt x="4936371" y="6322028"/>
                </a:cubicBezTo>
                <a:cubicBezTo>
                  <a:pt x="4932067" y="6326332"/>
                  <a:pt x="4927926" y="6322192"/>
                  <a:pt x="4918952" y="6313218"/>
                </a:cubicBezTo>
                <a:cubicBezTo>
                  <a:pt x="4923257" y="6308913"/>
                  <a:pt x="4927652" y="6309005"/>
                  <a:pt x="4930951" y="6311228"/>
                </a:cubicBezTo>
                <a:close/>
                <a:moveTo>
                  <a:pt x="4910669" y="6304935"/>
                </a:moveTo>
                <a:cubicBezTo>
                  <a:pt x="4910669" y="6304935"/>
                  <a:pt x="4919116" y="6304772"/>
                  <a:pt x="4918952" y="6313218"/>
                </a:cubicBezTo>
                <a:cubicBezTo>
                  <a:pt x="4918952" y="6313218"/>
                  <a:pt x="4910506" y="6313382"/>
                  <a:pt x="4910669" y="6304935"/>
                </a:cubicBezTo>
                <a:close/>
                <a:moveTo>
                  <a:pt x="5124606" y="6224451"/>
                </a:moveTo>
                <a:cubicBezTo>
                  <a:pt x="5121515" y="6225665"/>
                  <a:pt x="5119889" y="6227895"/>
                  <a:pt x="5121056" y="6231215"/>
                </a:cubicBezTo>
                <a:cubicBezTo>
                  <a:pt x="5129339" y="6239498"/>
                  <a:pt x="5156085" y="6238981"/>
                  <a:pt x="5156085" y="6238981"/>
                </a:cubicBezTo>
                <a:cubicBezTo>
                  <a:pt x="5156330" y="6226311"/>
                  <a:pt x="5133878" y="6220809"/>
                  <a:pt x="5124606" y="6224451"/>
                </a:cubicBezTo>
                <a:close/>
                <a:moveTo>
                  <a:pt x="3973479" y="6088059"/>
                </a:moveTo>
                <a:cubicBezTo>
                  <a:pt x="3973479" y="6088059"/>
                  <a:pt x="3965904" y="6090975"/>
                  <a:pt x="3963863" y="6094180"/>
                </a:cubicBezTo>
                <a:cubicBezTo>
                  <a:pt x="3963182" y="6095249"/>
                  <a:pt x="3963117" y="6096349"/>
                  <a:pt x="3964153" y="6097385"/>
                </a:cubicBezTo>
                <a:cubicBezTo>
                  <a:pt x="3968294" y="6101526"/>
                  <a:pt x="3981762" y="6096342"/>
                  <a:pt x="3973479" y="6088059"/>
                </a:cubicBezTo>
                <a:close/>
                <a:moveTo>
                  <a:pt x="3838225" y="6060419"/>
                </a:moveTo>
                <a:cubicBezTo>
                  <a:pt x="3868948" y="6072490"/>
                  <a:pt x="3903259" y="6080973"/>
                  <a:pt x="3934147" y="6084598"/>
                </a:cubicBezTo>
                <a:cubicBezTo>
                  <a:pt x="3938287" y="6088739"/>
                  <a:pt x="3942429" y="6092880"/>
                  <a:pt x="3946734" y="6088576"/>
                </a:cubicBezTo>
                <a:cubicBezTo>
                  <a:pt x="3960011" y="6093243"/>
                  <a:pt x="3951039" y="6084271"/>
                  <a:pt x="3946734" y="6088576"/>
                </a:cubicBezTo>
                <a:cubicBezTo>
                  <a:pt x="3942592" y="6084434"/>
                  <a:pt x="3938451" y="6080293"/>
                  <a:pt x="3934147" y="6084598"/>
                </a:cubicBezTo>
                <a:cubicBezTo>
                  <a:pt x="3903422" y="6072527"/>
                  <a:pt x="3869275" y="6055598"/>
                  <a:pt x="3838225" y="6060419"/>
                </a:cubicBezTo>
                <a:close/>
                <a:moveTo>
                  <a:pt x="5182343" y="5972522"/>
                </a:moveTo>
                <a:lnTo>
                  <a:pt x="5188181" y="5974336"/>
                </a:lnTo>
                <a:lnTo>
                  <a:pt x="5186505" y="5975607"/>
                </a:lnTo>
                <a:cubicBezTo>
                  <a:pt x="5185449" y="5975628"/>
                  <a:pt x="5184414" y="5974593"/>
                  <a:pt x="5182343" y="5972522"/>
                </a:cubicBezTo>
                <a:close/>
                <a:moveTo>
                  <a:pt x="5190789" y="5972358"/>
                </a:moveTo>
                <a:lnTo>
                  <a:pt x="5198917" y="5977671"/>
                </a:lnTo>
                <a:lnTo>
                  <a:pt x="5188181" y="5974336"/>
                </a:lnTo>
                <a:close/>
                <a:moveTo>
                  <a:pt x="3932335" y="5923513"/>
                </a:moveTo>
                <a:cubicBezTo>
                  <a:pt x="3949591" y="5940770"/>
                  <a:pt x="3963059" y="5935585"/>
                  <a:pt x="3980641" y="5935948"/>
                </a:cubicBezTo>
                <a:cubicBezTo>
                  <a:pt x="3993066" y="5948373"/>
                  <a:pt x="4002230" y="5947491"/>
                  <a:pt x="4014979" y="5943023"/>
                </a:cubicBezTo>
                <a:cubicBezTo>
                  <a:pt x="4071378" y="5973594"/>
                  <a:pt x="4127441" y="5985174"/>
                  <a:pt x="4196617" y="6009869"/>
                </a:cubicBezTo>
                <a:cubicBezTo>
                  <a:pt x="4227341" y="6021940"/>
                  <a:pt x="4284257" y="6025765"/>
                  <a:pt x="4227667" y="6005048"/>
                </a:cubicBezTo>
                <a:cubicBezTo>
                  <a:pt x="4171079" y="5984331"/>
                  <a:pt x="4080178" y="5955131"/>
                  <a:pt x="4014979" y="5943023"/>
                </a:cubicBezTo>
                <a:cubicBezTo>
                  <a:pt x="4002556" y="5930599"/>
                  <a:pt x="3994110" y="5930763"/>
                  <a:pt x="3980641" y="5935948"/>
                </a:cubicBezTo>
                <a:cubicBezTo>
                  <a:pt x="3967527" y="5922834"/>
                  <a:pt x="3950635" y="5923160"/>
                  <a:pt x="3932335" y="5923513"/>
                </a:cubicBezTo>
                <a:close/>
                <a:moveTo>
                  <a:pt x="5121131" y="5848611"/>
                </a:moveTo>
                <a:lnTo>
                  <a:pt x="5115735" y="5851387"/>
                </a:lnTo>
                <a:cubicBezTo>
                  <a:pt x="5115735" y="5851387"/>
                  <a:pt x="5116800" y="5850839"/>
                  <a:pt x="5118132" y="5850153"/>
                </a:cubicBezTo>
                <a:close/>
                <a:moveTo>
                  <a:pt x="5122930" y="5847687"/>
                </a:moveTo>
                <a:lnTo>
                  <a:pt x="5121131" y="5848611"/>
                </a:lnTo>
                <a:lnTo>
                  <a:pt x="5122131" y="5848096"/>
                </a:lnTo>
                <a:cubicBezTo>
                  <a:pt x="5123197" y="5847548"/>
                  <a:pt x="5123729" y="5847275"/>
                  <a:pt x="5122930" y="5847687"/>
                </a:cubicBezTo>
                <a:close/>
                <a:moveTo>
                  <a:pt x="5092508" y="5835313"/>
                </a:moveTo>
                <a:cubicBezTo>
                  <a:pt x="5095008" y="5833979"/>
                  <a:pt x="5085011" y="5839317"/>
                  <a:pt x="5085011" y="5839317"/>
                </a:cubicBezTo>
                <a:cubicBezTo>
                  <a:pt x="5089454" y="5836944"/>
                  <a:pt x="5091675" y="5835758"/>
                  <a:pt x="5092508" y="5835313"/>
                </a:cubicBezTo>
                <a:close/>
                <a:moveTo>
                  <a:pt x="5036868" y="5818437"/>
                </a:moveTo>
                <a:cubicBezTo>
                  <a:pt x="5055167" y="5818083"/>
                  <a:pt x="5071896" y="5826202"/>
                  <a:pt x="5085011" y="5839317"/>
                </a:cubicBezTo>
                <a:cubicBezTo>
                  <a:pt x="5072260" y="5843784"/>
                  <a:pt x="5054123" y="5835692"/>
                  <a:pt x="5036868" y="5818437"/>
                </a:cubicBezTo>
                <a:close/>
                <a:moveTo>
                  <a:pt x="4762315" y="5711765"/>
                </a:moveTo>
                <a:cubicBezTo>
                  <a:pt x="4760851" y="5711915"/>
                  <a:pt x="4759855" y="5712533"/>
                  <a:pt x="4759630" y="5713787"/>
                </a:cubicBezTo>
                <a:cubicBezTo>
                  <a:pt x="4759404" y="5715044"/>
                  <a:pt x="4759951" y="5716934"/>
                  <a:pt x="4761570" y="5719630"/>
                </a:cubicBezTo>
                <a:cubicBezTo>
                  <a:pt x="4765710" y="5723771"/>
                  <a:pt x="4770015" y="5719466"/>
                  <a:pt x="4774157" y="5723607"/>
                </a:cubicBezTo>
                <a:cubicBezTo>
                  <a:pt x="4796784" y="5726864"/>
                  <a:pt x="4771106" y="5710870"/>
                  <a:pt x="4762315" y="5711765"/>
                </a:cubicBezTo>
                <a:close/>
                <a:moveTo>
                  <a:pt x="4610945" y="5613487"/>
                </a:moveTo>
                <a:cubicBezTo>
                  <a:pt x="4608875" y="5611416"/>
                  <a:pt x="4605508" y="5612713"/>
                  <a:pt x="4603177" y="5615044"/>
                </a:cubicBezTo>
                <a:cubicBezTo>
                  <a:pt x="4600845" y="5617376"/>
                  <a:pt x="4599547" y="5620744"/>
                  <a:pt x="4601618" y="5622814"/>
                </a:cubicBezTo>
                <a:cubicBezTo>
                  <a:pt x="4601618" y="5622814"/>
                  <a:pt x="4619392" y="5613323"/>
                  <a:pt x="4610945" y="5613487"/>
                </a:cubicBezTo>
                <a:close/>
                <a:moveTo>
                  <a:pt x="1869394" y="5609924"/>
                </a:moveTo>
                <a:cubicBezTo>
                  <a:pt x="1865555" y="5608910"/>
                  <a:pt x="1869611" y="5624266"/>
                  <a:pt x="1876069" y="5617809"/>
                </a:cubicBezTo>
                <a:cubicBezTo>
                  <a:pt x="1885042" y="5626782"/>
                  <a:pt x="1893488" y="5626618"/>
                  <a:pt x="1898509" y="5621596"/>
                </a:cubicBezTo>
                <a:cubicBezTo>
                  <a:pt x="1898673" y="5613150"/>
                  <a:pt x="1889537" y="5612623"/>
                  <a:pt x="1876069" y="5617809"/>
                </a:cubicBezTo>
                <a:cubicBezTo>
                  <a:pt x="1872831" y="5612418"/>
                  <a:pt x="1870673" y="5610261"/>
                  <a:pt x="1869394" y="5609924"/>
                </a:cubicBezTo>
                <a:close/>
                <a:moveTo>
                  <a:pt x="1697050" y="5575867"/>
                </a:moveTo>
                <a:cubicBezTo>
                  <a:pt x="1697641" y="5576053"/>
                  <a:pt x="1699213" y="5576551"/>
                  <a:pt x="1702360" y="5577545"/>
                </a:cubicBezTo>
                <a:cubicBezTo>
                  <a:pt x="1702360" y="5577545"/>
                  <a:pt x="1695280" y="5575307"/>
                  <a:pt x="1697050" y="5575867"/>
                </a:cubicBezTo>
                <a:close/>
                <a:moveTo>
                  <a:pt x="2749344" y="5574191"/>
                </a:moveTo>
                <a:cubicBezTo>
                  <a:pt x="2747232" y="5574232"/>
                  <a:pt x="2745325" y="5575105"/>
                  <a:pt x="2743794" y="5576398"/>
                </a:cubicBezTo>
                <a:cubicBezTo>
                  <a:pt x="2742262" y="5577692"/>
                  <a:pt x="2741108" y="5579408"/>
                  <a:pt x="2740502" y="5581134"/>
                </a:cubicBezTo>
                <a:cubicBezTo>
                  <a:pt x="2739292" y="5584588"/>
                  <a:pt x="2740280" y="5588086"/>
                  <a:pt x="2744848" y="5588349"/>
                </a:cubicBezTo>
                <a:close/>
                <a:moveTo>
                  <a:pt x="3682605" y="5557557"/>
                </a:moveTo>
                <a:lnTo>
                  <a:pt x="3686746" y="5561699"/>
                </a:lnTo>
                <a:cubicBezTo>
                  <a:pt x="3690888" y="5565840"/>
                  <a:pt x="3760227" y="5582089"/>
                  <a:pt x="3786810" y="5590019"/>
                </a:cubicBezTo>
                <a:cubicBezTo>
                  <a:pt x="4007254" y="5651189"/>
                  <a:pt x="4220984" y="5695604"/>
                  <a:pt x="4437488" y="5778663"/>
                </a:cubicBezTo>
                <a:cubicBezTo>
                  <a:pt x="4458521" y="5782477"/>
                  <a:pt x="4519415" y="5798890"/>
                  <a:pt x="4467685" y="5781596"/>
                </a:cubicBezTo>
                <a:cubicBezTo>
                  <a:pt x="4268764" y="5698902"/>
                  <a:pt x="4069191" y="5649992"/>
                  <a:pt x="3886509" y="5600755"/>
                </a:cubicBezTo>
                <a:cubicBezTo>
                  <a:pt x="3817861" y="5585196"/>
                  <a:pt x="3738994" y="5552246"/>
                  <a:pt x="3682605" y="5557557"/>
                </a:cubicBezTo>
                <a:close/>
                <a:moveTo>
                  <a:pt x="4329708" y="5548134"/>
                </a:moveTo>
                <a:cubicBezTo>
                  <a:pt x="4327562" y="5549103"/>
                  <a:pt x="4326946" y="5550819"/>
                  <a:pt x="4328564" y="5553513"/>
                </a:cubicBezTo>
                <a:cubicBezTo>
                  <a:pt x="4332706" y="5557655"/>
                  <a:pt x="4358734" y="5557855"/>
                  <a:pt x="4358734" y="5557855"/>
                </a:cubicBezTo>
                <a:cubicBezTo>
                  <a:pt x="4434815" y="5571159"/>
                  <a:pt x="4344740" y="5541350"/>
                  <a:pt x="4329708" y="5548134"/>
                </a:cubicBezTo>
                <a:close/>
                <a:moveTo>
                  <a:pt x="4296984" y="5527740"/>
                </a:moveTo>
                <a:cubicBezTo>
                  <a:pt x="4295263" y="5524608"/>
                  <a:pt x="4302145" y="5537139"/>
                  <a:pt x="4302145" y="5537139"/>
                </a:cubicBezTo>
                <a:cubicBezTo>
                  <a:pt x="4299087" y="5531568"/>
                  <a:pt x="4297557" y="5528784"/>
                  <a:pt x="4296984" y="5527740"/>
                </a:cubicBezTo>
                <a:close/>
                <a:moveTo>
                  <a:pt x="4352319" y="5516644"/>
                </a:moveTo>
                <a:cubicBezTo>
                  <a:pt x="4346350" y="5516056"/>
                  <a:pt x="4339843" y="5516006"/>
                  <a:pt x="4337690" y="5518158"/>
                </a:cubicBezTo>
                <a:cubicBezTo>
                  <a:pt x="4341478" y="5540600"/>
                  <a:pt x="4432732" y="5551500"/>
                  <a:pt x="4445320" y="5555479"/>
                </a:cubicBezTo>
                <a:cubicBezTo>
                  <a:pt x="4497767" y="5572054"/>
                  <a:pt x="4519164" y="5593451"/>
                  <a:pt x="4554357" y="5592770"/>
                </a:cubicBezTo>
                <a:cubicBezTo>
                  <a:pt x="4502072" y="5567748"/>
                  <a:pt x="4433058" y="5534608"/>
                  <a:pt x="4363719" y="5518359"/>
                </a:cubicBezTo>
                <a:cubicBezTo>
                  <a:pt x="4363719" y="5518359"/>
                  <a:pt x="4358288" y="5517232"/>
                  <a:pt x="4352319" y="5516644"/>
                </a:cubicBezTo>
                <a:close/>
                <a:moveTo>
                  <a:pt x="4271331" y="5491855"/>
                </a:moveTo>
                <a:cubicBezTo>
                  <a:pt x="4263990" y="5491335"/>
                  <a:pt x="4258171" y="5491803"/>
                  <a:pt x="4255690" y="5493756"/>
                </a:cubicBezTo>
                <a:cubicBezTo>
                  <a:pt x="4254272" y="5494871"/>
                  <a:pt x="4253945" y="5496471"/>
                  <a:pt x="4255045" y="5498649"/>
                </a:cubicBezTo>
                <a:cubicBezTo>
                  <a:pt x="4259187" y="5502791"/>
                  <a:pt x="4328528" y="5519039"/>
                  <a:pt x="4329408" y="5509876"/>
                </a:cubicBezTo>
                <a:cubicBezTo>
                  <a:pt x="4329061" y="5503880"/>
                  <a:pt x="4293351" y="5493417"/>
                  <a:pt x="4271331" y="5491855"/>
                </a:cubicBezTo>
                <a:close/>
                <a:moveTo>
                  <a:pt x="4039487" y="5457261"/>
                </a:moveTo>
                <a:cubicBezTo>
                  <a:pt x="4036418" y="5457431"/>
                  <a:pt x="4035398" y="5458048"/>
                  <a:pt x="4035956" y="5459009"/>
                </a:cubicBezTo>
                <a:cubicBezTo>
                  <a:pt x="4039307" y="5464782"/>
                  <a:pt x="4099507" y="5483011"/>
                  <a:pt x="4115159" y="5492207"/>
                </a:cubicBezTo>
                <a:cubicBezTo>
                  <a:pt x="4150188" y="5499971"/>
                  <a:pt x="4176216" y="5500173"/>
                  <a:pt x="4197967" y="5503271"/>
                </a:cubicBezTo>
                <a:cubicBezTo>
                  <a:pt x="4206940" y="5512243"/>
                  <a:pt x="4211245" y="5507938"/>
                  <a:pt x="4211245" y="5507938"/>
                </a:cubicBezTo>
                <a:cubicBezTo>
                  <a:pt x="4211407" y="5499493"/>
                  <a:pt x="4207103" y="5503797"/>
                  <a:pt x="4197967" y="5503271"/>
                </a:cubicBezTo>
                <a:cubicBezTo>
                  <a:pt x="4158961" y="5482917"/>
                  <a:pt x="4102898" y="5471336"/>
                  <a:pt x="4055309" y="5458185"/>
                </a:cubicBezTo>
                <a:cubicBezTo>
                  <a:pt x="4047674" y="5457364"/>
                  <a:pt x="4042556" y="5457090"/>
                  <a:pt x="4039487" y="5457261"/>
                </a:cubicBezTo>
                <a:close/>
                <a:moveTo>
                  <a:pt x="4087369" y="5437087"/>
                </a:moveTo>
                <a:cubicBezTo>
                  <a:pt x="4080870" y="5436576"/>
                  <a:pt x="4075651" y="5436755"/>
                  <a:pt x="4072220" y="5437824"/>
                </a:cubicBezTo>
                <a:cubicBezTo>
                  <a:pt x="4070261" y="5438436"/>
                  <a:pt x="4068884" y="5439338"/>
                  <a:pt x="4068186" y="5440566"/>
                </a:cubicBezTo>
                <a:cubicBezTo>
                  <a:pt x="4067488" y="5441794"/>
                  <a:pt x="4067469" y="5443350"/>
                  <a:pt x="4068223" y="5445271"/>
                </a:cubicBezTo>
                <a:cubicBezTo>
                  <a:pt x="4077196" y="5454243"/>
                  <a:pt x="4129116" y="5461683"/>
                  <a:pt x="4155700" y="5469612"/>
                </a:cubicBezTo>
                <a:cubicBezTo>
                  <a:pt x="4164146" y="5469449"/>
                  <a:pt x="4241769" y="5493980"/>
                  <a:pt x="4237790" y="5481394"/>
                </a:cubicBezTo>
                <a:cubicBezTo>
                  <a:pt x="4241086" y="5478097"/>
                  <a:pt x="4132863" y="5440664"/>
                  <a:pt x="4087369" y="5437087"/>
                </a:cubicBezTo>
                <a:close/>
                <a:moveTo>
                  <a:pt x="5889376" y="5012798"/>
                </a:moveTo>
                <a:cubicBezTo>
                  <a:pt x="5891040" y="5012041"/>
                  <a:pt x="5887158" y="5013810"/>
                  <a:pt x="5884385" y="5015072"/>
                </a:cubicBezTo>
                <a:close/>
                <a:moveTo>
                  <a:pt x="5862075" y="4971002"/>
                </a:moveTo>
                <a:lnTo>
                  <a:pt x="5856678" y="4973777"/>
                </a:lnTo>
                <a:cubicBezTo>
                  <a:pt x="5856678" y="4973777"/>
                  <a:pt x="5857744" y="4973229"/>
                  <a:pt x="5859076" y="4972544"/>
                </a:cubicBezTo>
                <a:close/>
                <a:moveTo>
                  <a:pt x="5863873" y="4970077"/>
                </a:moveTo>
                <a:lnTo>
                  <a:pt x="5862075" y="4971002"/>
                </a:lnTo>
                <a:lnTo>
                  <a:pt x="5863074" y="4970488"/>
                </a:lnTo>
                <a:cubicBezTo>
                  <a:pt x="5864140" y="4969940"/>
                  <a:pt x="5864673" y="4969666"/>
                  <a:pt x="5863873" y="4970077"/>
                </a:cubicBezTo>
                <a:close/>
                <a:moveTo>
                  <a:pt x="5393895" y="4925855"/>
                </a:moveTo>
                <a:cubicBezTo>
                  <a:pt x="5399565" y="4924261"/>
                  <a:pt x="5421955" y="4932931"/>
                  <a:pt x="5421832" y="4939267"/>
                </a:cubicBezTo>
                <a:cubicBezTo>
                  <a:pt x="5421832" y="4939267"/>
                  <a:pt x="5403534" y="4939619"/>
                  <a:pt x="5395250" y="4931336"/>
                </a:cubicBezTo>
                <a:cubicBezTo>
                  <a:pt x="5391972" y="4928058"/>
                  <a:pt x="5392004" y="4926387"/>
                  <a:pt x="5393895" y="4925855"/>
                </a:cubicBezTo>
                <a:close/>
                <a:moveTo>
                  <a:pt x="5413703" y="4886655"/>
                </a:moveTo>
                <a:cubicBezTo>
                  <a:pt x="5418008" y="4882350"/>
                  <a:pt x="5426981" y="4891324"/>
                  <a:pt x="5431122" y="4895464"/>
                </a:cubicBezTo>
                <a:cubicBezTo>
                  <a:pt x="5426817" y="4899769"/>
                  <a:pt x="5418535" y="4891487"/>
                  <a:pt x="5413703" y="4886655"/>
                </a:cubicBezTo>
                <a:close/>
                <a:moveTo>
                  <a:pt x="5287432" y="4886599"/>
                </a:moveTo>
                <a:lnTo>
                  <a:pt x="5283433" y="4887140"/>
                </a:lnTo>
                <a:cubicBezTo>
                  <a:pt x="5282011" y="4887332"/>
                  <a:pt x="5282959" y="4887204"/>
                  <a:pt x="5284855" y="4886947"/>
                </a:cubicBezTo>
                <a:close/>
                <a:moveTo>
                  <a:pt x="5289493" y="4886319"/>
                </a:moveTo>
                <a:lnTo>
                  <a:pt x="5287521" y="4886587"/>
                </a:lnTo>
                <a:lnTo>
                  <a:pt x="5287432" y="4886599"/>
                </a:lnTo>
                <a:close/>
                <a:moveTo>
                  <a:pt x="5296229" y="4885409"/>
                </a:moveTo>
                <a:cubicBezTo>
                  <a:pt x="5296229" y="4885409"/>
                  <a:pt x="5294334" y="4885665"/>
                  <a:pt x="5291963" y="4885986"/>
                </a:cubicBezTo>
                <a:lnTo>
                  <a:pt x="5289493" y="4886319"/>
                </a:lnTo>
                <a:close/>
                <a:moveTo>
                  <a:pt x="5366251" y="4866465"/>
                </a:moveTo>
                <a:cubicBezTo>
                  <a:pt x="5383860" y="4865422"/>
                  <a:pt x="5401279" y="4874231"/>
                  <a:pt x="5413703" y="4886655"/>
                </a:cubicBezTo>
                <a:cubicBezTo>
                  <a:pt x="5396810" y="4886982"/>
                  <a:pt x="5378675" y="4878889"/>
                  <a:pt x="5366251" y="4866465"/>
                </a:cubicBezTo>
                <a:close/>
                <a:moveTo>
                  <a:pt x="5678675" y="4859985"/>
                </a:moveTo>
                <a:cubicBezTo>
                  <a:pt x="5681370" y="4861604"/>
                  <a:pt x="5684648" y="4864883"/>
                  <a:pt x="5689135" y="4869369"/>
                </a:cubicBezTo>
                <a:cubicBezTo>
                  <a:pt x="5680525" y="4877980"/>
                  <a:pt x="5675857" y="4864701"/>
                  <a:pt x="5671716" y="4860559"/>
                </a:cubicBezTo>
                <a:cubicBezTo>
                  <a:pt x="5673869" y="4858407"/>
                  <a:pt x="5675980" y="4858366"/>
                  <a:pt x="5678675" y="4859985"/>
                </a:cubicBezTo>
                <a:close/>
                <a:moveTo>
                  <a:pt x="5661256" y="4851176"/>
                </a:moveTo>
                <a:cubicBezTo>
                  <a:pt x="5663951" y="4852794"/>
                  <a:pt x="5667229" y="4856073"/>
                  <a:pt x="5671716" y="4860559"/>
                </a:cubicBezTo>
                <a:cubicBezTo>
                  <a:pt x="5663106" y="4869169"/>
                  <a:pt x="5658438" y="4855893"/>
                  <a:pt x="5654296" y="4851751"/>
                </a:cubicBezTo>
                <a:cubicBezTo>
                  <a:pt x="5656449" y="4849598"/>
                  <a:pt x="5658561" y="4849557"/>
                  <a:pt x="5661256" y="4851176"/>
                </a:cubicBezTo>
                <a:close/>
                <a:moveTo>
                  <a:pt x="5318824" y="4844867"/>
                </a:moveTo>
                <a:cubicBezTo>
                  <a:pt x="5323128" y="4840563"/>
                  <a:pt x="5332102" y="4849536"/>
                  <a:pt x="5336243" y="4853678"/>
                </a:cubicBezTo>
                <a:cubicBezTo>
                  <a:pt x="5331939" y="4857982"/>
                  <a:pt x="5322966" y="4849009"/>
                  <a:pt x="5318824" y="4844867"/>
                </a:cubicBezTo>
                <a:close/>
                <a:moveTo>
                  <a:pt x="5606844" y="4831560"/>
                </a:moveTo>
                <a:cubicBezTo>
                  <a:pt x="5624453" y="4830517"/>
                  <a:pt x="5632737" y="4838800"/>
                  <a:pt x="5654296" y="4851751"/>
                </a:cubicBezTo>
                <a:cubicBezTo>
                  <a:pt x="5637405" y="4852076"/>
                  <a:pt x="5619268" y="4843984"/>
                  <a:pt x="5606844" y="4831560"/>
                </a:cubicBezTo>
                <a:close/>
                <a:moveTo>
                  <a:pt x="5271371" y="4824679"/>
                </a:moveTo>
                <a:cubicBezTo>
                  <a:pt x="5288265" y="4824350"/>
                  <a:pt x="5306400" y="4832443"/>
                  <a:pt x="5318824" y="4844867"/>
                </a:cubicBezTo>
                <a:cubicBezTo>
                  <a:pt x="5301216" y="4845911"/>
                  <a:pt x="5283796" y="4837103"/>
                  <a:pt x="5271371" y="4824679"/>
                </a:cubicBezTo>
                <a:close/>
                <a:moveTo>
                  <a:pt x="5241366" y="4811889"/>
                </a:moveTo>
                <a:cubicBezTo>
                  <a:pt x="5249812" y="4811727"/>
                  <a:pt x="5262399" y="4815706"/>
                  <a:pt x="5271371" y="4824679"/>
                </a:cubicBezTo>
                <a:cubicBezTo>
                  <a:pt x="5258622" y="4829145"/>
                  <a:pt x="5253791" y="4824314"/>
                  <a:pt x="5241366" y="4811889"/>
                </a:cubicBezTo>
                <a:close/>
                <a:moveTo>
                  <a:pt x="5264239" y="4688674"/>
                </a:moveTo>
                <a:cubicBezTo>
                  <a:pt x="5263116" y="4688761"/>
                  <a:pt x="5262471" y="4689125"/>
                  <a:pt x="5262496" y="4689855"/>
                </a:cubicBezTo>
                <a:cubicBezTo>
                  <a:pt x="5262521" y="4690586"/>
                  <a:pt x="5263214" y="4691683"/>
                  <a:pt x="5264767" y="4693236"/>
                </a:cubicBezTo>
                <a:cubicBezTo>
                  <a:pt x="5282023" y="4710492"/>
                  <a:pt x="5303909" y="4706552"/>
                  <a:pt x="5294936" y="4697579"/>
                </a:cubicBezTo>
                <a:cubicBezTo>
                  <a:pt x="5294936" y="4697579"/>
                  <a:pt x="5270977" y="4688147"/>
                  <a:pt x="5264239" y="4688674"/>
                </a:cubicBezTo>
                <a:close/>
                <a:moveTo>
                  <a:pt x="4589673" y="3947834"/>
                </a:moveTo>
                <a:cubicBezTo>
                  <a:pt x="4581590" y="3965580"/>
                  <a:pt x="4577287" y="3969883"/>
                  <a:pt x="4572455" y="3965052"/>
                </a:cubicBezTo>
                <a:cubicBezTo>
                  <a:pt x="4576759" y="3960748"/>
                  <a:pt x="4585369" y="3952139"/>
                  <a:pt x="4589673" y="3947834"/>
                </a:cubicBezTo>
                <a:close/>
                <a:moveTo>
                  <a:pt x="1174513" y="3945748"/>
                </a:moveTo>
                <a:lnTo>
                  <a:pt x="1170911" y="3952712"/>
                </a:lnTo>
                <a:cubicBezTo>
                  <a:pt x="1170952" y="3950601"/>
                  <a:pt x="1171780" y="3948737"/>
                  <a:pt x="1172998" y="3947132"/>
                </a:cubicBezTo>
                <a:close/>
                <a:moveTo>
                  <a:pt x="4874094" y="3501898"/>
                </a:moveTo>
                <a:cubicBezTo>
                  <a:pt x="4882215" y="3518627"/>
                  <a:pt x="4874094" y="3501898"/>
                  <a:pt x="4874094" y="3501898"/>
                </a:cubicBezTo>
                <a:close/>
                <a:moveTo>
                  <a:pt x="4870378" y="3494550"/>
                </a:moveTo>
                <a:cubicBezTo>
                  <a:pt x="4870791" y="3495366"/>
                  <a:pt x="4871892" y="3497544"/>
                  <a:pt x="4874094" y="3501898"/>
                </a:cubicBezTo>
                <a:cubicBezTo>
                  <a:pt x="4874094" y="3501898"/>
                  <a:pt x="4869139" y="3492101"/>
                  <a:pt x="4870378" y="3494550"/>
                </a:cubicBezTo>
                <a:close/>
                <a:moveTo>
                  <a:pt x="4907745" y="3387577"/>
                </a:moveTo>
                <a:cubicBezTo>
                  <a:pt x="4908682" y="3386899"/>
                  <a:pt x="4909738" y="3386878"/>
                  <a:pt x="4910773" y="3387913"/>
                </a:cubicBezTo>
                <a:cubicBezTo>
                  <a:pt x="4915078" y="3383608"/>
                  <a:pt x="4906305" y="3400664"/>
                  <a:pt x="4906305" y="3400664"/>
                </a:cubicBezTo>
                <a:cubicBezTo>
                  <a:pt x="4903200" y="3397558"/>
                  <a:pt x="4904936" y="3389610"/>
                  <a:pt x="4907745" y="3387577"/>
                </a:cubicBezTo>
                <a:close/>
                <a:moveTo>
                  <a:pt x="1396769" y="3333422"/>
                </a:moveTo>
                <a:lnTo>
                  <a:pt x="1391584" y="3346890"/>
                </a:lnTo>
                <a:cubicBezTo>
                  <a:pt x="1387442" y="3342749"/>
                  <a:pt x="1396769" y="3333422"/>
                  <a:pt x="1396769" y="3333422"/>
                </a:cubicBezTo>
                <a:close/>
                <a:moveTo>
                  <a:pt x="1413824" y="3324650"/>
                </a:moveTo>
                <a:lnTo>
                  <a:pt x="1409357" y="3337400"/>
                </a:lnTo>
                <a:cubicBezTo>
                  <a:pt x="1400911" y="3337564"/>
                  <a:pt x="1413824" y="3324650"/>
                  <a:pt x="1413824" y="3324650"/>
                </a:cubicBezTo>
                <a:close/>
                <a:moveTo>
                  <a:pt x="1446095" y="3320460"/>
                </a:moveTo>
                <a:lnTo>
                  <a:pt x="1445219" y="3321862"/>
                </a:lnTo>
                <a:cubicBezTo>
                  <a:pt x="1442391" y="3326389"/>
                  <a:pt x="1442713" y="3325872"/>
                  <a:pt x="1444007" y="3323801"/>
                </a:cubicBezTo>
                <a:close/>
                <a:moveTo>
                  <a:pt x="1449180" y="3315523"/>
                </a:moveTo>
                <a:cubicBezTo>
                  <a:pt x="1449180" y="3315523"/>
                  <a:pt x="1448317" y="3316903"/>
                  <a:pt x="1447240" y="3318627"/>
                </a:cubicBezTo>
                <a:lnTo>
                  <a:pt x="1446095" y="3320460"/>
                </a:lnTo>
                <a:close/>
                <a:moveTo>
                  <a:pt x="1455975" y="3309762"/>
                </a:moveTo>
                <a:cubicBezTo>
                  <a:pt x="1458287" y="3308486"/>
                  <a:pt x="1460577" y="3308266"/>
                  <a:pt x="1462647" y="3310337"/>
                </a:cubicBezTo>
                <a:cubicBezTo>
                  <a:pt x="1457625" y="3315358"/>
                  <a:pt x="1453321" y="3319663"/>
                  <a:pt x="1449180" y="3315523"/>
                </a:cubicBezTo>
                <a:cubicBezTo>
                  <a:pt x="1451332" y="3313370"/>
                  <a:pt x="1453664" y="3311038"/>
                  <a:pt x="1455975" y="3309762"/>
                </a:cubicBezTo>
                <a:close/>
                <a:moveTo>
                  <a:pt x="1469084" y="3304935"/>
                </a:moveTo>
                <a:cubicBezTo>
                  <a:pt x="1471216" y="3303839"/>
                  <a:pt x="1473327" y="3303798"/>
                  <a:pt x="1475398" y="3305869"/>
                </a:cubicBezTo>
                <a:cubicBezTo>
                  <a:pt x="1471094" y="3310173"/>
                  <a:pt x="1466789" y="3314478"/>
                  <a:pt x="1462647" y="3310337"/>
                </a:cubicBezTo>
                <a:cubicBezTo>
                  <a:pt x="1464800" y="3308184"/>
                  <a:pt x="1466952" y="3306032"/>
                  <a:pt x="1469084" y="3304935"/>
                </a:cubicBezTo>
                <a:close/>
                <a:moveTo>
                  <a:pt x="1481835" y="3300468"/>
                </a:moveTo>
                <a:cubicBezTo>
                  <a:pt x="1483967" y="3299371"/>
                  <a:pt x="1486079" y="3299330"/>
                  <a:pt x="1488150" y="3301402"/>
                </a:cubicBezTo>
                <a:cubicBezTo>
                  <a:pt x="1483845" y="3305706"/>
                  <a:pt x="1479540" y="3310011"/>
                  <a:pt x="1475398" y="3305869"/>
                </a:cubicBezTo>
                <a:cubicBezTo>
                  <a:pt x="1477550" y="3303717"/>
                  <a:pt x="1479703" y="3301564"/>
                  <a:pt x="1481835" y="3300468"/>
                </a:cubicBezTo>
                <a:close/>
                <a:moveTo>
                  <a:pt x="1501737" y="3290058"/>
                </a:moveTo>
                <a:cubicBezTo>
                  <a:pt x="1506177" y="3287861"/>
                  <a:pt x="1510572" y="3287953"/>
                  <a:pt x="1515059" y="3292439"/>
                </a:cubicBezTo>
                <a:cubicBezTo>
                  <a:pt x="1506450" y="3301048"/>
                  <a:pt x="1497313" y="3300521"/>
                  <a:pt x="1488150" y="3301402"/>
                </a:cubicBezTo>
                <a:cubicBezTo>
                  <a:pt x="1492813" y="3296738"/>
                  <a:pt x="1497297" y="3292254"/>
                  <a:pt x="1501737" y="3290058"/>
                </a:cubicBezTo>
                <a:close/>
                <a:moveTo>
                  <a:pt x="1522123" y="3286410"/>
                </a:moveTo>
                <a:cubicBezTo>
                  <a:pt x="1524345" y="3285224"/>
                  <a:pt x="1526456" y="3285183"/>
                  <a:pt x="1528526" y="3287253"/>
                </a:cubicBezTo>
                <a:cubicBezTo>
                  <a:pt x="1524222" y="3291557"/>
                  <a:pt x="1519200" y="3296580"/>
                  <a:pt x="1515059" y="3292439"/>
                </a:cubicBezTo>
                <a:cubicBezTo>
                  <a:pt x="1517570" y="3289928"/>
                  <a:pt x="1519902" y="3287596"/>
                  <a:pt x="1522123" y="3286410"/>
                </a:cubicBezTo>
                <a:close/>
                <a:moveTo>
                  <a:pt x="1534963" y="3281852"/>
                </a:moveTo>
                <a:cubicBezTo>
                  <a:pt x="1537095" y="3280755"/>
                  <a:pt x="1539207" y="3280714"/>
                  <a:pt x="1541278" y="3282785"/>
                </a:cubicBezTo>
                <a:cubicBezTo>
                  <a:pt x="1536973" y="3287090"/>
                  <a:pt x="1532668" y="3291395"/>
                  <a:pt x="1528526" y="3287253"/>
                </a:cubicBezTo>
                <a:cubicBezTo>
                  <a:pt x="1530679" y="3285101"/>
                  <a:pt x="1532831" y="3282948"/>
                  <a:pt x="1534963" y="3281852"/>
                </a:cubicBezTo>
                <a:close/>
                <a:moveTo>
                  <a:pt x="1547714" y="3277384"/>
                </a:moveTo>
                <a:cubicBezTo>
                  <a:pt x="1549846" y="3276287"/>
                  <a:pt x="1551958" y="3276247"/>
                  <a:pt x="1554028" y="3278317"/>
                </a:cubicBezTo>
                <a:cubicBezTo>
                  <a:pt x="1549723" y="3282622"/>
                  <a:pt x="1545419" y="3286926"/>
                  <a:pt x="1541278" y="3282785"/>
                </a:cubicBezTo>
                <a:cubicBezTo>
                  <a:pt x="1543430" y="3280633"/>
                  <a:pt x="1545582" y="3278480"/>
                  <a:pt x="1547714" y="3277384"/>
                </a:cubicBezTo>
                <a:close/>
                <a:moveTo>
                  <a:pt x="1561179" y="3272375"/>
                </a:moveTo>
                <a:cubicBezTo>
                  <a:pt x="1563487" y="3271275"/>
                  <a:pt x="1565771" y="3271407"/>
                  <a:pt x="1568187" y="3273822"/>
                </a:cubicBezTo>
                <a:cubicBezTo>
                  <a:pt x="1563882" y="3278127"/>
                  <a:pt x="1558860" y="3283149"/>
                  <a:pt x="1554028" y="3278317"/>
                </a:cubicBezTo>
                <a:cubicBezTo>
                  <a:pt x="1556539" y="3275807"/>
                  <a:pt x="1558871" y="3273475"/>
                  <a:pt x="1561179" y="3272375"/>
                </a:cubicBezTo>
                <a:close/>
                <a:moveTo>
                  <a:pt x="1716065" y="3213166"/>
                </a:moveTo>
                <a:lnTo>
                  <a:pt x="1714150" y="3216145"/>
                </a:lnTo>
                <a:cubicBezTo>
                  <a:pt x="1713333" y="3217412"/>
                  <a:pt x="1713878" y="3216567"/>
                  <a:pt x="1714966" y="3214874"/>
                </a:cubicBezTo>
                <a:close/>
                <a:moveTo>
                  <a:pt x="1717004" y="3211705"/>
                </a:moveTo>
                <a:lnTo>
                  <a:pt x="1716496" y="3212496"/>
                </a:lnTo>
                <a:lnTo>
                  <a:pt x="1716065" y="3213166"/>
                </a:lnTo>
                <a:close/>
                <a:moveTo>
                  <a:pt x="1721495" y="3204723"/>
                </a:moveTo>
                <a:lnTo>
                  <a:pt x="1717004" y="3211705"/>
                </a:lnTo>
                <a:lnTo>
                  <a:pt x="1719046" y="3208529"/>
                </a:lnTo>
                <a:cubicBezTo>
                  <a:pt x="1720406" y="3206415"/>
                  <a:pt x="1721495" y="3204723"/>
                  <a:pt x="1721495" y="3204723"/>
                </a:cubicBezTo>
                <a:close/>
                <a:moveTo>
                  <a:pt x="1729073" y="3199388"/>
                </a:moveTo>
                <a:cubicBezTo>
                  <a:pt x="1732347" y="3198357"/>
                  <a:pt x="1736743" y="3198448"/>
                  <a:pt x="1743381" y="3200782"/>
                </a:cubicBezTo>
                <a:cubicBezTo>
                  <a:pt x="1734772" y="3209391"/>
                  <a:pt x="1726326" y="3209554"/>
                  <a:pt x="1721495" y="3204723"/>
                </a:cubicBezTo>
                <a:cubicBezTo>
                  <a:pt x="1723647" y="3202571"/>
                  <a:pt x="1725800" y="3200419"/>
                  <a:pt x="1729073" y="3199388"/>
                </a:cubicBezTo>
                <a:close/>
                <a:moveTo>
                  <a:pt x="4797344" y="3141041"/>
                </a:moveTo>
                <a:cubicBezTo>
                  <a:pt x="4795274" y="3138971"/>
                  <a:pt x="4792086" y="3140088"/>
                  <a:pt x="4789934" y="3142240"/>
                </a:cubicBezTo>
                <a:cubicBezTo>
                  <a:pt x="4787783" y="3144392"/>
                  <a:pt x="4786666" y="3147579"/>
                  <a:pt x="4788736" y="3149650"/>
                </a:cubicBezTo>
                <a:cubicBezTo>
                  <a:pt x="4793568" y="3154481"/>
                  <a:pt x="4802176" y="3145873"/>
                  <a:pt x="4797344" y="3141041"/>
                </a:cubicBezTo>
                <a:close/>
                <a:moveTo>
                  <a:pt x="4169175" y="2591654"/>
                </a:moveTo>
                <a:cubicBezTo>
                  <a:pt x="4170813" y="2590469"/>
                  <a:pt x="4181533" y="2595539"/>
                  <a:pt x="4185157" y="2599163"/>
                </a:cubicBezTo>
                <a:cubicBezTo>
                  <a:pt x="4193440" y="2607446"/>
                  <a:pt x="4175303" y="2599353"/>
                  <a:pt x="4171162" y="2595211"/>
                </a:cubicBezTo>
                <a:cubicBezTo>
                  <a:pt x="4169091" y="2593141"/>
                  <a:pt x="4168629" y="2592050"/>
                  <a:pt x="4169175" y="2591654"/>
                </a:cubicBezTo>
                <a:close/>
                <a:moveTo>
                  <a:pt x="3810639" y="2422099"/>
                </a:moveTo>
                <a:cubicBezTo>
                  <a:pt x="3809194" y="2423457"/>
                  <a:pt x="3809445" y="2426486"/>
                  <a:pt x="3812682" y="2431876"/>
                </a:cubicBezTo>
                <a:cubicBezTo>
                  <a:pt x="3820965" y="2440159"/>
                  <a:pt x="3834243" y="2444828"/>
                  <a:pt x="3834406" y="2436382"/>
                </a:cubicBezTo>
                <a:cubicBezTo>
                  <a:pt x="3834549" y="2428992"/>
                  <a:pt x="3814972" y="2418024"/>
                  <a:pt x="3810639" y="2422099"/>
                </a:cubicBezTo>
                <a:close/>
                <a:moveTo>
                  <a:pt x="2759000" y="2411615"/>
                </a:moveTo>
                <a:cubicBezTo>
                  <a:pt x="2755491" y="2410516"/>
                  <a:pt x="2753506" y="2410840"/>
                  <a:pt x="2753465" y="2412952"/>
                </a:cubicBezTo>
                <a:cubicBezTo>
                  <a:pt x="2752422" y="2430562"/>
                  <a:pt x="2874246" y="2497861"/>
                  <a:pt x="2882528" y="2506144"/>
                </a:cubicBezTo>
                <a:cubicBezTo>
                  <a:pt x="2891501" y="2515117"/>
                  <a:pt x="2959633" y="2557421"/>
                  <a:pt x="2912536" y="2518930"/>
                </a:cubicBezTo>
                <a:cubicBezTo>
                  <a:pt x="2882799" y="2496728"/>
                  <a:pt x="2783563" y="2419307"/>
                  <a:pt x="2759000" y="2411615"/>
                </a:cubicBezTo>
                <a:close/>
                <a:moveTo>
                  <a:pt x="3511371" y="2286864"/>
                </a:moveTo>
                <a:cubicBezTo>
                  <a:pt x="3510095" y="2287238"/>
                  <a:pt x="3509581" y="2288226"/>
                  <a:pt x="3510073" y="2289976"/>
                </a:cubicBezTo>
                <a:cubicBezTo>
                  <a:pt x="3518194" y="2306703"/>
                  <a:pt x="3566501" y="2319139"/>
                  <a:pt x="3566501" y="2319139"/>
                </a:cubicBezTo>
                <a:cubicBezTo>
                  <a:pt x="3566643" y="2311748"/>
                  <a:pt x="3520309" y="2284248"/>
                  <a:pt x="3511371" y="2286864"/>
                </a:cubicBezTo>
                <a:close/>
                <a:moveTo>
                  <a:pt x="3591868" y="2251920"/>
                </a:moveTo>
                <a:cubicBezTo>
                  <a:pt x="3591569" y="2252936"/>
                  <a:pt x="3592106" y="2254707"/>
                  <a:pt x="3593725" y="2257402"/>
                </a:cubicBezTo>
                <a:cubicBezTo>
                  <a:pt x="3610818" y="2283101"/>
                  <a:pt x="3637037" y="2273449"/>
                  <a:pt x="3636846" y="2283302"/>
                </a:cubicBezTo>
                <a:cubicBezTo>
                  <a:pt x="3637013" y="2274681"/>
                  <a:pt x="3593957" y="2244810"/>
                  <a:pt x="3591868" y="2251920"/>
                </a:cubicBezTo>
                <a:close/>
                <a:moveTo>
                  <a:pt x="3130925" y="2047490"/>
                </a:moveTo>
                <a:cubicBezTo>
                  <a:pt x="3129943" y="2048391"/>
                  <a:pt x="3129769" y="2050021"/>
                  <a:pt x="3130514" y="2052470"/>
                </a:cubicBezTo>
                <a:cubicBezTo>
                  <a:pt x="3147606" y="2078171"/>
                  <a:pt x="3199891" y="2103192"/>
                  <a:pt x="3234566" y="2129258"/>
                </a:cubicBezTo>
                <a:cubicBezTo>
                  <a:pt x="3251294" y="2137378"/>
                  <a:pt x="3342232" y="2201052"/>
                  <a:pt x="3342232" y="2201052"/>
                </a:cubicBezTo>
                <a:cubicBezTo>
                  <a:pt x="3341890" y="2184568"/>
                  <a:pt x="3145643" y="2033974"/>
                  <a:pt x="3130925" y="2047490"/>
                </a:cubicBezTo>
                <a:close/>
                <a:moveTo>
                  <a:pt x="5822" y="1766790"/>
                </a:moveTo>
                <a:cubicBezTo>
                  <a:pt x="12912" y="1766885"/>
                  <a:pt x="20982" y="1792981"/>
                  <a:pt x="4669" y="1790657"/>
                </a:cubicBezTo>
                <a:cubicBezTo>
                  <a:pt x="364" y="1794962"/>
                  <a:pt x="4141" y="1781522"/>
                  <a:pt x="0" y="1777380"/>
                </a:cubicBezTo>
                <a:cubicBezTo>
                  <a:pt x="603" y="1773499"/>
                  <a:pt x="1468" y="1770844"/>
                  <a:pt x="2477" y="1769163"/>
                </a:cubicBezTo>
                <a:cubicBezTo>
                  <a:pt x="3487" y="1767482"/>
                  <a:pt x="4641" y="1766775"/>
                  <a:pt x="5822" y="1766790"/>
                </a:cubicBezTo>
                <a:close/>
                <a:moveTo>
                  <a:pt x="2425175" y="1552872"/>
                </a:moveTo>
                <a:lnTo>
                  <a:pt x="2427642" y="1556581"/>
                </a:lnTo>
                <a:cubicBezTo>
                  <a:pt x="2428711" y="1558187"/>
                  <a:pt x="2429245" y="1558990"/>
                  <a:pt x="2428443" y="1557786"/>
                </a:cubicBezTo>
                <a:close/>
                <a:moveTo>
                  <a:pt x="2421233" y="1546942"/>
                </a:moveTo>
                <a:lnTo>
                  <a:pt x="2425175" y="1552872"/>
                </a:lnTo>
                <a:lnTo>
                  <a:pt x="2423636" y="1550557"/>
                </a:lnTo>
                <a:cubicBezTo>
                  <a:pt x="2422301" y="1548548"/>
                  <a:pt x="2421233" y="1546942"/>
                  <a:pt x="2421233" y="1546942"/>
                </a:cubicBezTo>
                <a:close/>
                <a:moveTo>
                  <a:pt x="2138009" y="1530605"/>
                </a:moveTo>
                <a:cubicBezTo>
                  <a:pt x="2141959" y="1544602"/>
                  <a:pt x="2189248" y="1573238"/>
                  <a:pt x="2219781" y="1595162"/>
                </a:cubicBezTo>
                <a:cubicBezTo>
                  <a:pt x="2249625" y="1616395"/>
                  <a:pt x="2275328" y="1633488"/>
                  <a:pt x="2301746" y="1649863"/>
                </a:cubicBezTo>
                <a:cubicBezTo>
                  <a:pt x="2662681" y="1904615"/>
                  <a:pt x="3006722" y="2159695"/>
                  <a:pt x="3372325" y="2427725"/>
                </a:cubicBezTo>
                <a:cubicBezTo>
                  <a:pt x="3389580" y="2444980"/>
                  <a:pt x="3454126" y="2490872"/>
                  <a:pt x="3454126" y="2490872"/>
                </a:cubicBezTo>
                <a:cubicBezTo>
                  <a:pt x="3454616" y="2465533"/>
                  <a:pt x="3321084" y="2385094"/>
                  <a:pt x="3290714" y="2354724"/>
                </a:cubicBezTo>
                <a:cubicBezTo>
                  <a:pt x="2934249" y="2087221"/>
                  <a:pt x="2637468" y="1862185"/>
                  <a:pt x="2301383" y="1632280"/>
                </a:cubicBezTo>
                <a:cubicBezTo>
                  <a:pt x="2275680" y="1615190"/>
                  <a:pt x="2129726" y="1522322"/>
                  <a:pt x="2138009" y="1530605"/>
                </a:cubicBezTo>
                <a:close/>
                <a:moveTo>
                  <a:pt x="2118813" y="1522667"/>
                </a:moveTo>
                <a:lnTo>
                  <a:pt x="2124723" y="1530895"/>
                </a:lnTo>
                <a:lnTo>
                  <a:pt x="2124979" y="1531254"/>
                </a:lnTo>
                <a:cubicBezTo>
                  <a:pt x="2125494" y="1531970"/>
                  <a:pt x="2125579" y="1532088"/>
                  <a:pt x="2125365" y="1531791"/>
                </a:cubicBezTo>
                <a:lnTo>
                  <a:pt x="2124723" y="1530895"/>
                </a:lnTo>
                <a:lnTo>
                  <a:pt x="2123953" y="1529823"/>
                </a:lnTo>
                <a:cubicBezTo>
                  <a:pt x="2122582" y="1527915"/>
                  <a:pt x="2120526" y="1525052"/>
                  <a:pt x="2118813" y="1522667"/>
                </a:cubicBezTo>
                <a:close/>
                <a:moveTo>
                  <a:pt x="2387249" y="1521567"/>
                </a:moveTo>
                <a:cubicBezTo>
                  <a:pt x="2387249" y="1521567"/>
                  <a:pt x="2387249" y="1521567"/>
                  <a:pt x="2391389" y="1525708"/>
                </a:cubicBezTo>
                <a:cubicBezTo>
                  <a:pt x="2403623" y="1547985"/>
                  <a:pt x="2391389" y="1525708"/>
                  <a:pt x="2387249" y="1521567"/>
                </a:cubicBezTo>
                <a:close/>
                <a:moveTo>
                  <a:pt x="2611372" y="1516354"/>
                </a:moveTo>
                <a:cubicBezTo>
                  <a:pt x="2618330" y="1514637"/>
                  <a:pt x="2635568" y="1523802"/>
                  <a:pt x="2635445" y="1530136"/>
                </a:cubicBezTo>
                <a:cubicBezTo>
                  <a:pt x="2647869" y="1542561"/>
                  <a:pt x="2634401" y="1547746"/>
                  <a:pt x="2608863" y="1522208"/>
                </a:cubicBezTo>
                <a:cubicBezTo>
                  <a:pt x="2607874" y="1518709"/>
                  <a:pt x="2609052" y="1516926"/>
                  <a:pt x="2611372" y="1516354"/>
                </a:cubicBezTo>
                <a:close/>
                <a:moveTo>
                  <a:pt x="2585319" y="1500884"/>
                </a:moveTo>
                <a:cubicBezTo>
                  <a:pt x="2589089" y="1498668"/>
                  <a:pt x="2596408" y="1502221"/>
                  <a:pt x="2595748" y="1509093"/>
                </a:cubicBezTo>
                <a:cubicBezTo>
                  <a:pt x="2604721" y="1518066"/>
                  <a:pt x="2591443" y="1513399"/>
                  <a:pt x="2583160" y="1505116"/>
                </a:cubicBezTo>
                <a:cubicBezTo>
                  <a:pt x="2583201" y="1503004"/>
                  <a:pt x="2584063" y="1501624"/>
                  <a:pt x="2585319" y="1500884"/>
                </a:cubicBezTo>
                <a:close/>
                <a:moveTo>
                  <a:pt x="2363150" y="1500750"/>
                </a:moveTo>
                <a:lnTo>
                  <a:pt x="2360352" y="1500880"/>
                </a:lnTo>
                <a:cubicBezTo>
                  <a:pt x="2358316" y="1500974"/>
                  <a:pt x="2356687" y="1501050"/>
                  <a:pt x="2356687" y="1501050"/>
                </a:cubicBezTo>
                <a:close/>
                <a:moveTo>
                  <a:pt x="2367680" y="1500541"/>
                </a:moveTo>
                <a:lnTo>
                  <a:pt x="2363150" y="1500750"/>
                </a:lnTo>
                <a:lnTo>
                  <a:pt x="2366459" y="1500597"/>
                </a:lnTo>
                <a:cubicBezTo>
                  <a:pt x="2368087" y="1500522"/>
                  <a:pt x="2368902" y="1500484"/>
                  <a:pt x="2367680" y="1500541"/>
                </a:cubicBezTo>
                <a:close/>
                <a:moveTo>
                  <a:pt x="2332993" y="1477960"/>
                </a:moveTo>
                <a:cubicBezTo>
                  <a:pt x="2339780" y="1481721"/>
                  <a:pt x="2346729" y="1497549"/>
                  <a:pt x="2356687" y="1501050"/>
                </a:cubicBezTo>
                <a:cubicBezTo>
                  <a:pt x="2338941" y="1509133"/>
                  <a:pt x="2330986" y="1483958"/>
                  <a:pt x="2326154" y="1479126"/>
                </a:cubicBezTo>
                <a:cubicBezTo>
                  <a:pt x="2328486" y="1476794"/>
                  <a:pt x="2330730" y="1476707"/>
                  <a:pt x="2332993" y="1477960"/>
                </a:cubicBezTo>
                <a:close/>
                <a:moveTo>
                  <a:pt x="2025346" y="1449855"/>
                </a:moveTo>
                <a:cubicBezTo>
                  <a:pt x="2024447" y="1450472"/>
                  <a:pt x="2024582" y="1451975"/>
                  <a:pt x="2026202" y="1454671"/>
                </a:cubicBezTo>
                <a:cubicBezTo>
                  <a:pt x="2030180" y="1467259"/>
                  <a:pt x="2038789" y="1458650"/>
                  <a:pt x="2042930" y="1462790"/>
                </a:cubicBezTo>
                <a:cubicBezTo>
                  <a:pt x="2088679" y="1484684"/>
                  <a:pt x="2031643" y="1445540"/>
                  <a:pt x="2025346" y="1449855"/>
                </a:cubicBezTo>
                <a:close/>
                <a:moveTo>
                  <a:pt x="2266467" y="1436659"/>
                </a:moveTo>
                <a:cubicBezTo>
                  <a:pt x="2283885" y="1445468"/>
                  <a:pt x="2304757" y="1457729"/>
                  <a:pt x="2326154" y="1479126"/>
                </a:cubicBezTo>
                <a:cubicBezTo>
                  <a:pt x="2305120" y="1475312"/>
                  <a:pt x="2283723" y="1453915"/>
                  <a:pt x="2266467" y="1436659"/>
                </a:cubicBezTo>
                <a:close/>
                <a:moveTo>
                  <a:pt x="2255312" y="1435349"/>
                </a:moveTo>
                <a:lnTo>
                  <a:pt x="2258324" y="1435703"/>
                </a:lnTo>
                <a:cubicBezTo>
                  <a:pt x="2262124" y="1436148"/>
                  <a:pt x="2266467" y="1436659"/>
                  <a:pt x="2266467" y="1436659"/>
                </a:cubicBezTo>
                <a:cubicBezTo>
                  <a:pt x="2262606" y="1436206"/>
                  <a:pt x="2259711" y="1435866"/>
                  <a:pt x="2257599" y="1435618"/>
                </a:cubicBezTo>
                <a:close/>
                <a:moveTo>
                  <a:pt x="2253437" y="1435129"/>
                </a:moveTo>
                <a:lnTo>
                  <a:pt x="2255312" y="1435349"/>
                </a:lnTo>
                <a:lnTo>
                  <a:pt x="2253641" y="1435153"/>
                </a:lnTo>
                <a:cubicBezTo>
                  <a:pt x="2252624" y="1435034"/>
                  <a:pt x="2252351" y="1435002"/>
                  <a:pt x="2253437" y="1435129"/>
                </a:cubicBezTo>
                <a:close/>
                <a:moveTo>
                  <a:pt x="2404390" y="1417135"/>
                </a:moveTo>
                <a:cubicBezTo>
                  <a:pt x="2422271" y="1418750"/>
                  <a:pt x="2512959" y="1492489"/>
                  <a:pt x="2448949" y="1459867"/>
                </a:cubicBezTo>
                <a:cubicBezTo>
                  <a:pt x="2431693" y="1442610"/>
                  <a:pt x="2414800" y="1442937"/>
                  <a:pt x="2401848" y="1421377"/>
                </a:cubicBezTo>
                <a:cubicBezTo>
                  <a:pt x="2401308" y="1419762"/>
                  <a:pt x="2401306" y="1418642"/>
                  <a:pt x="2401757" y="1417956"/>
                </a:cubicBezTo>
                <a:cubicBezTo>
                  <a:pt x="2402207" y="1417271"/>
                  <a:pt x="2403113" y="1417019"/>
                  <a:pt x="2404390" y="1417135"/>
                </a:cubicBezTo>
                <a:close/>
                <a:moveTo>
                  <a:pt x="2206704" y="1394204"/>
                </a:moveTo>
                <a:cubicBezTo>
                  <a:pt x="2208595" y="1393672"/>
                  <a:pt x="2223829" y="1404062"/>
                  <a:pt x="2226934" y="1407168"/>
                </a:cubicBezTo>
                <a:cubicBezTo>
                  <a:pt x="2231603" y="1420446"/>
                  <a:pt x="2223156" y="1420611"/>
                  <a:pt x="2210206" y="1399050"/>
                </a:cubicBezTo>
                <a:cubicBezTo>
                  <a:pt x="2206927" y="1395770"/>
                  <a:pt x="2206074" y="1394380"/>
                  <a:pt x="2206704" y="1394204"/>
                </a:cubicBezTo>
                <a:close/>
                <a:moveTo>
                  <a:pt x="1879597" y="1336994"/>
                </a:moveTo>
                <a:cubicBezTo>
                  <a:pt x="1875009" y="1335686"/>
                  <a:pt x="1870038" y="1335658"/>
                  <a:pt x="1868565" y="1337616"/>
                </a:cubicBezTo>
                <a:cubicBezTo>
                  <a:pt x="1867583" y="1338922"/>
                  <a:pt x="1868157" y="1341109"/>
                  <a:pt x="1871436" y="1344387"/>
                </a:cubicBezTo>
                <a:cubicBezTo>
                  <a:pt x="1875577" y="1348529"/>
                  <a:pt x="1888328" y="1344060"/>
                  <a:pt x="1888328" y="1344060"/>
                </a:cubicBezTo>
                <a:cubicBezTo>
                  <a:pt x="1888389" y="1340893"/>
                  <a:pt x="1884185" y="1338303"/>
                  <a:pt x="1879597" y="1336994"/>
                </a:cubicBezTo>
                <a:close/>
                <a:moveTo>
                  <a:pt x="1382597" y="1045715"/>
                </a:moveTo>
                <a:cubicBezTo>
                  <a:pt x="1385383" y="1044870"/>
                  <a:pt x="1398196" y="1057683"/>
                  <a:pt x="1401302" y="1060788"/>
                </a:cubicBezTo>
                <a:cubicBezTo>
                  <a:pt x="1410275" y="1069761"/>
                  <a:pt x="1396116" y="1074256"/>
                  <a:pt x="1383882" y="1051978"/>
                </a:cubicBezTo>
                <a:cubicBezTo>
                  <a:pt x="1381853" y="1047796"/>
                  <a:pt x="1381668" y="1045997"/>
                  <a:pt x="1382597" y="1045715"/>
                </a:cubicBezTo>
                <a:close/>
                <a:moveTo>
                  <a:pt x="1353538" y="1024177"/>
                </a:moveTo>
                <a:lnTo>
                  <a:pt x="1358071" y="1024707"/>
                </a:lnTo>
                <a:cubicBezTo>
                  <a:pt x="1359517" y="1024878"/>
                  <a:pt x="1358553" y="1024765"/>
                  <a:pt x="1356622" y="1024538"/>
                </a:cubicBezTo>
                <a:close/>
                <a:moveTo>
                  <a:pt x="1345039" y="1023179"/>
                </a:moveTo>
                <a:cubicBezTo>
                  <a:pt x="1345039" y="1023179"/>
                  <a:pt x="1346969" y="1023406"/>
                  <a:pt x="1349383" y="1023688"/>
                </a:cubicBezTo>
                <a:lnTo>
                  <a:pt x="1353538" y="1024177"/>
                </a:lnTo>
                <a:close/>
                <a:moveTo>
                  <a:pt x="1280520" y="975881"/>
                </a:moveTo>
                <a:cubicBezTo>
                  <a:pt x="1302244" y="980384"/>
                  <a:pt x="1323642" y="1001782"/>
                  <a:pt x="1345039" y="1023179"/>
                </a:cubicBezTo>
                <a:cubicBezTo>
                  <a:pt x="1323314" y="1018675"/>
                  <a:pt x="1301917" y="997278"/>
                  <a:pt x="1280520" y="975881"/>
                </a:cubicBezTo>
                <a:close/>
                <a:moveTo>
                  <a:pt x="1257202" y="953773"/>
                </a:moveTo>
                <a:cubicBezTo>
                  <a:pt x="1263856" y="957602"/>
                  <a:pt x="1271080" y="972897"/>
                  <a:pt x="1280520" y="975881"/>
                </a:cubicBezTo>
                <a:cubicBezTo>
                  <a:pt x="1271195" y="985206"/>
                  <a:pt x="1263264" y="958625"/>
                  <a:pt x="1250677" y="954646"/>
                </a:cubicBezTo>
                <a:cubicBezTo>
                  <a:pt x="1252830" y="952494"/>
                  <a:pt x="1254984" y="952496"/>
                  <a:pt x="1257202" y="953773"/>
                </a:cubicBezTo>
                <a:close/>
                <a:moveTo>
                  <a:pt x="1231739" y="936313"/>
                </a:moveTo>
                <a:cubicBezTo>
                  <a:pt x="1239509" y="938636"/>
                  <a:pt x="1247571" y="951540"/>
                  <a:pt x="1250677" y="954646"/>
                </a:cubicBezTo>
                <a:cubicBezTo>
                  <a:pt x="1241351" y="963973"/>
                  <a:pt x="1238253" y="942222"/>
                  <a:pt x="1224259" y="938271"/>
                </a:cubicBezTo>
                <a:cubicBezTo>
                  <a:pt x="1226591" y="935939"/>
                  <a:pt x="1229148" y="935538"/>
                  <a:pt x="1231739" y="936313"/>
                </a:cubicBezTo>
                <a:close/>
                <a:moveTo>
                  <a:pt x="1160431" y="891663"/>
                </a:moveTo>
                <a:cubicBezTo>
                  <a:pt x="1181464" y="895476"/>
                  <a:pt x="1202862" y="916874"/>
                  <a:pt x="1224259" y="938271"/>
                </a:cubicBezTo>
                <a:cubicBezTo>
                  <a:pt x="1203225" y="934457"/>
                  <a:pt x="1181137" y="912369"/>
                  <a:pt x="1160431" y="891663"/>
                </a:cubicBezTo>
                <a:close/>
                <a:moveTo>
                  <a:pt x="528453" y="769700"/>
                </a:moveTo>
                <a:cubicBezTo>
                  <a:pt x="527668" y="770951"/>
                  <a:pt x="527917" y="773376"/>
                  <a:pt x="529426" y="777216"/>
                </a:cubicBezTo>
                <a:cubicBezTo>
                  <a:pt x="529790" y="794799"/>
                  <a:pt x="594661" y="823798"/>
                  <a:pt x="620363" y="840891"/>
                </a:cubicBezTo>
                <a:cubicBezTo>
                  <a:pt x="671604" y="883522"/>
                  <a:pt x="787916" y="981182"/>
                  <a:pt x="851908" y="1019345"/>
                </a:cubicBezTo>
                <a:cubicBezTo>
                  <a:pt x="938339" y="1061296"/>
                  <a:pt x="848975" y="989147"/>
                  <a:pt x="796879" y="954273"/>
                </a:cubicBezTo>
                <a:cubicBezTo>
                  <a:pt x="740780" y="908217"/>
                  <a:pt x="667816" y="861081"/>
                  <a:pt x="620527" y="832445"/>
                </a:cubicBezTo>
                <a:cubicBezTo>
                  <a:pt x="590185" y="809638"/>
                  <a:pt x="533951" y="760936"/>
                  <a:pt x="528453" y="769700"/>
                </a:cubicBezTo>
                <a:close/>
                <a:moveTo>
                  <a:pt x="290802" y="714187"/>
                </a:moveTo>
                <a:cubicBezTo>
                  <a:pt x="308868" y="712882"/>
                  <a:pt x="348915" y="715802"/>
                  <a:pt x="352294" y="732093"/>
                </a:cubicBezTo>
                <a:cubicBezTo>
                  <a:pt x="352294" y="732093"/>
                  <a:pt x="282073" y="725009"/>
                  <a:pt x="282237" y="716562"/>
                </a:cubicBezTo>
                <a:cubicBezTo>
                  <a:pt x="281201" y="715527"/>
                  <a:pt x="284781" y="714622"/>
                  <a:pt x="290802" y="714187"/>
                </a:cubicBezTo>
                <a:close/>
                <a:moveTo>
                  <a:pt x="266987" y="687503"/>
                </a:moveTo>
                <a:cubicBezTo>
                  <a:pt x="273286" y="688758"/>
                  <a:pt x="278941" y="691386"/>
                  <a:pt x="279139" y="694812"/>
                </a:cubicBezTo>
                <a:cubicBezTo>
                  <a:pt x="278258" y="703974"/>
                  <a:pt x="252393" y="695328"/>
                  <a:pt x="252393" y="695328"/>
                </a:cubicBezTo>
                <a:cubicBezTo>
                  <a:pt x="249115" y="692050"/>
                  <a:pt x="249114" y="689807"/>
                  <a:pt x="250965" y="688431"/>
                </a:cubicBezTo>
                <a:cubicBezTo>
                  <a:pt x="253742" y="686366"/>
                  <a:pt x="260687" y="686248"/>
                  <a:pt x="266987" y="687503"/>
                </a:cubicBezTo>
                <a:close/>
                <a:moveTo>
                  <a:pt x="563687" y="606290"/>
                </a:moveTo>
                <a:cubicBezTo>
                  <a:pt x="541964" y="601783"/>
                  <a:pt x="537306" y="624388"/>
                  <a:pt x="507299" y="611600"/>
                </a:cubicBezTo>
                <a:cubicBezTo>
                  <a:pt x="506264" y="610565"/>
                  <a:pt x="505691" y="610620"/>
                  <a:pt x="505414" y="611285"/>
                </a:cubicBezTo>
                <a:cubicBezTo>
                  <a:pt x="504584" y="613280"/>
                  <a:pt x="506418" y="620765"/>
                  <a:pt x="506418" y="620765"/>
                </a:cubicBezTo>
                <a:cubicBezTo>
                  <a:pt x="510395" y="633352"/>
                  <a:pt x="558703" y="645785"/>
                  <a:pt x="562681" y="658373"/>
                </a:cubicBezTo>
                <a:lnTo>
                  <a:pt x="549212" y="663559"/>
                </a:lnTo>
                <a:cubicBezTo>
                  <a:pt x="544907" y="667864"/>
                  <a:pt x="553353" y="667700"/>
                  <a:pt x="558022" y="680978"/>
                </a:cubicBezTo>
                <a:cubicBezTo>
                  <a:pt x="570445" y="693402"/>
                  <a:pt x="613404" y="727751"/>
                  <a:pt x="652938" y="757238"/>
                </a:cubicBezTo>
                <a:cubicBezTo>
                  <a:pt x="686922" y="782614"/>
                  <a:pt x="725576" y="821268"/>
                  <a:pt x="759560" y="846642"/>
                </a:cubicBezTo>
                <a:cubicBezTo>
                  <a:pt x="819937" y="889801"/>
                  <a:pt x="915532" y="930871"/>
                  <a:pt x="1005062" y="994573"/>
                </a:cubicBezTo>
                <a:cubicBezTo>
                  <a:pt x="1100305" y="1053943"/>
                  <a:pt x="1182270" y="1108644"/>
                  <a:pt x="1259210" y="1168369"/>
                </a:cubicBezTo>
                <a:cubicBezTo>
                  <a:pt x="1405693" y="1270370"/>
                  <a:pt x="1573736" y="1385321"/>
                  <a:pt x="1729181" y="1460413"/>
                </a:cubicBezTo>
                <a:cubicBezTo>
                  <a:pt x="1798194" y="1493555"/>
                  <a:pt x="1741933" y="1455944"/>
                  <a:pt x="1690528" y="1421761"/>
                </a:cubicBezTo>
                <a:cubicBezTo>
                  <a:pt x="1608563" y="1367059"/>
                  <a:pt x="1531622" y="1307334"/>
                  <a:pt x="1471245" y="1264177"/>
                </a:cubicBezTo>
                <a:cubicBezTo>
                  <a:pt x="1363742" y="1183937"/>
                  <a:pt x="1256076" y="1112143"/>
                  <a:pt x="1174301" y="1047589"/>
                </a:cubicBezTo>
                <a:cubicBezTo>
                  <a:pt x="1161877" y="1035164"/>
                  <a:pt x="1118921" y="1000815"/>
                  <a:pt x="1118921" y="1000815"/>
                </a:cubicBezTo>
                <a:cubicBezTo>
                  <a:pt x="1110638" y="992532"/>
                  <a:pt x="1123388" y="988064"/>
                  <a:pt x="1114415" y="979091"/>
                </a:cubicBezTo>
                <a:cubicBezTo>
                  <a:pt x="1063338" y="928014"/>
                  <a:pt x="981211" y="881759"/>
                  <a:pt x="908409" y="826176"/>
                </a:cubicBezTo>
                <a:cubicBezTo>
                  <a:pt x="857170" y="783544"/>
                  <a:pt x="801070" y="737490"/>
                  <a:pt x="762091" y="715729"/>
                </a:cubicBezTo>
                <a:cubicBezTo>
                  <a:pt x="723965" y="686212"/>
                  <a:pt x="659445" y="638913"/>
                  <a:pt x="616135" y="622865"/>
                </a:cubicBezTo>
                <a:cubicBezTo>
                  <a:pt x="616135" y="622865"/>
                  <a:pt x="598552" y="622501"/>
                  <a:pt x="589389" y="623382"/>
                </a:cubicBezTo>
                <a:cubicBezTo>
                  <a:pt x="585247" y="619240"/>
                  <a:pt x="567992" y="601985"/>
                  <a:pt x="563687" y="606290"/>
                </a:cubicBezTo>
                <a:close/>
                <a:moveTo>
                  <a:pt x="628123" y="486158"/>
                </a:moveTo>
                <a:lnTo>
                  <a:pt x="631019" y="487187"/>
                </a:lnTo>
                <a:lnTo>
                  <a:pt x="631416" y="487483"/>
                </a:lnTo>
                <a:close/>
                <a:moveTo>
                  <a:pt x="622750" y="484243"/>
                </a:moveTo>
                <a:cubicBezTo>
                  <a:pt x="622283" y="483976"/>
                  <a:pt x="622574" y="483988"/>
                  <a:pt x="623920" y="484465"/>
                </a:cubicBezTo>
                <a:lnTo>
                  <a:pt x="628123" y="486158"/>
                </a:lnTo>
                <a:close/>
                <a:moveTo>
                  <a:pt x="583024" y="261163"/>
                </a:moveTo>
                <a:cubicBezTo>
                  <a:pt x="583089" y="262307"/>
                  <a:pt x="582955" y="262419"/>
                  <a:pt x="582671" y="261741"/>
                </a:cubicBezTo>
                <a:lnTo>
                  <a:pt x="582661" y="261714"/>
                </a:lnTo>
                <a:close/>
                <a:moveTo>
                  <a:pt x="445678" y="159689"/>
                </a:moveTo>
                <a:cubicBezTo>
                  <a:pt x="459145" y="154506"/>
                  <a:pt x="476238" y="180207"/>
                  <a:pt x="484683" y="180043"/>
                </a:cubicBezTo>
                <a:cubicBezTo>
                  <a:pt x="497962" y="184712"/>
                  <a:pt x="562997" y="205265"/>
                  <a:pt x="571279" y="213548"/>
                </a:cubicBezTo>
                <a:cubicBezTo>
                  <a:pt x="571279" y="213548"/>
                  <a:pt x="578182" y="245471"/>
                  <a:pt x="581412" y="257578"/>
                </a:cubicBezTo>
                <a:lnTo>
                  <a:pt x="582661" y="261714"/>
                </a:lnTo>
                <a:lnTo>
                  <a:pt x="579920" y="265885"/>
                </a:lnTo>
                <a:cubicBezTo>
                  <a:pt x="573991" y="268902"/>
                  <a:pt x="561607" y="268086"/>
                  <a:pt x="560946" y="274958"/>
                </a:cubicBezTo>
                <a:cubicBezTo>
                  <a:pt x="560783" y="283404"/>
                  <a:pt x="569756" y="292377"/>
                  <a:pt x="573898" y="296519"/>
                </a:cubicBezTo>
                <a:cubicBezTo>
                  <a:pt x="569592" y="300824"/>
                  <a:pt x="551656" y="318761"/>
                  <a:pt x="547514" y="314619"/>
                </a:cubicBezTo>
                <a:cubicBezTo>
                  <a:pt x="555634" y="331347"/>
                  <a:pt x="642394" y="356405"/>
                  <a:pt x="642066" y="373299"/>
                </a:cubicBezTo>
                <a:cubicBezTo>
                  <a:pt x="646572" y="395021"/>
                  <a:pt x="538062" y="366867"/>
                  <a:pt x="542203" y="371008"/>
                </a:cubicBezTo>
                <a:cubicBezTo>
                  <a:pt x="529252" y="349447"/>
                  <a:pt x="528572" y="384638"/>
                  <a:pt x="542203" y="371008"/>
                </a:cubicBezTo>
                <a:cubicBezTo>
                  <a:pt x="589465" y="401050"/>
                  <a:pt x="550486" y="379291"/>
                  <a:pt x="593607" y="405192"/>
                </a:cubicBezTo>
                <a:cubicBezTo>
                  <a:pt x="628472" y="421404"/>
                  <a:pt x="671594" y="447306"/>
                  <a:pt x="619145" y="430731"/>
                </a:cubicBezTo>
                <a:cubicBezTo>
                  <a:pt x="532550" y="397226"/>
                  <a:pt x="645211" y="465406"/>
                  <a:pt x="649189" y="477994"/>
                </a:cubicBezTo>
                <a:cubicBezTo>
                  <a:pt x="653513" y="490924"/>
                  <a:pt x="641568" y="490101"/>
                  <a:pt x="632293" y="487642"/>
                </a:cubicBezTo>
                <a:lnTo>
                  <a:pt x="631019" y="487187"/>
                </a:lnTo>
                <a:lnTo>
                  <a:pt x="610693" y="472163"/>
                </a:lnTo>
                <a:cubicBezTo>
                  <a:pt x="586400" y="452777"/>
                  <a:pt x="554335" y="425827"/>
                  <a:pt x="541007" y="432944"/>
                </a:cubicBezTo>
                <a:cubicBezTo>
                  <a:pt x="513934" y="450354"/>
                  <a:pt x="584153" y="457440"/>
                  <a:pt x="583991" y="465885"/>
                </a:cubicBezTo>
                <a:cubicBezTo>
                  <a:pt x="587942" y="479880"/>
                  <a:pt x="557935" y="467093"/>
                  <a:pt x="549327" y="475701"/>
                </a:cubicBezTo>
                <a:cubicBezTo>
                  <a:pt x="557772" y="475539"/>
                  <a:pt x="578125" y="514546"/>
                  <a:pt x="573821" y="518851"/>
                </a:cubicBezTo>
                <a:cubicBezTo>
                  <a:pt x="582793" y="527823"/>
                  <a:pt x="600404" y="526778"/>
                  <a:pt x="599522" y="535943"/>
                </a:cubicBezTo>
                <a:cubicBezTo>
                  <a:pt x="603663" y="540084"/>
                  <a:pt x="595054" y="548693"/>
                  <a:pt x="604027" y="557666"/>
                </a:cubicBezTo>
                <a:cubicBezTo>
                  <a:pt x="621284" y="574922"/>
                  <a:pt x="650963" y="604602"/>
                  <a:pt x="668219" y="621858"/>
                </a:cubicBezTo>
                <a:cubicBezTo>
                  <a:pt x="745161" y="681582"/>
                  <a:pt x="904068" y="796006"/>
                  <a:pt x="969303" y="842590"/>
                </a:cubicBezTo>
                <a:cubicBezTo>
                  <a:pt x="1003288" y="867964"/>
                  <a:pt x="1145792" y="957377"/>
                  <a:pt x="1046763" y="875567"/>
                </a:cubicBezTo>
                <a:cubicBezTo>
                  <a:pt x="957396" y="803418"/>
                  <a:pt x="1034501" y="854696"/>
                  <a:pt x="1060203" y="871788"/>
                </a:cubicBezTo>
                <a:cubicBezTo>
                  <a:pt x="1206685" y="973790"/>
                  <a:pt x="1305907" y="1045747"/>
                  <a:pt x="1439111" y="1143080"/>
                </a:cubicBezTo>
                <a:cubicBezTo>
                  <a:pt x="1455839" y="1151200"/>
                  <a:pt x="1537613" y="1215753"/>
                  <a:pt x="1486537" y="1164677"/>
                </a:cubicBezTo>
                <a:cubicBezTo>
                  <a:pt x="1456167" y="1134307"/>
                  <a:pt x="1465330" y="1133426"/>
                  <a:pt x="1486891" y="1146377"/>
                </a:cubicBezTo>
                <a:cubicBezTo>
                  <a:pt x="1538294" y="1180562"/>
                  <a:pt x="1585393" y="1219051"/>
                  <a:pt x="1629232" y="1244237"/>
                </a:cubicBezTo>
                <a:cubicBezTo>
                  <a:pt x="1637514" y="1252519"/>
                  <a:pt x="1718924" y="1299493"/>
                  <a:pt x="1680271" y="1260840"/>
                </a:cubicBezTo>
                <a:cubicBezTo>
                  <a:pt x="1629194" y="1209763"/>
                  <a:pt x="1543480" y="1167095"/>
                  <a:pt x="1487216" y="1129485"/>
                </a:cubicBezTo>
                <a:cubicBezTo>
                  <a:pt x="1478244" y="1120513"/>
                  <a:pt x="1414253" y="1082349"/>
                  <a:pt x="1414416" y="1073903"/>
                </a:cubicBezTo>
                <a:cubicBezTo>
                  <a:pt x="1414416" y="1073903"/>
                  <a:pt x="1461151" y="1094810"/>
                  <a:pt x="1474266" y="1107925"/>
                </a:cubicBezTo>
                <a:cubicBezTo>
                  <a:pt x="1496543" y="1120158"/>
                  <a:pt x="1518104" y="1133110"/>
                  <a:pt x="1538975" y="1145369"/>
                </a:cubicBezTo>
                <a:cubicBezTo>
                  <a:pt x="1551925" y="1166931"/>
                  <a:pt x="1551888" y="1132457"/>
                  <a:pt x="1538975" y="1145369"/>
                </a:cubicBezTo>
                <a:cubicBezTo>
                  <a:pt x="1449081" y="1064086"/>
                  <a:pt x="1358508" y="1017994"/>
                  <a:pt x="1264472" y="932568"/>
                </a:cubicBezTo>
                <a:cubicBezTo>
                  <a:pt x="1342622" y="966237"/>
                  <a:pt x="1380748" y="995753"/>
                  <a:pt x="1440963" y="1047357"/>
                </a:cubicBezTo>
                <a:cubicBezTo>
                  <a:pt x="1513761" y="1102940"/>
                  <a:pt x="1711676" y="1237718"/>
                  <a:pt x="1806917" y="1297088"/>
                </a:cubicBezTo>
                <a:cubicBezTo>
                  <a:pt x="1828478" y="1310039"/>
                  <a:pt x="1892306" y="1356648"/>
                  <a:pt x="1849512" y="1313854"/>
                </a:cubicBezTo>
                <a:cubicBezTo>
                  <a:pt x="1807244" y="1280196"/>
                  <a:pt x="1699252" y="1225294"/>
                  <a:pt x="1673185" y="1190619"/>
                </a:cubicBezTo>
                <a:cubicBezTo>
                  <a:pt x="1664903" y="1182337"/>
                  <a:pt x="1681795" y="1182009"/>
                  <a:pt x="1673513" y="1173727"/>
                </a:cubicBezTo>
                <a:cubicBezTo>
                  <a:pt x="1630718" y="1130932"/>
                  <a:pt x="1565519" y="1118826"/>
                  <a:pt x="1544450" y="1080535"/>
                </a:cubicBezTo>
                <a:cubicBezTo>
                  <a:pt x="1540308" y="1076393"/>
                  <a:pt x="1562058" y="1079493"/>
                  <a:pt x="1562058" y="1079493"/>
                </a:cubicBezTo>
                <a:cubicBezTo>
                  <a:pt x="1571548" y="1061719"/>
                  <a:pt x="1536520" y="1053954"/>
                  <a:pt x="1540825" y="1049648"/>
                </a:cubicBezTo>
                <a:cubicBezTo>
                  <a:pt x="1554456" y="1036018"/>
                  <a:pt x="1631562" y="1087294"/>
                  <a:pt x="1670569" y="1107647"/>
                </a:cubicBezTo>
                <a:cubicBezTo>
                  <a:pt x="1769234" y="1171877"/>
                  <a:pt x="1834470" y="1218459"/>
                  <a:pt x="1929022" y="1277138"/>
                </a:cubicBezTo>
                <a:cubicBezTo>
                  <a:pt x="1976285" y="1307182"/>
                  <a:pt x="2040639" y="1362926"/>
                  <a:pt x="2063079" y="1366714"/>
                </a:cubicBezTo>
                <a:cubicBezTo>
                  <a:pt x="2071526" y="1366552"/>
                  <a:pt x="2080136" y="1357942"/>
                  <a:pt x="2088583" y="1357779"/>
                </a:cubicBezTo>
                <a:cubicBezTo>
                  <a:pt x="2127589" y="1378131"/>
                  <a:pt x="2166242" y="1416785"/>
                  <a:pt x="2213503" y="1446829"/>
                </a:cubicBezTo>
                <a:cubicBezTo>
                  <a:pt x="2493190" y="1646162"/>
                  <a:pt x="2781323" y="1845333"/>
                  <a:pt x="3065679" y="2057944"/>
                </a:cubicBezTo>
                <a:cubicBezTo>
                  <a:pt x="3134338" y="2109385"/>
                  <a:pt x="3074288" y="2049335"/>
                  <a:pt x="3056868" y="2040525"/>
                </a:cubicBezTo>
                <a:cubicBezTo>
                  <a:pt x="2765275" y="1802021"/>
                  <a:pt x="2501637" y="1645999"/>
                  <a:pt x="2231113" y="1445784"/>
                </a:cubicBezTo>
                <a:cubicBezTo>
                  <a:pt x="2187965" y="1421291"/>
                  <a:pt x="2141029" y="1374355"/>
                  <a:pt x="2201597" y="1407659"/>
                </a:cubicBezTo>
                <a:cubicBezTo>
                  <a:pt x="2296147" y="1466339"/>
                  <a:pt x="2428999" y="1581971"/>
                  <a:pt x="2498012" y="1615111"/>
                </a:cubicBezTo>
                <a:cubicBezTo>
                  <a:pt x="2502844" y="1619943"/>
                  <a:pt x="2524041" y="1615311"/>
                  <a:pt x="2538036" y="1619263"/>
                </a:cubicBezTo>
                <a:cubicBezTo>
                  <a:pt x="2554764" y="1627382"/>
                  <a:pt x="2580140" y="1661367"/>
                  <a:pt x="2614977" y="1678987"/>
                </a:cubicBezTo>
                <a:cubicBezTo>
                  <a:pt x="2765601" y="1785129"/>
                  <a:pt x="2928649" y="1903696"/>
                  <a:pt x="3070827" y="2010001"/>
                </a:cubicBezTo>
                <a:cubicBezTo>
                  <a:pt x="3092388" y="2022952"/>
                  <a:pt x="3161238" y="2064539"/>
                  <a:pt x="3105139" y="2018484"/>
                </a:cubicBezTo>
                <a:cubicBezTo>
                  <a:pt x="2912764" y="1851938"/>
                  <a:pt x="2696742" y="1707659"/>
                  <a:pt x="2512133" y="1576142"/>
                </a:cubicBezTo>
                <a:cubicBezTo>
                  <a:pt x="2438452" y="1529722"/>
                  <a:pt x="2361183" y="1486891"/>
                  <a:pt x="2305801" y="1440119"/>
                </a:cubicBezTo>
                <a:cubicBezTo>
                  <a:pt x="2266268" y="1410630"/>
                  <a:pt x="2241610" y="1375928"/>
                  <a:pt x="2293013" y="1410112"/>
                </a:cubicBezTo>
                <a:cubicBezTo>
                  <a:pt x="2650850" y="1643115"/>
                  <a:pt x="2950891" y="1881455"/>
                  <a:pt x="3303905" y="2145507"/>
                </a:cubicBezTo>
                <a:cubicBezTo>
                  <a:pt x="3320634" y="2153626"/>
                  <a:pt x="3454529" y="2251649"/>
                  <a:pt x="3458834" y="2247344"/>
                </a:cubicBezTo>
                <a:cubicBezTo>
                  <a:pt x="3472465" y="2233713"/>
                  <a:pt x="3441579" y="2230088"/>
                  <a:pt x="3441579" y="2230088"/>
                </a:cubicBezTo>
                <a:cubicBezTo>
                  <a:pt x="3321841" y="2127571"/>
                  <a:pt x="3235046" y="2068038"/>
                  <a:pt x="3132401" y="1991221"/>
                </a:cubicBezTo>
                <a:cubicBezTo>
                  <a:pt x="3124118" y="1982938"/>
                  <a:pt x="2973659" y="1868350"/>
                  <a:pt x="3037486" y="1914961"/>
                </a:cubicBezTo>
                <a:cubicBezTo>
                  <a:pt x="3149293" y="1990895"/>
                  <a:pt x="3235208" y="2059591"/>
                  <a:pt x="3342711" y="2139832"/>
                </a:cubicBezTo>
                <a:cubicBezTo>
                  <a:pt x="3355990" y="2144499"/>
                  <a:pt x="3424839" y="2186087"/>
                  <a:pt x="3382571" y="2152429"/>
                </a:cubicBezTo>
                <a:cubicBezTo>
                  <a:pt x="3240031" y="2028540"/>
                  <a:pt x="3093711" y="1918094"/>
                  <a:pt x="2939827" y="1798647"/>
                </a:cubicBezTo>
                <a:cubicBezTo>
                  <a:pt x="2836628" y="1714103"/>
                  <a:pt x="2715521" y="1646085"/>
                  <a:pt x="2621133" y="1578960"/>
                </a:cubicBezTo>
                <a:cubicBezTo>
                  <a:pt x="2603876" y="1561704"/>
                  <a:pt x="2539685" y="1497513"/>
                  <a:pt x="2531076" y="1506123"/>
                </a:cubicBezTo>
                <a:cubicBezTo>
                  <a:pt x="2544871" y="1484045"/>
                  <a:pt x="2673934" y="1577236"/>
                  <a:pt x="2655799" y="1569143"/>
                </a:cubicBezTo>
                <a:cubicBezTo>
                  <a:pt x="2780882" y="1649747"/>
                  <a:pt x="2857498" y="1726363"/>
                  <a:pt x="2991558" y="1815940"/>
                </a:cubicBezTo>
                <a:cubicBezTo>
                  <a:pt x="3013835" y="1828174"/>
                  <a:pt x="3047457" y="1835967"/>
                  <a:pt x="3064712" y="1853222"/>
                </a:cubicBezTo>
                <a:cubicBezTo>
                  <a:pt x="3130111" y="1891359"/>
                  <a:pt x="3232591" y="1976620"/>
                  <a:pt x="3279690" y="2015109"/>
                </a:cubicBezTo>
                <a:cubicBezTo>
                  <a:pt x="3323365" y="2048742"/>
                  <a:pt x="3353045" y="2078421"/>
                  <a:pt x="3370301" y="2095677"/>
                </a:cubicBezTo>
                <a:cubicBezTo>
                  <a:pt x="3378583" y="2103960"/>
                  <a:pt x="3400307" y="2108465"/>
                  <a:pt x="3421867" y="2121416"/>
                </a:cubicBezTo>
                <a:cubicBezTo>
                  <a:pt x="3490718" y="2163002"/>
                  <a:pt x="3550769" y="2223053"/>
                  <a:pt x="3482436" y="2154720"/>
                </a:cubicBezTo>
                <a:cubicBezTo>
                  <a:pt x="3340938" y="2013222"/>
                  <a:pt x="3177209" y="1929847"/>
                  <a:pt x="3013798" y="1793700"/>
                </a:cubicBezTo>
                <a:cubicBezTo>
                  <a:pt x="2867832" y="1664953"/>
                  <a:pt x="2734302" y="1584512"/>
                  <a:pt x="2618351" y="1504435"/>
                </a:cubicBezTo>
                <a:cubicBezTo>
                  <a:pt x="2549693" y="1452994"/>
                  <a:pt x="2433053" y="1372227"/>
                  <a:pt x="2351089" y="1317525"/>
                </a:cubicBezTo>
                <a:cubicBezTo>
                  <a:pt x="2308130" y="1283177"/>
                  <a:pt x="2222907" y="1215171"/>
                  <a:pt x="2295871" y="1262307"/>
                </a:cubicBezTo>
                <a:cubicBezTo>
                  <a:pt x="2420429" y="1333774"/>
                  <a:pt x="2480479" y="1393824"/>
                  <a:pt x="2596427" y="1473902"/>
                </a:cubicBezTo>
                <a:cubicBezTo>
                  <a:pt x="2691670" y="1533272"/>
                  <a:pt x="2816429" y="1630768"/>
                  <a:pt x="2919235" y="1699138"/>
                </a:cubicBezTo>
                <a:cubicBezTo>
                  <a:pt x="2988777" y="1741415"/>
                  <a:pt x="2898883" y="1660130"/>
                  <a:pt x="2877322" y="1647180"/>
                </a:cubicBezTo>
                <a:cubicBezTo>
                  <a:pt x="2697019" y="1511357"/>
                  <a:pt x="2528094" y="1405569"/>
                  <a:pt x="2356601" y="1287165"/>
                </a:cubicBezTo>
                <a:cubicBezTo>
                  <a:pt x="2283800" y="1231583"/>
                  <a:pt x="2334676" y="1256632"/>
                  <a:pt x="2369352" y="1282697"/>
                </a:cubicBezTo>
                <a:cubicBezTo>
                  <a:pt x="2429918" y="1316002"/>
                  <a:pt x="2395771" y="1299073"/>
                  <a:pt x="2425614" y="1320305"/>
                </a:cubicBezTo>
                <a:cubicBezTo>
                  <a:pt x="3023968" y="1740734"/>
                  <a:pt x="3702915" y="2250365"/>
                  <a:pt x="4265724" y="2689773"/>
                </a:cubicBezTo>
                <a:cubicBezTo>
                  <a:pt x="4343383" y="2748779"/>
                  <a:pt x="4419999" y="2825395"/>
                  <a:pt x="4480213" y="2876999"/>
                </a:cubicBezTo>
                <a:cubicBezTo>
                  <a:pt x="4488495" y="2885281"/>
                  <a:pt x="4612736" y="3009523"/>
                  <a:pt x="4621184" y="3009360"/>
                </a:cubicBezTo>
                <a:cubicBezTo>
                  <a:pt x="4634461" y="3014028"/>
                  <a:pt x="4609112" y="2978636"/>
                  <a:pt x="4587715" y="2957239"/>
                </a:cubicBezTo>
                <a:cubicBezTo>
                  <a:pt x="4561297" y="2940863"/>
                  <a:pt x="4582694" y="2962260"/>
                  <a:pt x="4561297" y="2940863"/>
                </a:cubicBezTo>
                <a:cubicBezTo>
                  <a:pt x="4445864" y="2834041"/>
                  <a:pt x="4313539" y="2727545"/>
                  <a:pt x="4210695" y="2624701"/>
                </a:cubicBezTo>
                <a:cubicBezTo>
                  <a:pt x="4158928" y="2572934"/>
                  <a:pt x="4248985" y="2645771"/>
                  <a:pt x="4283660" y="2671837"/>
                </a:cubicBezTo>
                <a:cubicBezTo>
                  <a:pt x="4386858" y="2756381"/>
                  <a:pt x="4476588" y="2846111"/>
                  <a:pt x="4566482" y="2927395"/>
                </a:cubicBezTo>
                <a:cubicBezTo>
                  <a:pt x="4609276" y="2970189"/>
                  <a:pt x="4725198" y="3051675"/>
                  <a:pt x="4759382" y="3103079"/>
                </a:cubicBezTo>
                <a:cubicBezTo>
                  <a:pt x="4793568" y="3154481"/>
                  <a:pt x="4755921" y="3063745"/>
                  <a:pt x="4746785" y="3063218"/>
                </a:cubicBezTo>
                <a:cubicBezTo>
                  <a:pt x="4777999" y="3049951"/>
                  <a:pt x="4845651" y="3153475"/>
                  <a:pt x="4853934" y="3161758"/>
                </a:cubicBezTo>
                <a:cubicBezTo>
                  <a:pt x="4900516" y="3226993"/>
                  <a:pt x="4982317" y="3290141"/>
                  <a:pt x="4959560" y="3339126"/>
                </a:cubicBezTo>
                <a:cubicBezTo>
                  <a:pt x="4955255" y="3343431"/>
                  <a:pt x="4915959" y="3374445"/>
                  <a:pt x="4906106" y="3374635"/>
                </a:cubicBezTo>
                <a:cubicBezTo>
                  <a:pt x="4906106" y="3374635"/>
                  <a:pt x="4907311" y="3348580"/>
                  <a:pt x="4903007" y="3352885"/>
                </a:cubicBezTo>
                <a:cubicBezTo>
                  <a:pt x="4889376" y="3366516"/>
                  <a:pt x="4903007" y="3352885"/>
                  <a:pt x="4897495" y="3383246"/>
                </a:cubicBezTo>
                <a:cubicBezTo>
                  <a:pt x="4888369" y="3418600"/>
                  <a:pt x="4857319" y="3423422"/>
                  <a:pt x="4888206" y="3427046"/>
                </a:cubicBezTo>
                <a:cubicBezTo>
                  <a:pt x="4927539" y="3430507"/>
                  <a:pt x="4853377" y="3445309"/>
                  <a:pt x="4848355" y="3450331"/>
                </a:cubicBezTo>
                <a:cubicBezTo>
                  <a:pt x="4831300" y="3459104"/>
                  <a:pt x="4856638" y="3458614"/>
                  <a:pt x="4843562" y="3479974"/>
                </a:cubicBezTo>
                <a:cubicBezTo>
                  <a:pt x="4838540" y="3484996"/>
                  <a:pt x="4817343" y="3489626"/>
                  <a:pt x="4817179" y="3498073"/>
                </a:cubicBezTo>
                <a:cubicBezTo>
                  <a:pt x="4807689" y="3515847"/>
                  <a:pt x="4820640" y="3537406"/>
                  <a:pt x="4811840" y="3555870"/>
                </a:cubicBezTo>
                <a:cubicBezTo>
                  <a:pt x="4798045" y="3577948"/>
                  <a:pt x="4763733" y="3569464"/>
                  <a:pt x="4771664" y="3596046"/>
                </a:cubicBezTo>
                <a:cubicBezTo>
                  <a:pt x="4775642" y="3608634"/>
                  <a:pt x="4811840" y="3555870"/>
                  <a:pt x="4811350" y="3581207"/>
                </a:cubicBezTo>
                <a:cubicBezTo>
                  <a:pt x="4810307" y="3598816"/>
                  <a:pt x="4761684" y="3639158"/>
                  <a:pt x="4730670" y="3678454"/>
                </a:cubicBezTo>
                <a:cubicBezTo>
                  <a:pt x="4725648" y="3683475"/>
                  <a:pt x="4681693" y="3737093"/>
                  <a:pt x="4685835" y="3741235"/>
                </a:cubicBezTo>
                <a:cubicBezTo>
                  <a:pt x="4677226" y="3749844"/>
                  <a:pt x="4702927" y="3766937"/>
                  <a:pt x="4702765" y="3775382"/>
                </a:cubicBezTo>
                <a:cubicBezTo>
                  <a:pt x="4693639" y="3810738"/>
                  <a:pt x="4587092" y="3899337"/>
                  <a:pt x="4577601" y="3917111"/>
                </a:cubicBezTo>
                <a:cubicBezTo>
                  <a:pt x="4568276" y="3926436"/>
                  <a:pt x="4568314" y="3960910"/>
                  <a:pt x="4572455" y="3965052"/>
                </a:cubicBezTo>
                <a:cubicBezTo>
                  <a:pt x="4563127" y="3974380"/>
                  <a:pt x="4554519" y="3982988"/>
                  <a:pt x="4550024" y="3997147"/>
                </a:cubicBezTo>
                <a:cubicBezTo>
                  <a:pt x="4541414" y="4005756"/>
                  <a:pt x="4505214" y="4058521"/>
                  <a:pt x="4500910" y="4062825"/>
                </a:cubicBezTo>
                <a:cubicBezTo>
                  <a:pt x="4495561" y="4084740"/>
                  <a:pt x="4508512" y="4106300"/>
                  <a:pt x="4499903" y="4114909"/>
                </a:cubicBezTo>
                <a:cubicBezTo>
                  <a:pt x="4499740" y="4123355"/>
                  <a:pt x="4477663" y="4137150"/>
                  <a:pt x="4464031" y="4150781"/>
                </a:cubicBezTo>
                <a:cubicBezTo>
                  <a:pt x="4454542" y="4168554"/>
                  <a:pt x="4450438" y="4198887"/>
                  <a:pt x="4441110" y="4208215"/>
                </a:cubicBezTo>
                <a:cubicBezTo>
                  <a:pt x="4422847" y="4243042"/>
                  <a:pt x="4383877" y="4257165"/>
                  <a:pt x="4386976" y="4278914"/>
                </a:cubicBezTo>
                <a:cubicBezTo>
                  <a:pt x="4391644" y="4292192"/>
                  <a:pt x="4478957" y="4324980"/>
                  <a:pt x="4517409" y="4337604"/>
                </a:cubicBezTo>
                <a:cubicBezTo>
                  <a:pt x="4560720" y="4353652"/>
                  <a:pt x="4586586" y="4362299"/>
                  <a:pt x="4629015" y="4387511"/>
                </a:cubicBezTo>
                <a:cubicBezTo>
                  <a:pt x="4591091" y="4384023"/>
                  <a:pt x="4504495" y="4350518"/>
                  <a:pt x="4451167" y="4343106"/>
                </a:cubicBezTo>
                <a:cubicBezTo>
                  <a:pt x="4399246" y="4335667"/>
                  <a:pt x="4464281" y="4356220"/>
                  <a:pt x="4477586" y="4359481"/>
                </a:cubicBezTo>
                <a:cubicBezTo>
                  <a:pt x="4607821" y="4392142"/>
                  <a:pt x="4732706" y="4446717"/>
                  <a:pt x="4849860" y="4500739"/>
                </a:cubicBezTo>
                <a:cubicBezTo>
                  <a:pt x="4966299" y="4555478"/>
                  <a:pt x="5100512" y="4600726"/>
                  <a:pt x="5226804" y="4655274"/>
                </a:cubicBezTo>
                <a:cubicBezTo>
                  <a:pt x="5359972" y="4718133"/>
                  <a:pt x="5494711" y="4772517"/>
                  <a:pt x="5606844" y="4831560"/>
                </a:cubicBezTo>
                <a:cubicBezTo>
                  <a:pt x="5536978" y="4806174"/>
                  <a:pt x="5460235" y="4772480"/>
                  <a:pt x="5390532" y="4738649"/>
                </a:cubicBezTo>
                <a:lnTo>
                  <a:pt x="5317215" y="4709811"/>
                </a:lnTo>
                <a:cubicBezTo>
                  <a:pt x="5307887" y="4719140"/>
                  <a:pt x="5364312" y="4748302"/>
                  <a:pt x="5376900" y="4752281"/>
                </a:cubicBezTo>
                <a:cubicBezTo>
                  <a:pt x="5533037" y="4828062"/>
                  <a:pt x="5723837" y="4894028"/>
                  <a:pt x="5856678" y="4973777"/>
                </a:cubicBezTo>
                <a:cubicBezTo>
                  <a:pt x="5714021" y="4928692"/>
                  <a:pt x="5550455" y="4836871"/>
                  <a:pt x="5407270" y="4782651"/>
                </a:cubicBezTo>
                <a:cubicBezTo>
                  <a:pt x="5450582" y="4798699"/>
                  <a:pt x="5373124" y="4765720"/>
                  <a:pt x="5372242" y="4774885"/>
                </a:cubicBezTo>
                <a:cubicBezTo>
                  <a:pt x="5371915" y="4791776"/>
                  <a:pt x="5402966" y="4786955"/>
                  <a:pt x="5402966" y="4786955"/>
                </a:cubicBezTo>
                <a:cubicBezTo>
                  <a:pt x="5571689" y="4866715"/>
                  <a:pt x="5730749" y="4936812"/>
                  <a:pt x="5881890" y="5016209"/>
                </a:cubicBezTo>
                <a:cubicBezTo>
                  <a:pt x="5846860" y="5008444"/>
                  <a:pt x="5811997" y="4992231"/>
                  <a:pt x="5773706" y="4971161"/>
                </a:cubicBezTo>
                <a:cubicBezTo>
                  <a:pt x="5756287" y="4962350"/>
                  <a:pt x="5666405" y="4916948"/>
                  <a:pt x="5662099" y="4921253"/>
                </a:cubicBezTo>
                <a:cubicBezTo>
                  <a:pt x="5648468" y="4934884"/>
                  <a:pt x="5742656" y="4975982"/>
                  <a:pt x="5734373" y="4967700"/>
                </a:cubicBezTo>
                <a:cubicBezTo>
                  <a:pt x="5755934" y="4980651"/>
                  <a:pt x="5803550" y="4992394"/>
                  <a:pt x="5816665" y="5005509"/>
                </a:cubicBezTo>
                <a:cubicBezTo>
                  <a:pt x="5824783" y="5022238"/>
                  <a:pt x="5742494" y="4984428"/>
                  <a:pt x="5742494" y="4984428"/>
                </a:cubicBezTo>
                <a:cubicBezTo>
                  <a:pt x="5587738" y="4910026"/>
                  <a:pt x="5448858" y="4851501"/>
                  <a:pt x="5319831" y="4792783"/>
                </a:cubicBezTo>
                <a:cubicBezTo>
                  <a:pt x="5307244" y="4788806"/>
                  <a:pt x="5160244" y="4713551"/>
                  <a:pt x="5150754" y="4731324"/>
                </a:cubicBezTo>
                <a:cubicBezTo>
                  <a:pt x="5146287" y="4744074"/>
                  <a:pt x="5249612" y="4785697"/>
                  <a:pt x="5173033" y="4743556"/>
                </a:cubicBezTo>
                <a:cubicBezTo>
                  <a:pt x="5293613" y="4802437"/>
                  <a:pt x="5401079" y="4848202"/>
                  <a:pt x="5518235" y="4902224"/>
                </a:cubicBezTo>
                <a:cubicBezTo>
                  <a:pt x="5522376" y="4906365"/>
                  <a:pt x="5644000" y="4947635"/>
                  <a:pt x="5648668" y="4960913"/>
                </a:cubicBezTo>
                <a:cubicBezTo>
                  <a:pt x="5643318" y="4982828"/>
                  <a:pt x="5569639" y="4936409"/>
                  <a:pt x="5569639" y="4936409"/>
                </a:cubicBezTo>
                <a:cubicBezTo>
                  <a:pt x="5414030" y="4869762"/>
                  <a:pt x="5327434" y="4836258"/>
                  <a:pt x="5180271" y="4769450"/>
                </a:cubicBezTo>
                <a:cubicBezTo>
                  <a:pt x="5167684" y="4765471"/>
                  <a:pt x="5029685" y="4697781"/>
                  <a:pt x="5024500" y="4711250"/>
                </a:cubicBezTo>
                <a:cubicBezTo>
                  <a:pt x="5029166" y="4724528"/>
                  <a:pt x="5145960" y="4760966"/>
                  <a:pt x="5133373" y="4756988"/>
                </a:cubicBezTo>
                <a:cubicBezTo>
                  <a:pt x="5171663" y="4778058"/>
                  <a:pt x="5197526" y="4786706"/>
                  <a:pt x="5241366" y="4811889"/>
                </a:cubicBezTo>
                <a:cubicBezTo>
                  <a:pt x="5172025" y="4795641"/>
                  <a:pt x="5110931" y="4753200"/>
                  <a:pt x="5045897" y="4732647"/>
                </a:cubicBezTo>
                <a:cubicBezTo>
                  <a:pt x="5029166" y="4724528"/>
                  <a:pt x="5006564" y="4729185"/>
                  <a:pt x="4980699" y="4720540"/>
                </a:cubicBezTo>
                <a:cubicBezTo>
                  <a:pt x="4912048" y="4704980"/>
                  <a:pt x="4820785" y="4658198"/>
                  <a:pt x="4755749" y="4637644"/>
                </a:cubicBezTo>
                <a:cubicBezTo>
                  <a:pt x="4777473" y="4642150"/>
                  <a:pt x="4725026" y="4625574"/>
                  <a:pt x="4720720" y="4629879"/>
                </a:cubicBezTo>
                <a:cubicBezTo>
                  <a:pt x="4707089" y="4643510"/>
                  <a:pt x="4773006" y="4654900"/>
                  <a:pt x="4777147" y="4659041"/>
                </a:cubicBezTo>
                <a:cubicBezTo>
                  <a:pt x="4941892" y="4726213"/>
                  <a:pt x="5101805" y="4788555"/>
                  <a:pt x="5248804" y="4863810"/>
                </a:cubicBezTo>
                <a:cubicBezTo>
                  <a:pt x="5096984" y="4819605"/>
                  <a:pt x="4998482" y="4746931"/>
                  <a:pt x="4850111" y="4706178"/>
                </a:cubicBezTo>
                <a:cubicBezTo>
                  <a:pt x="4855133" y="4701156"/>
                  <a:pt x="4749883" y="4686304"/>
                  <a:pt x="4798026" y="4707185"/>
                </a:cubicBezTo>
                <a:cubicBezTo>
                  <a:pt x="4966913" y="4778499"/>
                  <a:pt x="5113550" y="4836171"/>
                  <a:pt x="5264853" y="4907122"/>
                </a:cubicBezTo>
                <a:cubicBezTo>
                  <a:pt x="5300408" y="4924024"/>
                  <a:pt x="5381818" y="4970998"/>
                  <a:pt x="5299365" y="4941633"/>
                </a:cubicBezTo>
                <a:cubicBezTo>
                  <a:pt x="5200181" y="4904150"/>
                  <a:pt x="5091145" y="4866858"/>
                  <a:pt x="4983679" y="4821092"/>
                </a:cubicBezTo>
                <a:cubicBezTo>
                  <a:pt x="4952955" y="4809022"/>
                  <a:pt x="4840496" y="4766870"/>
                  <a:pt x="4926927" y="4808822"/>
                </a:cubicBezTo>
                <a:cubicBezTo>
                  <a:pt x="5091509" y="4884441"/>
                  <a:pt x="5290592" y="4958689"/>
                  <a:pt x="5437036" y="5026215"/>
                </a:cubicBezTo>
                <a:cubicBezTo>
                  <a:pt x="5489322" y="5051236"/>
                  <a:pt x="5571086" y="5079910"/>
                  <a:pt x="5623207" y="5113378"/>
                </a:cubicBezTo>
                <a:cubicBezTo>
                  <a:pt x="5648908" y="5130470"/>
                  <a:pt x="5666001" y="5156173"/>
                  <a:pt x="5678588" y="5160150"/>
                </a:cubicBezTo>
                <a:cubicBezTo>
                  <a:pt x="5712573" y="5185525"/>
                  <a:pt x="5769326" y="5197796"/>
                  <a:pt x="5808141" y="5228003"/>
                </a:cubicBezTo>
                <a:cubicBezTo>
                  <a:pt x="5820566" y="5240427"/>
                  <a:pt x="5825234" y="5253704"/>
                  <a:pt x="5837822" y="5257683"/>
                </a:cubicBezTo>
                <a:cubicBezTo>
                  <a:pt x="5850936" y="5270797"/>
                  <a:pt x="5885084" y="5287727"/>
                  <a:pt x="5915808" y="5299797"/>
                </a:cubicBezTo>
                <a:cubicBezTo>
                  <a:pt x="5949956" y="5316726"/>
                  <a:pt x="6018970" y="5349867"/>
                  <a:pt x="5988082" y="5346242"/>
                </a:cubicBezTo>
                <a:cubicBezTo>
                  <a:pt x="5962743" y="5346733"/>
                  <a:pt x="5918905" y="5321548"/>
                  <a:pt x="5902176" y="5313429"/>
                </a:cubicBezTo>
                <a:cubicBezTo>
                  <a:pt x="5785411" y="5275582"/>
                  <a:pt x="6035545" y="5402315"/>
                  <a:pt x="5944971" y="5356224"/>
                </a:cubicBezTo>
                <a:cubicBezTo>
                  <a:pt x="5888382" y="5335505"/>
                  <a:pt x="5824391" y="5297343"/>
                  <a:pt x="5772107" y="5272320"/>
                </a:cubicBezTo>
                <a:cubicBezTo>
                  <a:pt x="5724681" y="5250724"/>
                  <a:pt x="5755050" y="5281094"/>
                  <a:pt x="5775921" y="5293355"/>
                </a:cubicBezTo>
                <a:cubicBezTo>
                  <a:pt x="5819042" y="5319256"/>
                  <a:pt x="5823184" y="5323398"/>
                  <a:pt x="5853743" y="5343915"/>
                </a:cubicBezTo>
                <a:cubicBezTo>
                  <a:pt x="5892560" y="5374122"/>
                  <a:pt x="5987765" y="5399018"/>
                  <a:pt x="5987440" y="5415909"/>
                </a:cubicBezTo>
                <a:cubicBezTo>
                  <a:pt x="5987276" y="5424355"/>
                  <a:pt x="5905675" y="5387237"/>
                  <a:pt x="5914121" y="5387073"/>
                </a:cubicBezTo>
                <a:cubicBezTo>
                  <a:pt x="5896702" y="5378263"/>
                  <a:pt x="5835971" y="5353406"/>
                  <a:pt x="5835808" y="5361851"/>
                </a:cubicBezTo>
                <a:cubicBezTo>
                  <a:pt x="5835618" y="5371704"/>
                  <a:pt x="5912914" y="5413128"/>
                  <a:pt x="5931050" y="5421222"/>
                </a:cubicBezTo>
                <a:cubicBezTo>
                  <a:pt x="5939332" y="5429504"/>
                  <a:pt x="6030234" y="5458703"/>
                  <a:pt x="6029189" y="5476312"/>
                </a:cubicBezTo>
                <a:cubicBezTo>
                  <a:pt x="6024885" y="5480617"/>
                  <a:pt x="5917582" y="5426406"/>
                  <a:pt x="5926029" y="5426243"/>
                </a:cubicBezTo>
                <a:cubicBezTo>
                  <a:pt x="5913277" y="5430712"/>
                  <a:pt x="5907929" y="5452624"/>
                  <a:pt x="5926228" y="5452271"/>
                </a:cubicBezTo>
                <a:cubicBezTo>
                  <a:pt x="5899482" y="5452790"/>
                  <a:pt x="5930370" y="5456413"/>
                  <a:pt x="5894814" y="5439509"/>
                </a:cubicBezTo>
                <a:cubicBezTo>
                  <a:pt x="5848080" y="5418602"/>
                  <a:pt x="5873618" y="5444141"/>
                  <a:pt x="5873618" y="5444141"/>
                </a:cubicBezTo>
                <a:cubicBezTo>
                  <a:pt x="5890874" y="5461397"/>
                  <a:pt x="5946746" y="5482831"/>
                  <a:pt x="5955029" y="5491114"/>
                </a:cubicBezTo>
                <a:cubicBezTo>
                  <a:pt x="5955029" y="5491114"/>
                  <a:pt x="5950558" y="5503866"/>
                  <a:pt x="5946782" y="5517305"/>
                </a:cubicBezTo>
                <a:cubicBezTo>
                  <a:pt x="5941951" y="5512474"/>
                  <a:pt x="5937810" y="5508333"/>
                  <a:pt x="5937810" y="5508333"/>
                </a:cubicBezTo>
                <a:cubicBezTo>
                  <a:pt x="5937454" y="5526634"/>
                  <a:pt x="5941759" y="5522329"/>
                  <a:pt x="5946782" y="5517305"/>
                </a:cubicBezTo>
                <a:cubicBezTo>
                  <a:pt x="5963511" y="5525426"/>
                  <a:pt x="5993518" y="5538213"/>
                  <a:pt x="5993518" y="5538213"/>
                </a:cubicBezTo>
                <a:cubicBezTo>
                  <a:pt x="5998022" y="5559937"/>
                  <a:pt x="5963349" y="5533871"/>
                  <a:pt x="5963349" y="5533871"/>
                </a:cubicBezTo>
                <a:cubicBezTo>
                  <a:pt x="5941597" y="5530776"/>
                  <a:pt x="5863811" y="5514689"/>
                  <a:pt x="5868115" y="5510384"/>
                </a:cubicBezTo>
                <a:cubicBezTo>
                  <a:pt x="5859343" y="5527440"/>
                  <a:pt x="5902100" y="5535759"/>
                  <a:pt x="5936966" y="5551971"/>
                </a:cubicBezTo>
                <a:cubicBezTo>
                  <a:pt x="5958527" y="5564921"/>
                  <a:pt x="6053242" y="5615156"/>
                  <a:pt x="5993039" y="5599433"/>
                </a:cubicBezTo>
                <a:cubicBezTo>
                  <a:pt x="5967172" y="5590787"/>
                  <a:pt x="5944894" y="5578554"/>
                  <a:pt x="5914888" y="5565766"/>
                </a:cubicBezTo>
                <a:cubicBezTo>
                  <a:pt x="5801874" y="5515886"/>
                  <a:pt x="5784981" y="5516214"/>
                  <a:pt x="5685272" y="5469593"/>
                </a:cubicBezTo>
                <a:cubicBezTo>
                  <a:pt x="5672683" y="5465615"/>
                  <a:pt x="5568832" y="5414855"/>
                  <a:pt x="5607649" y="5445062"/>
                </a:cubicBezTo>
                <a:cubicBezTo>
                  <a:pt x="5637491" y="5466296"/>
                  <a:pt x="5715805" y="5491517"/>
                  <a:pt x="5736673" y="5503779"/>
                </a:cubicBezTo>
                <a:cubicBezTo>
                  <a:pt x="5810519" y="5541752"/>
                  <a:pt x="5884201" y="5588171"/>
                  <a:pt x="5939746" y="5626496"/>
                </a:cubicBezTo>
                <a:cubicBezTo>
                  <a:pt x="6000313" y="5659800"/>
                  <a:pt x="5883158" y="5605779"/>
                  <a:pt x="5878689" y="5618531"/>
                </a:cubicBezTo>
                <a:cubicBezTo>
                  <a:pt x="5869362" y="5627858"/>
                  <a:pt x="6060364" y="5719850"/>
                  <a:pt x="5990307" y="5704319"/>
                </a:cubicBezTo>
                <a:cubicBezTo>
                  <a:pt x="5972888" y="5695510"/>
                  <a:pt x="5860590" y="5644911"/>
                  <a:pt x="5851980" y="5653522"/>
                </a:cubicBezTo>
                <a:cubicBezTo>
                  <a:pt x="5846958" y="5658544"/>
                  <a:pt x="5864414" y="5701828"/>
                  <a:pt x="5860273" y="5697686"/>
                </a:cubicBezTo>
                <a:cubicBezTo>
                  <a:pt x="5864414" y="5701828"/>
                  <a:pt x="5868556" y="5705969"/>
                  <a:pt x="5872697" y="5710111"/>
                </a:cubicBezTo>
                <a:cubicBezTo>
                  <a:pt x="5850946" y="5707013"/>
                  <a:pt x="5777102" y="5669041"/>
                  <a:pt x="5833363" y="5706651"/>
                </a:cubicBezTo>
                <a:cubicBezTo>
                  <a:pt x="5898763" y="5744786"/>
                  <a:pt x="5806782" y="5698720"/>
                  <a:pt x="5772633" y="5681792"/>
                </a:cubicBezTo>
                <a:cubicBezTo>
                  <a:pt x="5565621" y="5580961"/>
                  <a:pt x="5340472" y="5472038"/>
                  <a:pt x="5159498" y="5407289"/>
                </a:cubicBezTo>
                <a:cubicBezTo>
                  <a:pt x="5146220" y="5402621"/>
                  <a:pt x="5150889" y="5415898"/>
                  <a:pt x="5159498" y="5407289"/>
                </a:cubicBezTo>
                <a:cubicBezTo>
                  <a:pt x="5223517" y="5444045"/>
                  <a:pt x="5314254" y="5481691"/>
                  <a:pt x="5400685" y="5523642"/>
                </a:cubicBezTo>
                <a:cubicBezTo>
                  <a:pt x="5495564" y="5565429"/>
                  <a:pt x="5577692" y="5611685"/>
                  <a:pt x="5655515" y="5662245"/>
                </a:cubicBezTo>
                <a:cubicBezTo>
                  <a:pt x="5672934" y="5671054"/>
                  <a:pt x="5806982" y="5724749"/>
                  <a:pt x="5806628" y="5743049"/>
                </a:cubicBezTo>
                <a:cubicBezTo>
                  <a:pt x="5806820" y="5733194"/>
                  <a:pt x="5724175" y="5713685"/>
                  <a:pt x="5732457" y="5721968"/>
                </a:cubicBezTo>
                <a:cubicBezTo>
                  <a:pt x="5780083" y="5769594"/>
                  <a:pt x="5853564" y="5789985"/>
                  <a:pt x="5909826" y="5827594"/>
                </a:cubicBezTo>
                <a:cubicBezTo>
                  <a:pt x="5996095" y="5877990"/>
                  <a:pt x="5896195" y="5841225"/>
                  <a:pt x="5891890" y="5845530"/>
                </a:cubicBezTo>
                <a:cubicBezTo>
                  <a:pt x="5887586" y="5849834"/>
                  <a:pt x="5978159" y="5895926"/>
                  <a:pt x="5995415" y="5913183"/>
                </a:cubicBezTo>
                <a:cubicBezTo>
                  <a:pt x="5960386" y="5905417"/>
                  <a:pt x="5951577" y="5887998"/>
                  <a:pt x="5908983" y="5871231"/>
                </a:cubicBezTo>
                <a:cubicBezTo>
                  <a:pt x="5908983" y="5871231"/>
                  <a:pt x="5826856" y="5824976"/>
                  <a:pt x="5822551" y="5829281"/>
                </a:cubicBezTo>
                <a:lnTo>
                  <a:pt x="5869322" y="5884662"/>
                </a:lnTo>
                <a:cubicBezTo>
                  <a:pt x="5865018" y="5888967"/>
                  <a:pt x="5636256" y="5785038"/>
                  <a:pt x="5739254" y="5843555"/>
                </a:cubicBezTo>
                <a:cubicBezTo>
                  <a:pt x="5803407" y="5873272"/>
                  <a:pt x="5851387" y="5902598"/>
                  <a:pt x="5898486" y="5941089"/>
                </a:cubicBezTo>
                <a:cubicBezTo>
                  <a:pt x="5933161" y="5967154"/>
                  <a:pt x="5968353" y="5966473"/>
                  <a:pt x="6002174" y="6000295"/>
                </a:cubicBezTo>
                <a:cubicBezTo>
                  <a:pt x="5975792" y="6018394"/>
                  <a:pt x="5894344" y="5936947"/>
                  <a:pt x="5872430" y="5942295"/>
                </a:cubicBezTo>
                <a:cubicBezTo>
                  <a:pt x="5867599" y="5937464"/>
                  <a:pt x="5850189" y="5964536"/>
                  <a:pt x="5854331" y="5968679"/>
                </a:cubicBezTo>
                <a:cubicBezTo>
                  <a:pt x="5815879" y="5956052"/>
                  <a:pt x="5789813" y="5921378"/>
                  <a:pt x="5755502" y="5912896"/>
                </a:cubicBezTo>
                <a:cubicBezTo>
                  <a:pt x="5742197" y="5909634"/>
                  <a:pt x="5737892" y="5913939"/>
                  <a:pt x="5725141" y="5918407"/>
                </a:cubicBezTo>
                <a:cubicBezTo>
                  <a:pt x="5689950" y="5919088"/>
                  <a:pt x="5655966" y="5893712"/>
                  <a:pt x="5620410" y="5876810"/>
                </a:cubicBezTo>
                <a:cubicBezTo>
                  <a:pt x="5542950" y="5843833"/>
                  <a:pt x="5482575" y="5800673"/>
                  <a:pt x="5404950" y="5776143"/>
                </a:cubicBezTo>
                <a:cubicBezTo>
                  <a:pt x="5357852" y="5737652"/>
                  <a:pt x="5343177" y="5768893"/>
                  <a:pt x="5404950" y="5776143"/>
                </a:cubicBezTo>
                <a:cubicBezTo>
                  <a:pt x="5482056" y="5827420"/>
                  <a:pt x="5542788" y="5852278"/>
                  <a:pt x="5620610" y="5902838"/>
                </a:cubicBezTo>
                <a:cubicBezTo>
                  <a:pt x="5637866" y="5920093"/>
                  <a:pt x="5680459" y="5936860"/>
                  <a:pt x="5732744" y="5961882"/>
                </a:cubicBezTo>
                <a:cubicBezTo>
                  <a:pt x="5758446" y="5978974"/>
                  <a:pt x="5905609" y="6045781"/>
                  <a:pt x="5809686" y="6021605"/>
                </a:cubicBezTo>
                <a:cubicBezTo>
                  <a:pt x="5792268" y="6012796"/>
                  <a:pt x="5714808" y="5979818"/>
                  <a:pt x="5701530" y="5975149"/>
                </a:cubicBezTo>
                <a:cubicBezTo>
                  <a:pt x="5693085" y="5975313"/>
                  <a:pt x="5683757" y="5984641"/>
                  <a:pt x="5683757" y="5984641"/>
                </a:cubicBezTo>
                <a:cubicBezTo>
                  <a:pt x="5649447" y="5976155"/>
                  <a:pt x="5619603" y="5954922"/>
                  <a:pt x="5593184" y="5938547"/>
                </a:cubicBezTo>
                <a:cubicBezTo>
                  <a:pt x="5567319" y="5929901"/>
                  <a:pt x="5520219" y="5891412"/>
                  <a:pt x="5502447" y="5900902"/>
                </a:cubicBezTo>
                <a:cubicBezTo>
                  <a:pt x="5484675" y="5910391"/>
                  <a:pt x="5546448" y="5917640"/>
                  <a:pt x="5519703" y="5918157"/>
                </a:cubicBezTo>
                <a:cubicBezTo>
                  <a:pt x="5484511" y="5918837"/>
                  <a:pt x="5407051" y="5885860"/>
                  <a:pt x="5497625" y="5931951"/>
                </a:cubicBezTo>
                <a:cubicBezTo>
                  <a:pt x="5562333" y="5969398"/>
                  <a:pt x="5597363" y="5977162"/>
                  <a:pt x="5666021" y="6028604"/>
                </a:cubicBezTo>
                <a:cubicBezTo>
                  <a:pt x="5639277" y="6029121"/>
                  <a:pt x="5536115" y="5979050"/>
                  <a:pt x="5510250" y="5970404"/>
                </a:cubicBezTo>
                <a:cubicBezTo>
                  <a:pt x="5458329" y="5962964"/>
                  <a:pt x="5500923" y="5979731"/>
                  <a:pt x="5527342" y="5996106"/>
                </a:cubicBezTo>
                <a:cubicBezTo>
                  <a:pt x="5401414" y="5959140"/>
                  <a:pt x="5298051" y="5883042"/>
                  <a:pt x="5176428" y="5841771"/>
                </a:cubicBezTo>
                <a:cubicBezTo>
                  <a:pt x="5012210" y="5783734"/>
                  <a:pt x="4861596" y="5713474"/>
                  <a:pt x="4697378" y="5655438"/>
                </a:cubicBezTo>
                <a:cubicBezTo>
                  <a:pt x="4684427" y="5633878"/>
                  <a:pt x="4683746" y="5669070"/>
                  <a:pt x="4697378" y="5655438"/>
                </a:cubicBezTo>
                <a:cubicBezTo>
                  <a:pt x="4809348" y="5722927"/>
                  <a:pt x="4925615" y="5750230"/>
                  <a:pt x="5036868" y="5818437"/>
                </a:cubicBezTo>
                <a:cubicBezTo>
                  <a:pt x="4963386" y="5798047"/>
                  <a:pt x="4895090" y="5764187"/>
                  <a:pt x="4822463" y="5736042"/>
                </a:cubicBezTo>
                <a:cubicBezTo>
                  <a:pt x="4765875" y="5715325"/>
                  <a:pt x="4808304" y="5740537"/>
                  <a:pt x="4829866" y="5753487"/>
                </a:cubicBezTo>
                <a:cubicBezTo>
                  <a:pt x="5079662" y="5861231"/>
                  <a:pt x="5322584" y="5960664"/>
                  <a:pt x="5559967" y="6091865"/>
                </a:cubicBezTo>
                <a:cubicBezTo>
                  <a:pt x="5581527" y="6104816"/>
                  <a:pt x="5694014" y="6145560"/>
                  <a:pt x="5698520" y="6167284"/>
                </a:cubicBezTo>
                <a:cubicBezTo>
                  <a:pt x="5693498" y="6172306"/>
                  <a:pt x="5680220" y="6167637"/>
                  <a:pt x="5680220" y="6167637"/>
                </a:cubicBezTo>
                <a:cubicBezTo>
                  <a:pt x="5620180" y="6143469"/>
                  <a:pt x="5572917" y="6113425"/>
                  <a:pt x="5533938" y="6091664"/>
                </a:cubicBezTo>
                <a:cubicBezTo>
                  <a:pt x="5490626" y="6075616"/>
                  <a:pt x="5425391" y="6029034"/>
                  <a:pt x="5386775" y="6024855"/>
                </a:cubicBezTo>
                <a:cubicBezTo>
                  <a:pt x="5378329" y="6025019"/>
                  <a:pt x="5369003" y="6034346"/>
                  <a:pt x="5364861" y="6030205"/>
                </a:cubicBezTo>
                <a:cubicBezTo>
                  <a:pt x="5338996" y="6021557"/>
                  <a:pt x="5270147" y="5979970"/>
                  <a:pt x="5239976" y="5975629"/>
                </a:cubicBezTo>
                <a:cubicBezTo>
                  <a:pt x="5225981" y="5971677"/>
                  <a:pt x="5213067" y="5984591"/>
                  <a:pt x="5213067" y="5984591"/>
                </a:cubicBezTo>
                <a:cubicBezTo>
                  <a:pt x="5213067" y="5984591"/>
                  <a:pt x="5209741" y="5983777"/>
                  <a:pt x="5205294" y="5981838"/>
                </a:cubicBezTo>
                <a:lnTo>
                  <a:pt x="5198917" y="5977671"/>
                </a:lnTo>
                <a:lnTo>
                  <a:pt x="5203029" y="5978949"/>
                </a:lnTo>
                <a:cubicBezTo>
                  <a:pt x="5215261" y="5982572"/>
                  <a:pt x="5204392" y="5978427"/>
                  <a:pt x="5190789" y="5972358"/>
                </a:cubicBezTo>
                <a:cubicBezTo>
                  <a:pt x="5173897" y="5972686"/>
                  <a:pt x="5152864" y="5968869"/>
                  <a:pt x="5152864" y="5968869"/>
                </a:cubicBezTo>
                <a:cubicBezTo>
                  <a:pt x="5143373" y="5986643"/>
                  <a:pt x="5238932" y="5993238"/>
                  <a:pt x="5281890" y="6027586"/>
                </a:cubicBezTo>
                <a:cubicBezTo>
                  <a:pt x="5286031" y="6031728"/>
                  <a:pt x="5294841" y="6049147"/>
                  <a:pt x="5298983" y="6053289"/>
                </a:cubicBezTo>
                <a:cubicBezTo>
                  <a:pt x="5328826" y="6074522"/>
                  <a:pt x="5368522" y="6095566"/>
                  <a:pt x="5410954" y="6120777"/>
                </a:cubicBezTo>
                <a:cubicBezTo>
                  <a:pt x="5428372" y="6129587"/>
                  <a:pt x="5575534" y="6196397"/>
                  <a:pt x="5579676" y="6200538"/>
                </a:cubicBezTo>
                <a:cubicBezTo>
                  <a:pt x="5579513" y="6208985"/>
                  <a:pt x="5549153" y="6214496"/>
                  <a:pt x="5540016" y="6213968"/>
                </a:cubicBezTo>
                <a:cubicBezTo>
                  <a:pt x="5527429" y="6209991"/>
                  <a:pt x="5423578" y="6159230"/>
                  <a:pt x="5488260" y="6198083"/>
                </a:cubicBezTo>
                <a:cubicBezTo>
                  <a:pt x="5557109" y="6239671"/>
                  <a:pt x="5423224" y="6177530"/>
                  <a:pt x="5405805" y="6168720"/>
                </a:cubicBezTo>
                <a:cubicBezTo>
                  <a:pt x="5357661" y="6147840"/>
                  <a:pt x="5315069" y="6131074"/>
                  <a:pt x="5298339" y="6122954"/>
                </a:cubicBezTo>
                <a:cubicBezTo>
                  <a:pt x="5102870" y="6043712"/>
                  <a:pt x="4938979" y="5968782"/>
                  <a:pt x="4761646" y="5897631"/>
                </a:cubicBezTo>
                <a:cubicBezTo>
                  <a:pt x="4744200" y="5890230"/>
                  <a:pt x="4662790" y="5843258"/>
                  <a:pt x="4653463" y="5852584"/>
                </a:cubicBezTo>
                <a:cubicBezTo>
                  <a:pt x="4644854" y="5861193"/>
                  <a:pt x="4714030" y="5885888"/>
                  <a:pt x="4718862" y="5890720"/>
                </a:cubicBezTo>
                <a:cubicBezTo>
                  <a:pt x="4852219" y="5943725"/>
                  <a:pt x="4964518" y="5994321"/>
                  <a:pt x="5080956" y="6049060"/>
                </a:cubicBezTo>
                <a:cubicBezTo>
                  <a:pt x="5115821" y="6065271"/>
                  <a:pt x="5206722" y="6094472"/>
                  <a:pt x="5228119" y="6115869"/>
                </a:cubicBezTo>
                <a:cubicBezTo>
                  <a:pt x="5236402" y="6124151"/>
                  <a:pt x="5223487" y="6137066"/>
                  <a:pt x="5231581" y="6155202"/>
                </a:cubicBezTo>
                <a:cubicBezTo>
                  <a:pt x="5244531" y="6176763"/>
                  <a:pt x="5262140" y="6175719"/>
                  <a:pt x="5296288" y="6192649"/>
                </a:cubicBezTo>
                <a:cubicBezTo>
                  <a:pt x="5321991" y="6209740"/>
                  <a:pt x="5339246" y="6226996"/>
                  <a:pt x="5356665" y="6235806"/>
                </a:cubicBezTo>
                <a:cubicBezTo>
                  <a:pt x="5429819" y="6273089"/>
                  <a:pt x="5494691" y="6302089"/>
                  <a:pt x="5572678" y="6344202"/>
                </a:cubicBezTo>
                <a:cubicBezTo>
                  <a:pt x="5572678" y="6344202"/>
                  <a:pt x="5646158" y="6364593"/>
                  <a:pt x="5641691" y="6377344"/>
                </a:cubicBezTo>
                <a:cubicBezTo>
                  <a:pt x="5641597" y="6382270"/>
                  <a:pt x="5619940" y="6374246"/>
                  <a:pt x="5602667" y="6367017"/>
                </a:cubicBezTo>
                <a:lnTo>
                  <a:pt x="5589563" y="6361249"/>
                </a:lnTo>
                <a:lnTo>
                  <a:pt x="5543345" y="6335228"/>
                </a:lnTo>
                <a:cubicBezTo>
                  <a:pt x="5493649" y="6305978"/>
                  <a:pt x="5438114" y="6271696"/>
                  <a:pt x="5408096" y="6268584"/>
                </a:cubicBezTo>
                <a:cubicBezTo>
                  <a:pt x="5395508" y="6264606"/>
                  <a:pt x="5386182" y="6273932"/>
                  <a:pt x="5377735" y="6274096"/>
                </a:cubicBezTo>
                <a:cubicBezTo>
                  <a:pt x="5364457" y="6269428"/>
                  <a:pt x="5339446" y="6253025"/>
                  <a:pt x="5312863" y="6245096"/>
                </a:cubicBezTo>
                <a:cubicBezTo>
                  <a:pt x="5295444" y="6236287"/>
                  <a:pt x="5208849" y="6202781"/>
                  <a:pt x="5260253" y="6236967"/>
                </a:cubicBezTo>
                <a:cubicBezTo>
                  <a:pt x="5290787" y="6258891"/>
                  <a:pt x="5338403" y="6270635"/>
                  <a:pt x="5355132" y="6278753"/>
                </a:cubicBezTo>
                <a:cubicBezTo>
                  <a:pt x="5373267" y="6286846"/>
                  <a:pt x="5381361" y="6304982"/>
                  <a:pt x="5385502" y="6309124"/>
                </a:cubicBezTo>
                <a:cubicBezTo>
                  <a:pt x="5398806" y="6312385"/>
                  <a:pt x="5407942" y="6312913"/>
                  <a:pt x="5424671" y="6321032"/>
                </a:cubicBezTo>
                <a:cubicBezTo>
                  <a:pt x="5428812" y="6325173"/>
                  <a:pt x="5446068" y="6342429"/>
                  <a:pt x="5454351" y="6350712"/>
                </a:cubicBezTo>
                <a:cubicBezTo>
                  <a:pt x="5467630" y="6355380"/>
                  <a:pt x="5511467" y="6380565"/>
                  <a:pt x="5549756" y="6401634"/>
                </a:cubicBezTo>
                <a:cubicBezTo>
                  <a:pt x="5588045" y="6422706"/>
                  <a:pt x="5683451" y="6473630"/>
                  <a:pt x="5609442" y="6444104"/>
                </a:cubicBezTo>
                <a:cubicBezTo>
                  <a:pt x="5540267" y="6419408"/>
                  <a:pt x="5467302" y="6372272"/>
                  <a:pt x="5402430" y="6343273"/>
                </a:cubicBezTo>
                <a:cubicBezTo>
                  <a:pt x="5346005" y="6314109"/>
                  <a:pt x="5280971" y="6293554"/>
                  <a:pt x="5220957" y="6267980"/>
                </a:cubicBezTo>
                <a:cubicBezTo>
                  <a:pt x="5203510" y="6260578"/>
                  <a:pt x="5143497" y="6235003"/>
                  <a:pt x="5169199" y="6252095"/>
                </a:cubicBezTo>
                <a:cubicBezTo>
                  <a:pt x="5242354" y="6289377"/>
                  <a:pt x="5315672" y="6318213"/>
                  <a:pt x="5384658" y="6352762"/>
                </a:cubicBezTo>
                <a:cubicBezTo>
                  <a:pt x="5427969" y="6368811"/>
                  <a:pt x="5493531" y="6398501"/>
                  <a:pt x="5436616" y="6394676"/>
                </a:cubicBezTo>
                <a:cubicBezTo>
                  <a:pt x="5393141" y="6387073"/>
                  <a:pt x="5349303" y="6361887"/>
                  <a:pt x="5310850" y="6349263"/>
                </a:cubicBezTo>
                <a:cubicBezTo>
                  <a:pt x="5060363" y="6240831"/>
                  <a:pt x="4791739" y="6124306"/>
                  <a:pt x="4546084" y="6020704"/>
                </a:cubicBezTo>
                <a:cubicBezTo>
                  <a:pt x="4394617" y="5958199"/>
                  <a:pt x="4247128" y="5908282"/>
                  <a:pt x="4104469" y="5863197"/>
                </a:cubicBezTo>
                <a:cubicBezTo>
                  <a:pt x="3960405" y="5818138"/>
                  <a:pt x="3804832" y="5785967"/>
                  <a:pt x="3660968" y="5766938"/>
                </a:cubicBezTo>
                <a:cubicBezTo>
                  <a:pt x="3890221" y="5845528"/>
                  <a:pt x="4111709" y="5889089"/>
                  <a:pt x="4354956" y="5971630"/>
                </a:cubicBezTo>
                <a:cubicBezTo>
                  <a:pt x="4554040" y="6045878"/>
                  <a:pt x="4756384" y="6133432"/>
                  <a:pt x="4955831" y="6225261"/>
                </a:cubicBezTo>
                <a:cubicBezTo>
                  <a:pt x="4989979" y="6242190"/>
                  <a:pt x="5072271" y="6280001"/>
                  <a:pt x="5032936" y="6276540"/>
                </a:cubicBezTo>
                <a:cubicBezTo>
                  <a:pt x="4998626" y="6268056"/>
                  <a:pt x="4929085" y="6225779"/>
                  <a:pt x="4916497" y="6221801"/>
                </a:cubicBezTo>
                <a:cubicBezTo>
                  <a:pt x="4721556" y="6151695"/>
                  <a:pt x="4561969" y="6072461"/>
                  <a:pt x="4332880" y="5985425"/>
                </a:cubicBezTo>
                <a:cubicBezTo>
                  <a:pt x="4177107" y="5927224"/>
                  <a:pt x="3985980" y="5878152"/>
                  <a:pt x="3820718" y="5837724"/>
                </a:cubicBezTo>
                <a:cubicBezTo>
                  <a:pt x="3816577" y="5833583"/>
                  <a:pt x="3742215" y="5822356"/>
                  <a:pt x="3742215" y="5822356"/>
                </a:cubicBezTo>
                <a:cubicBezTo>
                  <a:pt x="3733605" y="5830966"/>
                  <a:pt x="3790358" y="5843236"/>
                  <a:pt x="3820365" y="5856024"/>
                </a:cubicBezTo>
                <a:cubicBezTo>
                  <a:pt x="3863676" y="5872073"/>
                  <a:pt x="3898704" y="5879839"/>
                  <a:pt x="3916123" y="5888648"/>
                </a:cubicBezTo>
                <a:lnTo>
                  <a:pt x="3911818" y="5892953"/>
                </a:lnTo>
                <a:cubicBezTo>
                  <a:pt x="3920101" y="5901236"/>
                  <a:pt x="3920265" y="5892790"/>
                  <a:pt x="3916123" y="5888648"/>
                </a:cubicBezTo>
                <a:cubicBezTo>
                  <a:pt x="3972349" y="5891783"/>
                  <a:pt x="4011329" y="5913545"/>
                  <a:pt x="4081385" y="5929075"/>
                </a:cubicBezTo>
                <a:cubicBezTo>
                  <a:pt x="4163313" y="5949302"/>
                  <a:pt x="4245766" y="5978666"/>
                  <a:pt x="4327531" y="6007339"/>
                </a:cubicBezTo>
                <a:cubicBezTo>
                  <a:pt x="4358254" y="6019409"/>
                  <a:pt x="4466765" y="6047565"/>
                  <a:pt x="4440545" y="6057219"/>
                </a:cubicBezTo>
                <a:cubicBezTo>
                  <a:pt x="4427959" y="6053241"/>
                  <a:pt x="4431219" y="6066546"/>
                  <a:pt x="4440545" y="6057219"/>
                </a:cubicBezTo>
                <a:cubicBezTo>
                  <a:pt x="4448828" y="6065502"/>
                  <a:pt x="4457801" y="6074474"/>
                  <a:pt x="4470552" y="6070006"/>
                </a:cubicBezTo>
                <a:cubicBezTo>
                  <a:pt x="4617024" y="6136126"/>
                  <a:pt x="4768655" y="6190184"/>
                  <a:pt x="4928769" y="6278553"/>
                </a:cubicBezTo>
                <a:cubicBezTo>
                  <a:pt x="4777302" y="6216049"/>
                  <a:pt x="4595110" y="6141475"/>
                  <a:pt x="4439502" y="6074829"/>
                </a:cubicBezTo>
                <a:cubicBezTo>
                  <a:pt x="4414327" y="6066872"/>
                  <a:pt x="4279751" y="6004041"/>
                  <a:pt x="4271142" y="6012650"/>
                </a:cubicBezTo>
                <a:cubicBezTo>
                  <a:pt x="4236151" y="6039359"/>
                  <a:pt x="4698146" y="6234465"/>
                  <a:pt x="4292539" y="6034047"/>
                </a:cubicBezTo>
                <a:cubicBezTo>
                  <a:pt x="4309958" y="6042858"/>
                  <a:pt x="4326687" y="6050977"/>
                  <a:pt x="4336541" y="6050786"/>
                </a:cubicBezTo>
                <a:cubicBezTo>
                  <a:pt x="4539402" y="6111593"/>
                  <a:pt x="4733136" y="6207756"/>
                  <a:pt x="4910669" y="6304935"/>
                </a:cubicBezTo>
                <a:cubicBezTo>
                  <a:pt x="4685721" y="6222041"/>
                  <a:pt x="4465240" y="6126395"/>
                  <a:pt x="4231129" y="6044381"/>
                </a:cubicBezTo>
                <a:cubicBezTo>
                  <a:pt x="4014463" y="5969770"/>
                  <a:pt x="3806443" y="5921023"/>
                  <a:pt x="3589261" y="5873156"/>
                </a:cubicBezTo>
                <a:cubicBezTo>
                  <a:pt x="3563396" y="5864510"/>
                  <a:pt x="3524063" y="5861049"/>
                  <a:pt x="3567347" y="5878505"/>
                </a:cubicBezTo>
                <a:cubicBezTo>
                  <a:pt x="3614963" y="5890248"/>
                  <a:pt x="3696890" y="5910476"/>
                  <a:pt x="3731918" y="5918241"/>
                </a:cubicBezTo>
                <a:cubicBezTo>
                  <a:pt x="4109341" y="6011557"/>
                  <a:pt x="4486801" y="6139346"/>
                  <a:pt x="4852873" y="6310275"/>
                </a:cubicBezTo>
                <a:cubicBezTo>
                  <a:pt x="4922576" y="6344106"/>
                  <a:pt x="5009172" y="6377610"/>
                  <a:pt x="5043520" y="6420568"/>
                </a:cubicBezTo>
                <a:cubicBezTo>
                  <a:pt x="5034548" y="6411595"/>
                  <a:pt x="5039216" y="6424872"/>
                  <a:pt x="5043520" y="6420568"/>
                </a:cubicBezTo>
                <a:cubicBezTo>
                  <a:pt x="5073363" y="6441802"/>
                  <a:pt x="5078386" y="6436779"/>
                  <a:pt x="5095115" y="6444899"/>
                </a:cubicBezTo>
                <a:cubicBezTo>
                  <a:pt x="5138399" y="6462356"/>
                  <a:pt x="5168960" y="6482872"/>
                  <a:pt x="5121344" y="6471127"/>
                </a:cubicBezTo>
                <a:cubicBezTo>
                  <a:pt x="5038889" y="6441765"/>
                  <a:pt x="4995577" y="6425716"/>
                  <a:pt x="4925874" y="6391885"/>
                </a:cubicBezTo>
                <a:cubicBezTo>
                  <a:pt x="4687811" y="6295875"/>
                  <a:pt x="4489772" y="6204018"/>
                  <a:pt x="4243073" y="6118026"/>
                </a:cubicBezTo>
                <a:cubicBezTo>
                  <a:pt x="4104030" y="6067945"/>
                  <a:pt x="3995520" y="6039789"/>
                  <a:pt x="3848558" y="5999009"/>
                </a:cubicBezTo>
                <a:cubicBezTo>
                  <a:pt x="3775077" y="5978618"/>
                  <a:pt x="3645006" y="5937511"/>
                  <a:pt x="3557367" y="5921616"/>
                </a:cubicBezTo>
                <a:cubicBezTo>
                  <a:pt x="3553225" y="5917475"/>
                  <a:pt x="3461972" y="5906574"/>
                  <a:pt x="3457667" y="5910879"/>
                </a:cubicBezTo>
                <a:cubicBezTo>
                  <a:pt x="3453362" y="5915184"/>
                  <a:pt x="3492532" y="5927091"/>
                  <a:pt x="3496674" y="5931232"/>
                </a:cubicBezTo>
                <a:cubicBezTo>
                  <a:pt x="3739559" y="5996191"/>
                  <a:pt x="3978629" y="6040116"/>
                  <a:pt x="4212022" y="6122848"/>
                </a:cubicBezTo>
                <a:cubicBezTo>
                  <a:pt x="4425265" y="6192600"/>
                  <a:pt x="4665897" y="6301224"/>
                  <a:pt x="4873790" y="6392892"/>
                </a:cubicBezTo>
                <a:cubicBezTo>
                  <a:pt x="4907938" y="6409821"/>
                  <a:pt x="4956081" y="6430701"/>
                  <a:pt x="4972810" y="6438820"/>
                </a:cubicBezTo>
                <a:cubicBezTo>
                  <a:pt x="4990066" y="6456077"/>
                  <a:pt x="4969033" y="6452261"/>
                  <a:pt x="4981457" y="6464686"/>
                </a:cubicBezTo>
                <a:cubicBezTo>
                  <a:pt x="4981457" y="6464686"/>
                  <a:pt x="5002854" y="6486083"/>
                  <a:pt x="5007158" y="6481779"/>
                </a:cubicBezTo>
                <a:cubicBezTo>
                  <a:pt x="5002854" y="6486083"/>
                  <a:pt x="4937820" y="6465529"/>
                  <a:pt x="4881230" y="6444812"/>
                </a:cubicBezTo>
                <a:cubicBezTo>
                  <a:pt x="4877088" y="6440671"/>
                  <a:pt x="4877088" y="6440671"/>
                  <a:pt x="4881393" y="6436366"/>
                </a:cubicBezTo>
                <a:cubicBezTo>
                  <a:pt x="4877088" y="6440671"/>
                  <a:pt x="4955401" y="6465893"/>
                  <a:pt x="4977152" y="6468991"/>
                </a:cubicBezTo>
                <a:cubicBezTo>
                  <a:pt x="4704587" y="6374351"/>
                  <a:pt x="4782047" y="6407329"/>
                  <a:pt x="4881230" y="6444812"/>
                </a:cubicBezTo>
                <a:lnTo>
                  <a:pt x="4883454" y="6452147"/>
                </a:lnTo>
                <a:lnTo>
                  <a:pt x="4845111" y="6442840"/>
                </a:lnTo>
                <a:cubicBezTo>
                  <a:pt x="4800521" y="6427507"/>
                  <a:pt x="4756845" y="6400781"/>
                  <a:pt x="4708729" y="6378494"/>
                </a:cubicBezTo>
                <a:cubicBezTo>
                  <a:pt x="4400772" y="6258505"/>
                  <a:pt x="4094223" y="6138492"/>
                  <a:pt x="3786141" y="6061426"/>
                </a:cubicBezTo>
                <a:cubicBezTo>
                  <a:pt x="3660048" y="6032907"/>
                  <a:pt x="3534647" y="6005077"/>
                  <a:pt x="3417000" y="5976394"/>
                </a:cubicBezTo>
                <a:cubicBezTo>
                  <a:pt x="3182561" y="5911272"/>
                  <a:pt x="2936417" y="5833009"/>
                  <a:pt x="2684759" y="5785105"/>
                </a:cubicBezTo>
                <a:cubicBezTo>
                  <a:pt x="2506028" y="5749864"/>
                  <a:pt x="2328180" y="5705459"/>
                  <a:pt x="2128443" y="5664995"/>
                </a:cubicBezTo>
                <a:cubicBezTo>
                  <a:pt x="2084968" y="5657392"/>
                  <a:pt x="2032521" y="5640817"/>
                  <a:pt x="1989045" y="5633214"/>
                </a:cubicBezTo>
                <a:cubicBezTo>
                  <a:pt x="1968012" y="5629399"/>
                  <a:pt x="1919543" y="5625411"/>
                  <a:pt x="1963545" y="5642150"/>
                </a:cubicBezTo>
                <a:cubicBezTo>
                  <a:pt x="2014585" y="5658754"/>
                  <a:pt x="2080500" y="5670143"/>
                  <a:pt x="2114811" y="5678626"/>
                </a:cubicBezTo>
                <a:cubicBezTo>
                  <a:pt x="2306102" y="5719254"/>
                  <a:pt x="2470674" y="5758990"/>
                  <a:pt x="2644382" y="5799254"/>
                </a:cubicBezTo>
                <a:cubicBezTo>
                  <a:pt x="2752891" y="5827410"/>
                  <a:pt x="2884169" y="5842462"/>
                  <a:pt x="2991961" y="5871335"/>
                </a:cubicBezTo>
                <a:cubicBezTo>
                  <a:pt x="3057714" y="5891171"/>
                  <a:pt x="3095449" y="5904514"/>
                  <a:pt x="3168930" y="5924904"/>
                </a:cubicBezTo>
                <a:cubicBezTo>
                  <a:pt x="3208790" y="5937501"/>
                  <a:pt x="3256407" y="5949244"/>
                  <a:pt x="3299163" y="5957565"/>
                </a:cubicBezTo>
                <a:cubicBezTo>
                  <a:pt x="3390781" y="5986048"/>
                  <a:pt x="3303832" y="5970842"/>
                  <a:pt x="3277966" y="5962196"/>
                </a:cubicBezTo>
                <a:cubicBezTo>
                  <a:pt x="3091698" y="5916546"/>
                  <a:pt x="2931268" y="5880951"/>
                  <a:pt x="2761865" y="5836383"/>
                </a:cubicBezTo>
                <a:cubicBezTo>
                  <a:pt x="2557270" y="5792495"/>
                  <a:pt x="2366669" y="5752558"/>
                  <a:pt x="2180210" y="5716762"/>
                </a:cubicBezTo>
                <a:cubicBezTo>
                  <a:pt x="1984061" y="5672711"/>
                  <a:pt x="1801581" y="5649503"/>
                  <a:pt x="1601289" y="5601310"/>
                </a:cubicBezTo>
                <a:cubicBezTo>
                  <a:pt x="1437435" y="5560856"/>
                  <a:pt x="1254400" y="5529919"/>
                  <a:pt x="1089982" y="5445854"/>
                </a:cubicBezTo>
                <a:cubicBezTo>
                  <a:pt x="1085841" y="5441713"/>
                  <a:pt x="1025301" y="5407001"/>
                  <a:pt x="1016855" y="5407164"/>
                </a:cubicBezTo>
                <a:cubicBezTo>
                  <a:pt x="1012550" y="5411469"/>
                  <a:pt x="1059649" y="5449958"/>
                  <a:pt x="1072927" y="5454627"/>
                </a:cubicBezTo>
                <a:cubicBezTo>
                  <a:pt x="1111216" y="5475698"/>
                  <a:pt x="1047061" y="5445980"/>
                  <a:pt x="1033067" y="5442030"/>
                </a:cubicBezTo>
                <a:cubicBezTo>
                  <a:pt x="978048" y="5412839"/>
                  <a:pt x="861209" y="5306044"/>
                  <a:pt x="871215" y="5261525"/>
                </a:cubicBezTo>
                <a:cubicBezTo>
                  <a:pt x="892777" y="5274476"/>
                  <a:pt x="879509" y="5305690"/>
                  <a:pt x="905374" y="5314337"/>
                </a:cubicBezTo>
                <a:cubicBezTo>
                  <a:pt x="922983" y="5313292"/>
                  <a:pt x="875847" y="5240329"/>
                  <a:pt x="875684" y="5248775"/>
                </a:cubicBezTo>
                <a:cubicBezTo>
                  <a:pt x="871543" y="5244633"/>
                  <a:pt x="889479" y="5226697"/>
                  <a:pt x="893783" y="5222392"/>
                </a:cubicBezTo>
                <a:cubicBezTo>
                  <a:pt x="894300" y="5195646"/>
                  <a:pt x="876854" y="5188245"/>
                  <a:pt x="881675" y="5157194"/>
                </a:cubicBezTo>
                <a:cubicBezTo>
                  <a:pt x="883046" y="5122692"/>
                  <a:pt x="896150" y="5099925"/>
                  <a:pt x="905968" y="5065260"/>
                </a:cubicBezTo>
                <a:cubicBezTo>
                  <a:pt x="909908" y="5043372"/>
                  <a:pt x="906811" y="5021622"/>
                  <a:pt x="911278" y="5008871"/>
                </a:cubicBezTo>
                <a:cubicBezTo>
                  <a:pt x="915773" y="4994712"/>
                  <a:pt x="924383" y="4986103"/>
                  <a:pt x="928851" y="4973353"/>
                </a:cubicBezTo>
                <a:cubicBezTo>
                  <a:pt x="930058" y="4947297"/>
                  <a:pt x="920922" y="4946771"/>
                  <a:pt x="929695" y="4929715"/>
                </a:cubicBezTo>
                <a:cubicBezTo>
                  <a:pt x="929695" y="4929715"/>
                  <a:pt x="934036" y="4959884"/>
                  <a:pt x="942483" y="4959721"/>
                </a:cubicBezTo>
                <a:cubicBezTo>
                  <a:pt x="955232" y="4955253"/>
                  <a:pt x="944171" y="4872445"/>
                  <a:pt x="944171" y="4872445"/>
                </a:cubicBezTo>
                <a:cubicBezTo>
                  <a:pt x="948801" y="4851249"/>
                  <a:pt x="957447" y="4877114"/>
                  <a:pt x="962270" y="4846063"/>
                </a:cubicBezTo>
                <a:cubicBezTo>
                  <a:pt x="961905" y="4828481"/>
                  <a:pt x="945177" y="4820362"/>
                  <a:pt x="954831" y="4794143"/>
                </a:cubicBezTo>
                <a:cubicBezTo>
                  <a:pt x="954303" y="4785007"/>
                  <a:pt x="985516" y="4771739"/>
                  <a:pt x="990702" y="4758272"/>
                </a:cubicBezTo>
                <a:cubicBezTo>
                  <a:pt x="994480" y="4744829"/>
                  <a:pt x="990339" y="4740689"/>
                  <a:pt x="990666" y="4723796"/>
                </a:cubicBezTo>
                <a:cubicBezTo>
                  <a:pt x="991346" y="4688605"/>
                  <a:pt x="1000673" y="4679278"/>
                  <a:pt x="1004776" y="4648945"/>
                </a:cubicBezTo>
                <a:cubicBezTo>
                  <a:pt x="1014266" y="4631172"/>
                  <a:pt x="1005620" y="4605307"/>
                  <a:pt x="1010805" y="4591838"/>
                </a:cubicBezTo>
                <a:cubicBezTo>
                  <a:pt x="1019577" y="4574782"/>
                  <a:pt x="1033209" y="4561151"/>
                  <a:pt x="1033373" y="4552705"/>
                </a:cubicBezTo>
                <a:cubicBezTo>
                  <a:pt x="1033536" y="4544260"/>
                  <a:pt x="1025444" y="4526123"/>
                  <a:pt x="1025607" y="4517677"/>
                </a:cubicBezTo>
                <a:cubicBezTo>
                  <a:pt x="1030075" y="4504926"/>
                  <a:pt x="1047848" y="4495436"/>
                  <a:pt x="1052315" y="4482685"/>
                </a:cubicBezTo>
                <a:cubicBezTo>
                  <a:pt x="1061115" y="4464222"/>
                  <a:pt x="1053159" y="4439047"/>
                  <a:pt x="1053677" y="4412302"/>
                </a:cubicBezTo>
                <a:cubicBezTo>
                  <a:pt x="1057981" y="4407998"/>
                  <a:pt x="1070731" y="4403529"/>
                  <a:pt x="1071612" y="4394366"/>
                </a:cubicBezTo>
                <a:cubicBezTo>
                  <a:pt x="1084690" y="4373006"/>
                  <a:pt x="1076924" y="4337977"/>
                  <a:pt x="1080865" y="4316090"/>
                </a:cubicBezTo>
                <a:cubicBezTo>
                  <a:pt x="1090355" y="4298317"/>
                  <a:pt x="1108291" y="4280381"/>
                  <a:pt x="1108617" y="4263490"/>
                </a:cubicBezTo>
                <a:cubicBezTo>
                  <a:pt x="1113640" y="4258467"/>
                  <a:pt x="1096546" y="4232765"/>
                  <a:pt x="1096710" y="4224319"/>
                </a:cubicBezTo>
                <a:cubicBezTo>
                  <a:pt x="1096184" y="4215183"/>
                  <a:pt x="1118788" y="4210524"/>
                  <a:pt x="1123255" y="4197773"/>
                </a:cubicBezTo>
                <a:cubicBezTo>
                  <a:pt x="1131865" y="4189164"/>
                  <a:pt x="1118588" y="4184496"/>
                  <a:pt x="1118750" y="4176049"/>
                </a:cubicBezTo>
                <a:cubicBezTo>
                  <a:pt x="1123772" y="4171027"/>
                  <a:pt x="1132381" y="4162418"/>
                  <a:pt x="1132545" y="4153972"/>
                </a:cubicBezTo>
                <a:cubicBezTo>
                  <a:pt x="1133427" y="4144809"/>
                  <a:pt x="1124454" y="4135836"/>
                  <a:pt x="1124780" y="4118944"/>
                </a:cubicBezTo>
                <a:cubicBezTo>
                  <a:pt x="1124942" y="4110498"/>
                  <a:pt x="1134270" y="4101171"/>
                  <a:pt x="1138047" y="4087730"/>
                </a:cubicBezTo>
                <a:cubicBezTo>
                  <a:pt x="1147863" y="4053065"/>
                  <a:pt x="1134587" y="4048398"/>
                  <a:pt x="1148543" y="4017873"/>
                </a:cubicBezTo>
                <a:cubicBezTo>
                  <a:pt x="1152848" y="4013569"/>
                  <a:pt x="1148870" y="4000981"/>
                  <a:pt x="1148344" y="3991845"/>
                </a:cubicBezTo>
                <a:cubicBezTo>
                  <a:pt x="1157834" y="3974072"/>
                  <a:pt x="1179357" y="3952549"/>
                  <a:pt x="1183825" y="3939798"/>
                </a:cubicBezTo>
                <a:cubicBezTo>
                  <a:pt x="1183825" y="3939798"/>
                  <a:pt x="1180638" y="3940915"/>
                  <a:pt x="1177429" y="3943088"/>
                </a:cubicBezTo>
                <a:lnTo>
                  <a:pt x="1174513" y="3945748"/>
                </a:lnTo>
                <a:lnTo>
                  <a:pt x="1178678" y="3937699"/>
                </a:lnTo>
                <a:cubicBezTo>
                  <a:pt x="1182015" y="3933325"/>
                  <a:pt x="1186499" y="3928841"/>
                  <a:pt x="1193315" y="3922025"/>
                </a:cubicBezTo>
                <a:cubicBezTo>
                  <a:pt x="1197255" y="3900138"/>
                  <a:pt x="1180691" y="3883573"/>
                  <a:pt x="1185512" y="3852522"/>
                </a:cubicBezTo>
                <a:cubicBezTo>
                  <a:pt x="1185675" y="3844076"/>
                  <a:pt x="1195166" y="3826304"/>
                  <a:pt x="1203965" y="3807840"/>
                </a:cubicBezTo>
                <a:cubicBezTo>
                  <a:pt x="1204292" y="3790949"/>
                  <a:pt x="1204619" y="3774057"/>
                  <a:pt x="1204809" y="3764202"/>
                </a:cubicBezTo>
                <a:cubicBezTo>
                  <a:pt x="1209440" y="3743006"/>
                  <a:pt x="1222027" y="3746984"/>
                  <a:pt x="1227213" y="3733516"/>
                </a:cubicBezTo>
                <a:cubicBezTo>
                  <a:pt x="1231682" y="3720765"/>
                  <a:pt x="1223398" y="3712482"/>
                  <a:pt x="1223589" y="3702629"/>
                </a:cubicBezTo>
                <a:cubicBezTo>
                  <a:pt x="1228220" y="3681431"/>
                  <a:pt x="1245993" y="3671941"/>
                  <a:pt x="1245993" y="3671941"/>
                </a:cubicBezTo>
                <a:cubicBezTo>
                  <a:pt x="1245993" y="3671941"/>
                  <a:pt x="1219937" y="3673149"/>
                  <a:pt x="1228738" y="3654686"/>
                </a:cubicBezTo>
                <a:cubicBezTo>
                  <a:pt x="1228900" y="3646240"/>
                  <a:pt x="1241652" y="3641772"/>
                  <a:pt x="1245956" y="3637468"/>
                </a:cubicBezTo>
                <a:cubicBezTo>
                  <a:pt x="1251140" y="3623999"/>
                  <a:pt x="1238716" y="3611575"/>
                  <a:pt x="1243185" y="3598824"/>
                </a:cubicBezTo>
                <a:cubicBezTo>
                  <a:pt x="1252147" y="3571915"/>
                  <a:pt x="1278530" y="3553815"/>
                  <a:pt x="1279574" y="3536206"/>
                </a:cubicBezTo>
                <a:cubicBezTo>
                  <a:pt x="1279210" y="3518623"/>
                  <a:pt x="1253672" y="3493086"/>
                  <a:pt x="1253835" y="3484639"/>
                </a:cubicBezTo>
                <a:cubicBezTo>
                  <a:pt x="1258140" y="3480334"/>
                  <a:pt x="1334189" y="3404286"/>
                  <a:pt x="1338494" y="3399981"/>
                </a:cubicBezTo>
                <a:cubicBezTo>
                  <a:pt x="1338494" y="3399981"/>
                  <a:pt x="1359690" y="3395349"/>
                  <a:pt x="1360571" y="3386187"/>
                </a:cubicBezTo>
                <a:cubicBezTo>
                  <a:pt x="1356429" y="3382045"/>
                  <a:pt x="1338657" y="3391534"/>
                  <a:pt x="1330047" y="3400144"/>
                </a:cubicBezTo>
                <a:cubicBezTo>
                  <a:pt x="1387796" y="3324449"/>
                  <a:pt x="1514569" y="3317777"/>
                  <a:pt x="1580774" y="3277800"/>
                </a:cubicBezTo>
                <a:cubicBezTo>
                  <a:pt x="1602334" y="3290752"/>
                  <a:pt x="1603014" y="3255559"/>
                  <a:pt x="1580774" y="3277800"/>
                </a:cubicBezTo>
                <a:cubicBezTo>
                  <a:pt x="1576632" y="3273658"/>
                  <a:pt x="1572327" y="3277963"/>
                  <a:pt x="1568187" y="3273822"/>
                </a:cubicBezTo>
                <a:cubicBezTo>
                  <a:pt x="1646816" y="3246270"/>
                  <a:pt x="1730304" y="3222142"/>
                  <a:pt x="1808933" y="3194589"/>
                </a:cubicBezTo>
                <a:cubicBezTo>
                  <a:pt x="1826352" y="3203399"/>
                  <a:pt x="1827033" y="3168208"/>
                  <a:pt x="1808933" y="3194589"/>
                </a:cubicBezTo>
                <a:cubicBezTo>
                  <a:pt x="1783068" y="3185943"/>
                  <a:pt x="1765132" y="3203879"/>
                  <a:pt x="1743381" y="3200782"/>
                </a:cubicBezTo>
                <a:cubicBezTo>
                  <a:pt x="1748203" y="3169732"/>
                  <a:pt x="1813237" y="3190285"/>
                  <a:pt x="1822729" y="3172512"/>
                </a:cubicBezTo>
                <a:cubicBezTo>
                  <a:pt x="1836523" y="3150434"/>
                  <a:pt x="1800287" y="3168725"/>
                  <a:pt x="1779416" y="3156464"/>
                </a:cubicBezTo>
                <a:lnTo>
                  <a:pt x="1793049" y="3142831"/>
                </a:lnTo>
                <a:cubicBezTo>
                  <a:pt x="1796826" y="3129392"/>
                  <a:pt x="1757493" y="3125931"/>
                  <a:pt x="1749046" y="3126094"/>
                </a:cubicBezTo>
                <a:cubicBezTo>
                  <a:pt x="1744905" y="3121953"/>
                  <a:pt x="1745068" y="3113506"/>
                  <a:pt x="1740926" y="3109364"/>
                </a:cubicBezTo>
                <a:cubicBezTo>
                  <a:pt x="1736977" y="3095369"/>
                  <a:pt x="1728693" y="3087086"/>
                  <a:pt x="1714698" y="3083135"/>
                </a:cubicBezTo>
                <a:cubicBezTo>
                  <a:pt x="1659316" y="3036364"/>
                  <a:pt x="1612054" y="3006320"/>
                  <a:pt x="1551650" y="2964569"/>
                </a:cubicBezTo>
                <a:cubicBezTo>
                  <a:pt x="1409146" y="2875156"/>
                  <a:pt x="1258685" y="2760567"/>
                  <a:pt x="1117034" y="2663398"/>
                </a:cubicBezTo>
                <a:cubicBezTo>
                  <a:pt x="1039929" y="2612120"/>
                  <a:pt x="967291" y="2548092"/>
                  <a:pt x="897751" y="2505815"/>
                </a:cubicBezTo>
                <a:cubicBezTo>
                  <a:pt x="867745" y="2493027"/>
                  <a:pt x="836858" y="2489403"/>
                  <a:pt x="811156" y="2472310"/>
                </a:cubicBezTo>
                <a:cubicBezTo>
                  <a:pt x="738002" y="2435028"/>
                  <a:pt x="660696" y="2357722"/>
                  <a:pt x="579612" y="2293857"/>
                </a:cubicBezTo>
                <a:cubicBezTo>
                  <a:pt x="441575" y="2191693"/>
                  <a:pt x="299561" y="2076941"/>
                  <a:pt x="171542" y="1966140"/>
                </a:cubicBezTo>
                <a:cubicBezTo>
                  <a:pt x="107187" y="1910395"/>
                  <a:pt x="50234" y="1872096"/>
                  <a:pt x="34512" y="1811892"/>
                </a:cubicBezTo>
                <a:cubicBezTo>
                  <a:pt x="26583" y="1785310"/>
                  <a:pt x="21235" y="1807224"/>
                  <a:pt x="31051" y="1772558"/>
                </a:cubicBezTo>
                <a:cubicBezTo>
                  <a:pt x="35709" y="1749954"/>
                  <a:pt x="31894" y="1728920"/>
                  <a:pt x="31530" y="1711338"/>
                </a:cubicBezTo>
                <a:cubicBezTo>
                  <a:pt x="32411" y="1702175"/>
                  <a:pt x="19106" y="1698914"/>
                  <a:pt x="19987" y="1689751"/>
                </a:cubicBezTo>
                <a:cubicBezTo>
                  <a:pt x="24292" y="1685446"/>
                  <a:pt x="41185" y="1685120"/>
                  <a:pt x="41346" y="1676673"/>
                </a:cubicBezTo>
                <a:cubicBezTo>
                  <a:pt x="50673" y="1667346"/>
                  <a:pt x="32374" y="1667701"/>
                  <a:pt x="37559" y="1654232"/>
                </a:cubicBezTo>
                <a:cubicBezTo>
                  <a:pt x="33418" y="1650091"/>
                  <a:pt x="33935" y="1623345"/>
                  <a:pt x="33935" y="1623345"/>
                </a:cubicBezTo>
                <a:cubicBezTo>
                  <a:pt x="47013" y="1601985"/>
                  <a:pt x="55496" y="1636296"/>
                  <a:pt x="68410" y="1623382"/>
                </a:cubicBezTo>
                <a:cubicBezTo>
                  <a:pt x="77900" y="1605609"/>
                  <a:pt x="43034" y="1589398"/>
                  <a:pt x="56665" y="1575766"/>
                </a:cubicBezTo>
                <a:cubicBezTo>
                  <a:pt x="60443" y="1562326"/>
                  <a:pt x="91494" y="1557504"/>
                  <a:pt x="95635" y="1561645"/>
                </a:cubicBezTo>
                <a:cubicBezTo>
                  <a:pt x="91656" y="1549058"/>
                  <a:pt x="53205" y="1536433"/>
                  <a:pt x="57509" y="1532129"/>
                </a:cubicBezTo>
                <a:cubicBezTo>
                  <a:pt x="75445" y="1514192"/>
                  <a:pt x="91494" y="1557504"/>
                  <a:pt x="109266" y="1548013"/>
                </a:cubicBezTo>
                <a:cubicBezTo>
                  <a:pt x="109266" y="1548013"/>
                  <a:pt x="114577" y="1491625"/>
                  <a:pt x="118556" y="1504212"/>
                </a:cubicBezTo>
                <a:cubicBezTo>
                  <a:pt x="114741" y="1483179"/>
                  <a:pt x="93544" y="1487810"/>
                  <a:pt x="97322" y="1474370"/>
                </a:cubicBezTo>
                <a:cubicBezTo>
                  <a:pt x="102508" y="1460900"/>
                  <a:pt x="123868" y="1447824"/>
                  <a:pt x="128699" y="1452655"/>
                </a:cubicBezTo>
                <a:cubicBezTo>
                  <a:pt x="123868" y="1447824"/>
                  <a:pt x="99210" y="1413122"/>
                  <a:pt x="94024" y="1426590"/>
                </a:cubicBezTo>
                <a:cubicBezTo>
                  <a:pt x="99536" y="1396230"/>
                  <a:pt x="116102" y="1412795"/>
                  <a:pt x="124711" y="1404186"/>
                </a:cubicBezTo>
                <a:cubicBezTo>
                  <a:pt x="134202" y="1386412"/>
                  <a:pt x="126081" y="1369685"/>
                  <a:pt x="130577" y="1355526"/>
                </a:cubicBezTo>
                <a:cubicBezTo>
                  <a:pt x="135045" y="1342775"/>
                  <a:pt x="152627" y="1343139"/>
                  <a:pt x="152627" y="1343139"/>
                </a:cubicBezTo>
                <a:cubicBezTo>
                  <a:pt x="165732" y="1320371"/>
                  <a:pt x="140557" y="1312415"/>
                  <a:pt x="179010" y="1325040"/>
                </a:cubicBezTo>
                <a:cubicBezTo>
                  <a:pt x="295965" y="1353033"/>
                  <a:pt x="80669" y="1243919"/>
                  <a:pt x="150326" y="1207394"/>
                </a:cubicBezTo>
                <a:cubicBezTo>
                  <a:pt x="116342" y="1182017"/>
                  <a:pt x="203781" y="1171885"/>
                  <a:pt x="203781" y="1171885"/>
                </a:cubicBezTo>
                <a:cubicBezTo>
                  <a:pt x="204625" y="1128246"/>
                  <a:pt x="151171" y="1163754"/>
                  <a:pt x="169269" y="1137373"/>
                </a:cubicBezTo>
                <a:cubicBezTo>
                  <a:pt x="205468" y="1084609"/>
                  <a:pt x="277780" y="1165529"/>
                  <a:pt x="295715" y="1147593"/>
                </a:cubicBezTo>
                <a:cubicBezTo>
                  <a:pt x="313652" y="1129657"/>
                  <a:pt x="270177" y="1122055"/>
                  <a:pt x="266361" y="1101022"/>
                </a:cubicBezTo>
                <a:lnTo>
                  <a:pt x="284134" y="1091532"/>
                </a:lnTo>
                <a:cubicBezTo>
                  <a:pt x="275161" y="1082559"/>
                  <a:pt x="210289" y="1053559"/>
                  <a:pt x="206148" y="1049417"/>
                </a:cubicBezTo>
                <a:cubicBezTo>
                  <a:pt x="123858" y="1011607"/>
                  <a:pt x="263581" y="1026496"/>
                  <a:pt x="263581" y="1026496"/>
                </a:cubicBezTo>
                <a:cubicBezTo>
                  <a:pt x="268049" y="1013745"/>
                  <a:pt x="198345" y="979914"/>
                  <a:pt x="213021" y="948673"/>
                </a:cubicBezTo>
                <a:cubicBezTo>
                  <a:pt x="221794" y="931617"/>
                  <a:pt x="304602" y="942682"/>
                  <a:pt x="260762" y="917497"/>
                </a:cubicBezTo>
                <a:cubicBezTo>
                  <a:pt x="230757" y="904708"/>
                  <a:pt x="248175" y="913518"/>
                  <a:pt x="257138" y="886609"/>
                </a:cubicBezTo>
                <a:cubicBezTo>
                  <a:pt x="257302" y="878164"/>
                  <a:pt x="236231" y="839874"/>
                  <a:pt x="236067" y="848320"/>
                </a:cubicBezTo>
                <a:lnTo>
                  <a:pt x="241254" y="834851"/>
                </a:lnTo>
                <a:cubicBezTo>
                  <a:pt x="272457" y="785703"/>
                  <a:pt x="222954" y="835206"/>
                  <a:pt x="224324" y="800704"/>
                </a:cubicBezTo>
                <a:cubicBezTo>
                  <a:pt x="223798" y="791567"/>
                  <a:pt x="250379" y="799497"/>
                  <a:pt x="255891" y="769137"/>
                </a:cubicBezTo>
                <a:cubicBezTo>
                  <a:pt x="259670" y="755695"/>
                  <a:pt x="237755" y="761043"/>
                  <a:pt x="238635" y="751881"/>
                </a:cubicBezTo>
                <a:cubicBezTo>
                  <a:pt x="233614" y="756902"/>
                  <a:pt x="260876" y="729639"/>
                  <a:pt x="251712" y="730520"/>
                </a:cubicBezTo>
                <a:cubicBezTo>
                  <a:pt x="277932" y="720867"/>
                  <a:pt x="325195" y="750911"/>
                  <a:pt x="346945" y="754008"/>
                </a:cubicBezTo>
                <a:cubicBezTo>
                  <a:pt x="368670" y="758513"/>
                  <a:pt x="399720" y="753692"/>
                  <a:pt x="425612" y="760931"/>
                </a:cubicBezTo>
                <a:cubicBezTo>
                  <a:pt x="477341" y="778224"/>
                  <a:pt x="533442" y="824279"/>
                  <a:pt x="597959" y="871578"/>
                </a:cubicBezTo>
                <a:cubicBezTo>
                  <a:pt x="649200" y="914208"/>
                  <a:pt x="713718" y="961509"/>
                  <a:pt x="769980" y="999118"/>
                </a:cubicBezTo>
                <a:cubicBezTo>
                  <a:pt x="993242" y="1169288"/>
                  <a:pt x="1216666" y="1331013"/>
                  <a:pt x="1415270" y="1466481"/>
                </a:cubicBezTo>
                <a:cubicBezTo>
                  <a:pt x="1656304" y="1627162"/>
                  <a:pt x="1918545" y="1819093"/>
                  <a:pt x="2146991" y="1975796"/>
                </a:cubicBezTo>
                <a:cubicBezTo>
                  <a:pt x="2172693" y="1992888"/>
                  <a:pt x="2142159" y="1970964"/>
                  <a:pt x="2180976" y="2001171"/>
                </a:cubicBezTo>
                <a:cubicBezTo>
                  <a:pt x="2250353" y="2051894"/>
                  <a:pt x="2190303" y="1991844"/>
                  <a:pt x="2168025" y="1979610"/>
                </a:cubicBezTo>
                <a:cubicBezTo>
                  <a:pt x="2048125" y="1885538"/>
                  <a:pt x="1858495" y="1759043"/>
                  <a:pt x="1763253" y="1699673"/>
                </a:cubicBezTo>
                <a:cubicBezTo>
                  <a:pt x="1578481" y="1576601"/>
                  <a:pt x="1446156" y="1470105"/>
                  <a:pt x="1303099" y="1372964"/>
                </a:cubicBezTo>
                <a:cubicBezTo>
                  <a:pt x="1165780" y="1270080"/>
                  <a:pt x="1006874" y="1155656"/>
                  <a:pt x="838993" y="1032259"/>
                </a:cubicBezTo>
                <a:cubicBezTo>
                  <a:pt x="735632" y="956160"/>
                  <a:pt x="607613" y="845359"/>
                  <a:pt x="499784" y="782011"/>
                </a:cubicBezTo>
                <a:cubicBezTo>
                  <a:pt x="464227" y="765110"/>
                  <a:pt x="365207" y="719180"/>
                  <a:pt x="396096" y="722804"/>
                </a:cubicBezTo>
                <a:cubicBezTo>
                  <a:pt x="439570" y="730407"/>
                  <a:pt x="374534" y="709853"/>
                  <a:pt x="378839" y="705548"/>
                </a:cubicBezTo>
                <a:cubicBezTo>
                  <a:pt x="352256" y="697619"/>
                  <a:pt x="274470" y="681534"/>
                  <a:pt x="265825" y="655668"/>
                </a:cubicBezTo>
                <a:cubicBezTo>
                  <a:pt x="253591" y="633390"/>
                  <a:pt x="292569" y="655152"/>
                  <a:pt x="288946" y="624265"/>
                </a:cubicBezTo>
                <a:cubicBezTo>
                  <a:pt x="284805" y="620124"/>
                  <a:pt x="266504" y="620477"/>
                  <a:pt x="266668" y="612031"/>
                </a:cubicBezTo>
                <a:cubicBezTo>
                  <a:pt x="272017" y="590116"/>
                  <a:pt x="283924" y="629287"/>
                  <a:pt x="293578" y="603068"/>
                </a:cubicBezTo>
                <a:cubicBezTo>
                  <a:pt x="293578" y="603068"/>
                  <a:pt x="284767" y="585650"/>
                  <a:pt x="280463" y="589953"/>
                </a:cubicBezTo>
                <a:cubicBezTo>
                  <a:pt x="284767" y="585650"/>
                  <a:pt x="284767" y="585650"/>
                  <a:pt x="302540" y="576159"/>
                </a:cubicBezTo>
                <a:cubicBezTo>
                  <a:pt x="377392" y="562048"/>
                  <a:pt x="298399" y="572018"/>
                  <a:pt x="289916" y="537707"/>
                </a:cubicBezTo>
                <a:cubicBezTo>
                  <a:pt x="289916" y="537707"/>
                  <a:pt x="307688" y="528216"/>
                  <a:pt x="311993" y="523911"/>
                </a:cubicBezTo>
                <a:cubicBezTo>
                  <a:pt x="321319" y="514585"/>
                  <a:pt x="308368" y="493025"/>
                  <a:pt x="304390" y="480437"/>
                </a:cubicBezTo>
                <a:cubicBezTo>
                  <a:pt x="304554" y="471991"/>
                  <a:pt x="313882" y="462663"/>
                  <a:pt x="314045" y="454217"/>
                </a:cubicBezTo>
                <a:cubicBezTo>
                  <a:pt x="317821" y="440778"/>
                  <a:pt x="314725" y="419025"/>
                  <a:pt x="318665" y="397139"/>
                </a:cubicBezTo>
                <a:cubicBezTo>
                  <a:pt x="323497" y="401971"/>
                  <a:pt x="340226" y="410090"/>
                  <a:pt x="341107" y="400926"/>
                </a:cubicBezTo>
                <a:cubicBezTo>
                  <a:pt x="354020" y="388013"/>
                  <a:pt x="332297" y="383508"/>
                  <a:pt x="337808" y="353147"/>
                </a:cubicBezTo>
                <a:cubicBezTo>
                  <a:pt x="347461" y="326929"/>
                  <a:pt x="355908" y="326766"/>
                  <a:pt x="360049" y="330907"/>
                </a:cubicBezTo>
                <a:cubicBezTo>
                  <a:pt x="360049" y="330907"/>
                  <a:pt x="355908" y="326766"/>
                  <a:pt x="342629" y="322097"/>
                </a:cubicBezTo>
                <a:cubicBezTo>
                  <a:pt x="299319" y="306049"/>
                  <a:pt x="386758" y="295916"/>
                  <a:pt x="382616" y="291775"/>
                </a:cubicBezTo>
                <a:cubicBezTo>
                  <a:pt x="382616" y="291775"/>
                  <a:pt x="360856" y="252794"/>
                  <a:pt x="356551" y="257099"/>
                </a:cubicBezTo>
                <a:cubicBezTo>
                  <a:pt x="356715" y="248653"/>
                  <a:pt x="370182" y="243469"/>
                  <a:pt x="370346" y="235022"/>
                </a:cubicBezTo>
                <a:cubicBezTo>
                  <a:pt x="374650" y="230717"/>
                  <a:pt x="370863" y="208276"/>
                  <a:pt x="366558" y="212581"/>
                </a:cubicBezTo>
                <a:cubicBezTo>
                  <a:pt x="379472" y="199667"/>
                  <a:pt x="375531" y="221553"/>
                  <a:pt x="392750" y="204335"/>
                </a:cubicBezTo>
                <a:cubicBezTo>
                  <a:pt x="406218" y="199149"/>
                  <a:pt x="406017" y="173122"/>
                  <a:pt x="410322" y="168817"/>
                </a:cubicBezTo>
                <a:close/>
                <a:moveTo>
                  <a:pt x="421607" y="131023"/>
                </a:moveTo>
                <a:cubicBezTo>
                  <a:pt x="437350" y="128674"/>
                  <a:pt x="475785" y="139936"/>
                  <a:pt x="471897" y="150037"/>
                </a:cubicBezTo>
                <a:cubicBezTo>
                  <a:pt x="476564" y="163314"/>
                  <a:pt x="415834" y="138456"/>
                  <a:pt x="415834" y="138456"/>
                </a:cubicBezTo>
                <a:cubicBezTo>
                  <a:pt x="414733" y="136279"/>
                  <a:pt x="414864" y="134616"/>
                  <a:pt x="415926" y="133400"/>
                </a:cubicBezTo>
                <a:cubicBezTo>
                  <a:pt x="416989" y="132184"/>
                  <a:pt x="418983" y="131414"/>
                  <a:pt x="421607" y="131023"/>
                </a:cubicBezTo>
                <a:close/>
                <a:moveTo>
                  <a:pt x="490007" y="1483"/>
                </a:moveTo>
                <a:cubicBezTo>
                  <a:pt x="500715" y="4137"/>
                  <a:pt x="515143" y="10157"/>
                  <a:pt x="536364" y="17926"/>
                </a:cubicBezTo>
                <a:cubicBezTo>
                  <a:pt x="566371" y="30713"/>
                  <a:pt x="639689" y="59550"/>
                  <a:pt x="612817" y="102988"/>
                </a:cubicBezTo>
                <a:cubicBezTo>
                  <a:pt x="594527" y="139222"/>
                  <a:pt x="595371" y="95584"/>
                  <a:pt x="569153" y="105238"/>
                </a:cubicBezTo>
                <a:cubicBezTo>
                  <a:pt x="551406" y="113320"/>
                  <a:pt x="555193" y="135762"/>
                  <a:pt x="542443" y="140231"/>
                </a:cubicBezTo>
                <a:cubicBezTo>
                  <a:pt x="542443" y="140231"/>
                  <a:pt x="507088" y="149356"/>
                  <a:pt x="494663" y="136932"/>
                </a:cubicBezTo>
                <a:cubicBezTo>
                  <a:pt x="477408" y="119676"/>
                  <a:pt x="503464" y="118469"/>
                  <a:pt x="455847" y="106725"/>
                </a:cubicBezTo>
                <a:cubicBezTo>
                  <a:pt x="434124" y="102220"/>
                  <a:pt x="403926" y="99287"/>
                  <a:pt x="448245" y="63251"/>
                </a:cubicBezTo>
                <a:cubicBezTo>
                  <a:pt x="456854" y="54642"/>
                  <a:pt x="478769" y="49292"/>
                  <a:pt x="483073" y="44988"/>
                </a:cubicBezTo>
                <a:cubicBezTo>
                  <a:pt x="478932" y="40847"/>
                  <a:pt x="453393" y="15307"/>
                  <a:pt x="453231" y="23754"/>
                </a:cubicBezTo>
                <a:cubicBezTo>
                  <a:pt x="457796" y="15046"/>
                  <a:pt x="461738" y="9034"/>
                  <a:pt x="465966" y="5238"/>
                </a:cubicBezTo>
                <a:cubicBezTo>
                  <a:pt x="472310" y="-459"/>
                  <a:pt x="479299" y="-1171"/>
                  <a:pt x="490007" y="14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783552" y="242640"/>
            <a:ext cx="6029197" cy="6482355"/>
          </a:xfrm>
          <a:custGeom>
            <a:avLst/>
            <a:gdLst>
              <a:gd name="connsiteX0" fmla="*/ 5657586 w 6029197"/>
              <a:gd name="connsiteY0" fmla="*/ 6464984 h 6482355"/>
              <a:gd name="connsiteX1" fmla="*/ 5650088 w 6029197"/>
              <a:gd name="connsiteY1" fmla="*/ 6468987 h 6482355"/>
              <a:gd name="connsiteX2" fmla="*/ 5657586 w 6029197"/>
              <a:gd name="connsiteY2" fmla="*/ 6464984 h 6482355"/>
              <a:gd name="connsiteX3" fmla="*/ 5660553 w 6029197"/>
              <a:gd name="connsiteY3" fmla="*/ 6463457 h 6482355"/>
              <a:gd name="connsiteX4" fmla="*/ 5657586 w 6029197"/>
              <a:gd name="connsiteY4" fmla="*/ 6464984 h 6482355"/>
              <a:gd name="connsiteX5" fmla="*/ 5659983 w 6029197"/>
              <a:gd name="connsiteY5" fmla="*/ 6463750 h 6482355"/>
              <a:gd name="connsiteX6" fmla="*/ 5664782 w 6029197"/>
              <a:gd name="connsiteY6" fmla="*/ 6461282 h 6482355"/>
              <a:gd name="connsiteX7" fmla="*/ 5660553 w 6029197"/>
              <a:gd name="connsiteY7" fmla="*/ 6463457 h 6482355"/>
              <a:gd name="connsiteX8" fmla="*/ 5663982 w 6029197"/>
              <a:gd name="connsiteY8" fmla="*/ 6461693 h 6482355"/>
              <a:gd name="connsiteX9" fmla="*/ 5664782 w 6029197"/>
              <a:gd name="connsiteY9" fmla="*/ 6461282 h 6482355"/>
              <a:gd name="connsiteX10" fmla="*/ 4883454 w 6029197"/>
              <a:gd name="connsiteY10" fmla="*/ 6452147 h 6482355"/>
              <a:gd name="connsiteX11" fmla="*/ 4890203 w 6029197"/>
              <a:gd name="connsiteY11" fmla="*/ 6453786 h 6482355"/>
              <a:gd name="connsiteX12" fmla="*/ 4884041 w 6029197"/>
              <a:gd name="connsiteY12" fmla="*/ 6454080 h 6482355"/>
              <a:gd name="connsiteX13" fmla="*/ 5587354 w 6029197"/>
              <a:gd name="connsiteY13" fmla="*/ 6360278 h 6482355"/>
              <a:gd name="connsiteX14" fmla="*/ 5589563 w 6029197"/>
              <a:gd name="connsiteY14" fmla="*/ 6361249 h 6482355"/>
              <a:gd name="connsiteX15" fmla="*/ 5589933 w 6029197"/>
              <a:gd name="connsiteY15" fmla="*/ 6361457 h 6482355"/>
              <a:gd name="connsiteX16" fmla="*/ 5582140 w 6029197"/>
              <a:gd name="connsiteY16" fmla="*/ 6357891 h 6482355"/>
              <a:gd name="connsiteX17" fmla="*/ 5587354 w 6029197"/>
              <a:gd name="connsiteY17" fmla="*/ 6360278 h 6482355"/>
              <a:gd name="connsiteX18" fmla="*/ 5583284 w 6029197"/>
              <a:gd name="connsiteY18" fmla="*/ 6358487 h 6482355"/>
              <a:gd name="connsiteX19" fmla="*/ 5582140 w 6029197"/>
              <a:gd name="connsiteY19" fmla="*/ 6357891 h 6482355"/>
              <a:gd name="connsiteX20" fmla="*/ 4930951 w 6029197"/>
              <a:gd name="connsiteY20" fmla="*/ 6311228 h 6482355"/>
              <a:gd name="connsiteX21" fmla="*/ 4936371 w 6029197"/>
              <a:gd name="connsiteY21" fmla="*/ 6322028 h 6482355"/>
              <a:gd name="connsiteX22" fmla="*/ 4918952 w 6029197"/>
              <a:gd name="connsiteY22" fmla="*/ 6313218 h 6482355"/>
              <a:gd name="connsiteX23" fmla="*/ 4930951 w 6029197"/>
              <a:gd name="connsiteY23" fmla="*/ 6311228 h 6482355"/>
              <a:gd name="connsiteX24" fmla="*/ 4910669 w 6029197"/>
              <a:gd name="connsiteY24" fmla="*/ 6304935 h 6482355"/>
              <a:gd name="connsiteX25" fmla="*/ 4918952 w 6029197"/>
              <a:gd name="connsiteY25" fmla="*/ 6313218 h 6482355"/>
              <a:gd name="connsiteX26" fmla="*/ 4910669 w 6029197"/>
              <a:gd name="connsiteY26" fmla="*/ 6304935 h 6482355"/>
              <a:gd name="connsiteX27" fmla="*/ 5124606 w 6029197"/>
              <a:gd name="connsiteY27" fmla="*/ 6224451 h 6482355"/>
              <a:gd name="connsiteX28" fmla="*/ 5121056 w 6029197"/>
              <a:gd name="connsiteY28" fmla="*/ 6231215 h 6482355"/>
              <a:gd name="connsiteX29" fmla="*/ 5156085 w 6029197"/>
              <a:gd name="connsiteY29" fmla="*/ 6238981 h 6482355"/>
              <a:gd name="connsiteX30" fmla="*/ 5124606 w 6029197"/>
              <a:gd name="connsiteY30" fmla="*/ 6224451 h 6482355"/>
              <a:gd name="connsiteX31" fmla="*/ 3973479 w 6029197"/>
              <a:gd name="connsiteY31" fmla="*/ 6088059 h 6482355"/>
              <a:gd name="connsiteX32" fmla="*/ 3963863 w 6029197"/>
              <a:gd name="connsiteY32" fmla="*/ 6094180 h 6482355"/>
              <a:gd name="connsiteX33" fmla="*/ 3964153 w 6029197"/>
              <a:gd name="connsiteY33" fmla="*/ 6097385 h 6482355"/>
              <a:gd name="connsiteX34" fmla="*/ 3973479 w 6029197"/>
              <a:gd name="connsiteY34" fmla="*/ 6088059 h 6482355"/>
              <a:gd name="connsiteX35" fmla="*/ 3838225 w 6029197"/>
              <a:gd name="connsiteY35" fmla="*/ 6060419 h 6482355"/>
              <a:gd name="connsiteX36" fmla="*/ 3934147 w 6029197"/>
              <a:gd name="connsiteY36" fmla="*/ 6084598 h 6482355"/>
              <a:gd name="connsiteX37" fmla="*/ 3946734 w 6029197"/>
              <a:gd name="connsiteY37" fmla="*/ 6088576 h 6482355"/>
              <a:gd name="connsiteX38" fmla="*/ 3946734 w 6029197"/>
              <a:gd name="connsiteY38" fmla="*/ 6088576 h 6482355"/>
              <a:gd name="connsiteX39" fmla="*/ 3934147 w 6029197"/>
              <a:gd name="connsiteY39" fmla="*/ 6084598 h 6482355"/>
              <a:gd name="connsiteX40" fmla="*/ 3838225 w 6029197"/>
              <a:gd name="connsiteY40" fmla="*/ 6060419 h 6482355"/>
              <a:gd name="connsiteX41" fmla="*/ 5182343 w 6029197"/>
              <a:gd name="connsiteY41" fmla="*/ 5972522 h 6482355"/>
              <a:gd name="connsiteX42" fmla="*/ 5188181 w 6029197"/>
              <a:gd name="connsiteY42" fmla="*/ 5974336 h 6482355"/>
              <a:gd name="connsiteX43" fmla="*/ 5186505 w 6029197"/>
              <a:gd name="connsiteY43" fmla="*/ 5975607 h 6482355"/>
              <a:gd name="connsiteX44" fmla="*/ 5182343 w 6029197"/>
              <a:gd name="connsiteY44" fmla="*/ 5972522 h 6482355"/>
              <a:gd name="connsiteX45" fmla="*/ 5190789 w 6029197"/>
              <a:gd name="connsiteY45" fmla="*/ 5972358 h 6482355"/>
              <a:gd name="connsiteX46" fmla="*/ 5198917 w 6029197"/>
              <a:gd name="connsiteY46" fmla="*/ 5977671 h 6482355"/>
              <a:gd name="connsiteX47" fmla="*/ 5188181 w 6029197"/>
              <a:gd name="connsiteY47" fmla="*/ 5974336 h 6482355"/>
              <a:gd name="connsiteX48" fmla="*/ 3932335 w 6029197"/>
              <a:gd name="connsiteY48" fmla="*/ 5923513 h 6482355"/>
              <a:gd name="connsiteX49" fmla="*/ 3980641 w 6029197"/>
              <a:gd name="connsiteY49" fmla="*/ 5935948 h 6482355"/>
              <a:gd name="connsiteX50" fmla="*/ 4014979 w 6029197"/>
              <a:gd name="connsiteY50" fmla="*/ 5943023 h 6482355"/>
              <a:gd name="connsiteX51" fmla="*/ 4196617 w 6029197"/>
              <a:gd name="connsiteY51" fmla="*/ 6009869 h 6482355"/>
              <a:gd name="connsiteX52" fmla="*/ 4227667 w 6029197"/>
              <a:gd name="connsiteY52" fmla="*/ 6005048 h 6482355"/>
              <a:gd name="connsiteX53" fmla="*/ 4014979 w 6029197"/>
              <a:gd name="connsiteY53" fmla="*/ 5943023 h 6482355"/>
              <a:gd name="connsiteX54" fmla="*/ 3980641 w 6029197"/>
              <a:gd name="connsiteY54" fmla="*/ 5935948 h 6482355"/>
              <a:gd name="connsiteX55" fmla="*/ 3932335 w 6029197"/>
              <a:gd name="connsiteY55" fmla="*/ 5923513 h 6482355"/>
              <a:gd name="connsiteX56" fmla="*/ 5121131 w 6029197"/>
              <a:gd name="connsiteY56" fmla="*/ 5848611 h 6482355"/>
              <a:gd name="connsiteX57" fmla="*/ 5115735 w 6029197"/>
              <a:gd name="connsiteY57" fmla="*/ 5851387 h 6482355"/>
              <a:gd name="connsiteX58" fmla="*/ 5118132 w 6029197"/>
              <a:gd name="connsiteY58" fmla="*/ 5850153 h 6482355"/>
              <a:gd name="connsiteX59" fmla="*/ 5122930 w 6029197"/>
              <a:gd name="connsiteY59" fmla="*/ 5847687 h 6482355"/>
              <a:gd name="connsiteX60" fmla="*/ 5121131 w 6029197"/>
              <a:gd name="connsiteY60" fmla="*/ 5848611 h 6482355"/>
              <a:gd name="connsiteX61" fmla="*/ 5122131 w 6029197"/>
              <a:gd name="connsiteY61" fmla="*/ 5848096 h 6482355"/>
              <a:gd name="connsiteX62" fmla="*/ 5122930 w 6029197"/>
              <a:gd name="connsiteY62" fmla="*/ 5847687 h 6482355"/>
              <a:gd name="connsiteX63" fmla="*/ 5092508 w 6029197"/>
              <a:gd name="connsiteY63" fmla="*/ 5835313 h 6482355"/>
              <a:gd name="connsiteX64" fmla="*/ 5085011 w 6029197"/>
              <a:gd name="connsiteY64" fmla="*/ 5839317 h 6482355"/>
              <a:gd name="connsiteX65" fmla="*/ 5092508 w 6029197"/>
              <a:gd name="connsiteY65" fmla="*/ 5835313 h 6482355"/>
              <a:gd name="connsiteX66" fmla="*/ 5036868 w 6029197"/>
              <a:gd name="connsiteY66" fmla="*/ 5818437 h 6482355"/>
              <a:gd name="connsiteX67" fmla="*/ 5085011 w 6029197"/>
              <a:gd name="connsiteY67" fmla="*/ 5839317 h 6482355"/>
              <a:gd name="connsiteX68" fmla="*/ 5036868 w 6029197"/>
              <a:gd name="connsiteY68" fmla="*/ 5818437 h 6482355"/>
              <a:gd name="connsiteX69" fmla="*/ 4762315 w 6029197"/>
              <a:gd name="connsiteY69" fmla="*/ 5711765 h 6482355"/>
              <a:gd name="connsiteX70" fmla="*/ 4759630 w 6029197"/>
              <a:gd name="connsiteY70" fmla="*/ 5713787 h 6482355"/>
              <a:gd name="connsiteX71" fmla="*/ 4761570 w 6029197"/>
              <a:gd name="connsiteY71" fmla="*/ 5719630 h 6482355"/>
              <a:gd name="connsiteX72" fmla="*/ 4774157 w 6029197"/>
              <a:gd name="connsiteY72" fmla="*/ 5723607 h 6482355"/>
              <a:gd name="connsiteX73" fmla="*/ 4762315 w 6029197"/>
              <a:gd name="connsiteY73" fmla="*/ 5711765 h 6482355"/>
              <a:gd name="connsiteX74" fmla="*/ 4610945 w 6029197"/>
              <a:gd name="connsiteY74" fmla="*/ 5613487 h 6482355"/>
              <a:gd name="connsiteX75" fmla="*/ 4603177 w 6029197"/>
              <a:gd name="connsiteY75" fmla="*/ 5615044 h 6482355"/>
              <a:gd name="connsiteX76" fmla="*/ 4601618 w 6029197"/>
              <a:gd name="connsiteY76" fmla="*/ 5622814 h 6482355"/>
              <a:gd name="connsiteX77" fmla="*/ 4610945 w 6029197"/>
              <a:gd name="connsiteY77" fmla="*/ 5613487 h 6482355"/>
              <a:gd name="connsiteX78" fmla="*/ 1869394 w 6029197"/>
              <a:gd name="connsiteY78" fmla="*/ 5609924 h 6482355"/>
              <a:gd name="connsiteX79" fmla="*/ 1876069 w 6029197"/>
              <a:gd name="connsiteY79" fmla="*/ 5617809 h 6482355"/>
              <a:gd name="connsiteX80" fmla="*/ 1898509 w 6029197"/>
              <a:gd name="connsiteY80" fmla="*/ 5621596 h 6482355"/>
              <a:gd name="connsiteX81" fmla="*/ 1876069 w 6029197"/>
              <a:gd name="connsiteY81" fmla="*/ 5617809 h 6482355"/>
              <a:gd name="connsiteX82" fmla="*/ 1869394 w 6029197"/>
              <a:gd name="connsiteY82" fmla="*/ 5609924 h 6482355"/>
              <a:gd name="connsiteX83" fmla="*/ 1697050 w 6029197"/>
              <a:gd name="connsiteY83" fmla="*/ 5575867 h 6482355"/>
              <a:gd name="connsiteX84" fmla="*/ 1702360 w 6029197"/>
              <a:gd name="connsiteY84" fmla="*/ 5577545 h 6482355"/>
              <a:gd name="connsiteX85" fmla="*/ 1697050 w 6029197"/>
              <a:gd name="connsiteY85" fmla="*/ 5575867 h 6482355"/>
              <a:gd name="connsiteX86" fmla="*/ 2749344 w 6029197"/>
              <a:gd name="connsiteY86" fmla="*/ 5574191 h 6482355"/>
              <a:gd name="connsiteX87" fmla="*/ 2743794 w 6029197"/>
              <a:gd name="connsiteY87" fmla="*/ 5576398 h 6482355"/>
              <a:gd name="connsiteX88" fmla="*/ 2740502 w 6029197"/>
              <a:gd name="connsiteY88" fmla="*/ 5581134 h 6482355"/>
              <a:gd name="connsiteX89" fmla="*/ 2744848 w 6029197"/>
              <a:gd name="connsiteY89" fmla="*/ 5588349 h 6482355"/>
              <a:gd name="connsiteX90" fmla="*/ 3682605 w 6029197"/>
              <a:gd name="connsiteY90" fmla="*/ 5557557 h 6482355"/>
              <a:gd name="connsiteX91" fmla="*/ 3686746 w 6029197"/>
              <a:gd name="connsiteY91" fmla="*/ 5561699 h 6482355"/>
              <a:gd name="connsiteX92" fmla="*/ 3786810 w 6029197"/>
              <a:gd name="connsiteY92" fmla="*/ 5590019 h 6482355"/>
              <a:gd name="connsiteX93" fmla="*/ 4437488 w 6029197"/>
              <a:gd name="connsiteY93" fmla="*/ 5778663 h 6482355"/>
              <a:gd name="connsiteX94" fmla="*/ 4467685 w 6029197"/>
              <a:gd name="connsiteY94" fmla="*/ 5781596 h 6482355"/>
              <a:gd name="connsiteX95" fmla="*/ 3886509 w 6029197"/>
              <a:gd name="connsiteY95" fmla="*/ 5600755 h 6482355"/>
              <a:gd name="connsiteX96" fmla="*/ 3682605 w 6029197"/>
              <a:gd name="connsiteY96" fmla="*/ 5557557 h 6482355"/>
              <a:gd name="connsiteX97" fmla="*/ 4329708 w 6029197"/>
              <a:gd name="connsiteY97" fmla="*/ 5548134 h 6482355"/>
              <a:gd name="connsiteX98" fmla="*/ 4328564 w 6029197"/>
              <a:gd name="connsiteY98" fmla="*/ 5553513 h 6482355"/>
              <a:gd name="connsiteX99" fmla="*/ 4358734 w 6029197"/>
              <a:gd name="connsiteY99" fmla="*/ 5557855 h 6482355"/>
              <a:gd name="connsiteX100" fmla="*/ 4329708 w 6029197"/>
              <a:gd name="connsiteY100" fmla="*/ 5548134 h 6482355"/>
              <a:gd name="connsiteX101" fmla="*/ 4296984 w 6029197"/>
              <a:gd name="connsiteY101" fmla="*/ 5527740 h 6482355"/>
              <a:gd name="connsiteX102" fmla="*/ 4302145 w 6029197"/>
              <a:gd name="connsiteY102" fmla="*/ 5537139 h 6482355"/>
              <a:gd name="connsiteX103" fmla="*/ 4296984 w 6029197"/>
              <a:gd name="connsiteY103" fmla="*/ 5527740 h 6482355"/>
              <a:gd name="connsiteX104" fmla="*/ 4352319 w 6029197"/>
              <a:gd name="connsiteY104" fmla="*/ 5516644 h 6482355"/>
              <a:gd name="connsiteX105" fmla="*/ 4337690 w 6029197"/>
              <a:gd name="connsiteY105" fmla="*/ 5518158 h 6482355"/>
              <a:gd name="connsiteX106" fmla="*/ 4445320 w 6029197"/>
              <a:gd name="connsiteY106" fmla="*/ 5555479 h 6482355"/>
              <a:gd name="connsiteX107" fmla="*/ 4554357 w 6029197"/>
              <a:gd name="connsiteY107" fmla="*/ 5592770 h 6482355"/>
              <a:gd name="connsiteX108" fmla="*/ 4363719 w 6029197"/>
              <a:gd name="connsiteY108" fmla="*/ 5518359 h 6482355"/>
              <a:gd name="connsiteX109" fmla="*/ 4352319 w 6029197"/>
              <a:gd name="connsiteY109" fmla="*/ 5516644 h 6482355"/>
              <a:gd name="connsiteX110" fmla="*/ 4271331 w 6029197"/>
              <a:gd name="connsiteY110" fmla="*/ 5491855 h 6482355"/>
              <a:gd name="connsiteX111" fmla="*/ 4255690 w 6029197"/>
              <a:gd name="connsiteY111" fmla="*/ 5493756 h 6482355"/>
              <a:gd name="connsiteX112" fmla="*/ 4255045 w 6029197"/>
              <a:gd name="connsiteY112" fmla="*/ 5498649 h 6482355"/>
              <a:gd name="connsiteX113" fmla="*/ 4329408 w 6029197"/>
              <a:gd name="connsiteY113" fmla="*/ 5509876 h 6482355"/>
              <a:gd name="connsiteX114" fmla="*/ 4271331 w 6029197"/>
              <a:gd name="connsiteY114" fmla="*/ 5491855 h 6482355"/>
              <a:gd name="connsiteX115" fmla="*/ 4039487 w 6029197"/>
              <a:gd name="connsiteY115" fmla="*/ 5457261 h 6482355"/>
              <a:gd name="connsiteX116" fmla="*/ 4035956 w 6029197"/>
              <a:gd name="connsiteY116" fmla="*/ 5459009 h 6482355"/>
              <a:gd name="connsiteX117" fmla="*/ 4115159 w 6029197"/>
              <a:gd name="connsiteY117" fmla="*/ 5492207 h 6482355"/>
              <a:gd name="connsiteX118" fmla="*/ 4197967 w 6029197"/>
              <a:gd name="connsiteY118" fmla="*/ 5503271 h 6482355"/>
              <a:gd name="connsiteX119" fmla="*/ 4211245 w 6029197"/>
              <a:gd name="connsiteY119" fmla="*/ 5507938 h 6482355"/>
              <a:gd name="connsiteX120" fmla="*/ 4197967 w 6029197"/>
              <a:gd name="connsiteY120" fmla="*/ 5503271 h 6482355"/>
              <a:gd name="connsiteX121" fmla="*/ 4055309 w 6029197"/>
              <a:gd name="connsiteY121" fmla="*/ 5458185 h 6482355"/>
              <a:gd name="connsiteX122" fmla="*/ 4039487 w 6029197"/>
              <a:gd name="connsiteY122" fmla="*/ 5457261 h 6482355"/>
              <a:gd name="connsiteX123" fmla="*/ 4087369 w 6029197"/>
              <a:gd name="connsiteY123" fmla="*/ 5437087 h 6482355"/>
              <a:gd name="connsiteX124" fmla="*/ 4072220 w 6029197"/>
              <a:gd name="connsiteY124" fmla="*/ 5437824 h 6482355"/>
              <a:gd name="connsiteX125" fmla="*/ 4068186 w 6029197"/>
              <a:gd name="connsiteY125" fmla="*/ 5440566 h 6482355"/>
              <a:gd name="connsiteX126" fmla="*/ 4068223 w 6029197"/>
              <a:gd name="connsiteY126" fmla="*/ 5445271 h 6482355"/>
              <a:gd name="connsiteX127" fmla="*/ 4155700 w 6029197"/>
              <a:gd name="connsiteY127" fmla="*/ 5469612 h 6482355"/>
              <a:gd name="connsiteX128" fmla="*/ 4237790 w 6029197"/>
              <a:gd name="connsiteY128" fmla="*/ 5481394 h 6482355"/>
              <a:gd name="connsiteX129" fmla="*/ 4087369 w 6029197"/>
              <a:gd name="connsiteY129" fmla="*/ 5437087 h 6482355"/>
              <a:gd name="connsiteX130" fmla="*/ 5889376 w 6029197"/>
              <a:gd name="connsiteY130" fmla="*/ 5012798 h 6482355"/>
              <a:gd name="connsiteX131" fmla="*/ 5884385 w 6029197"/>
              <a:gd name="connsiteY131" fmla="*/ 5015072 h 6482355"/>
              <a:gd name="connsiteX132" fmla="*/ 5862075 w 6029197"/>
              <a:gd name="connsiteY132" fmla="*/ 4971002 h 6482355"/>
              <a:gd name="connsiteX133" fmla="*/ 5859076 w 6029197"/>
              <a:gd name="connsiteY133" fmla="*/ 4972544 h 6482355"/>
              <a:gd name="connsiteX134" fmla="*/ 5856678 w 6029197"/>
              <a:gd name="connsiteY134" fmla="*/ 4973777 h 6482355"/>
              <a:gd name="connsiteX135" fmla="*/ 5863873 w 6029197"/>
              <a:gd name="connsiteY135" fmla="*/ 4970077 h 6482355"/>
              <a:gd name="connsiteX136" fmla="*/ 5862075 w 6029197"/>
              <a:gd name="connsiteY136" fmla="*/ 4971002 h 6482355"/>
              <a:gd name="connsiteX137" fmla="*/ 5863074 w 6029197"/>
              <a:gd name="connsiteY137" fmla="*/ 4970488 h 6482355"/>
              <a:gd name="connsiteX138" fmla="*/ 5863873 w 6029197"/>
              <a:gd name="connsiteY138" fmla="*/ 4970077 h 6482355"/>
              <a:gd name="connsiteX139" fmla="*/ 5393895 w 6029197"/>
              <a:gd name="connsiteY139" fmla="*/ 4925855 h 6482355"/>
              <a:gd name="connsiteX140" fmla="*/ 5421832 w 6029197"/>
              <a:gd name="connsiteY140" fmla="*/ 4939267 h 6482355"/>
              <a:gd name="connsiteX141" fmla="*/ 5395250 w 6029197"/>
              <a:gd name="connsiteY141" fmla="*/ 4931336 h 6482355"/>
              <a:gd name="connsiteX142" fmla="*/ 5393895 w 6029197"/>
              <a:gd name="connsiteY142" fmla="*/ 4925855 h 6482355"/>
              <a:gd name="connsiteX143" fmla="*/ 5413703 w 6029197"/>
              <a:gd name="connsiteY143" fmla="*/ 4886655 h 6482355"/>
              <a:gd name="connsiteX144" fmla="*/ 5431122 w 6029197"/>
              <a:gd name="connsiteY144" fmla="*/ 4895464 h 6482355"/>
              <a:gd name="connsiteX145" fmla="*/ 5413703 w 6029197"/>
              <a:gd name="connsiteY145" fmla="*/ 4886655 h 6482355"/>
              <a:gd name="connsiteX146" fmla="*/ 5287432 w 6029197"/>
              <a:gd name="connsiteY146" fmla="*/ 4886599 h 6482355"/>
              <a:gd name="connsiteX147" fmla="*/ 5283433 w 6029197"/>
              <a:gd name="connsiteY147" fmla="*/ 4887140 h 6482355"/>
              <a:gd name="connsiteX148" fmla="*/ 5284855 w 6029197"/>
              <a:gd name="connsiteY148" fmla="*/ 4886947 h 6482355"/>
              <a:gd name="connsiteX149" fmla="*/ 5289493 w 6029197"/>
              <a:gd name="connsiteY149" fmla="*/ 4886319 h 6482355"/>
              <a:gd name="connsiteX150" fmla="*/ 5287521 w 6029197"/>
              <a:gd name="connsiteY150" fmla="*/ 4886587 h 6482355"/>
              <a:gd name="connsiteX151" fmla="*/ 5287432 w 6029197"/>
              <a:gd name="connsiteY151" fmla="*/ 4886599 h 6482355"/>
              <a:gd name="connsiteX152" fmla="*/ 5296229 w 6029197"/>
              <a:gd name="connsiteY152" fmla="*/ 4885409 h 6482355"/>
              <a:gd name="connsiteX153" fmla="*/ 5291963 w 6029197"/>
              <a:gd name="connsiteY153" fmla="*/ 4885986 h 6482355"/>
              <a:gd name="connsiteX154" fmla="*/ 5289493 w 6029197"/>
              <a:gd name="connsiteY154" fmla="*/ 4886319 h 6482355"/>
              <a:gd name="connsiteX155" fmla="*/ 5366251 w 6029197"/>
              <a:gd name="connsiteY155" fmla="*/ 4866465 h 6482355"/>
              <a:gd name="connsiteX156" fmla="*/ 5413703 w 6029197"/>
              <a:gd name="connsiteY156" fmla="*/ 4886655 h 6482355"/>
              <a:gd name="connsiteX157" fmla="*/ 5366251 w 6029197"/>
              <a:gd name="connsiteY157" fmla="*/ 4866465 h 6482355"/>
              <a:gd name="connsiteX158" fmla="*/ 5678675 w 6029197"/>
              <a:gd name="connsiteY158" fmla="*/ 4859985 h 6482355"/>
              <a:gd name="connsiteX159" fmla="*/ 5689135 w 6029197"/>
              <a:gd name="connsiteY159" fmla="*/ 4869369 h 6482355"/>
              <a:gd name="connsiteX160" fmla="*/ 5671716 w 6029197"/>
              <a:gd name="connsiteY160" fmla="*/ 4860559 h 6482355"/>
              <a:gd name="connsiteX161" fmla="*/ 5678675 w 6029197"/>
              <a:gd name="connsiteY161" fmla="*/ 4859985 h 6482355"/>
              <a:gd name="connsiteX162" fmla="*/ 5661256 w 6029197"/>
              <a:gd name="connsiteY162" fmla="*/ 4851176 h 6482355"/>
              <a:gd name="connsiteX163" fmla="*/ 5671716 w 6029197"/>
              <a:gd name="connsiteY163" fmla="*/ 4860559 h 6482355"/>
              <a:gd name="connsiteX164" fmla="*/ 5654296 w 6029197"/>
              <a:gd name="connsiteY164" fmla="*/ 4851751 h 6482355"/>
              <a:gd name="connsiteX165" fmla="*/ 5661256 w 6029197"/>
              <a:gd name="connsiteY165" fmla="*/ 4851176 h 6482355"/>
              <a:gd name="connsiteX166" fmla="*/ 5318824 w 6029197"/>
              <a:gd name="connsiteY166" fmla="*/ 4844867 h 6482355"/>
              <a:gd name="connsiteX167" fmla="*/ 5336243 w 6029197"/>
              <a:gd name="connsiteY167" fmla="*/ 4853678 h 6482355"/>
              <a:gd name="connsiteX168" fmla="*/ 5318824 w 6029197"/>
              <a:gd name="connsiteY168" fmla="*/ 4844867 h 6482355"/>
              <a:gd name="connsiteX169" fmla="*/ 5606844 w 6029197"/>
              <a:gd name="connsiteY169" fmla="*/ 4831560 h 6482355"/>
              <a:gd name="connsiteX170" fmla="*/ 5654296 w 6029197"/>
              <a:gd name="connsiteY170" fmla="*/ 4851751 h 6482355"/>
              <a:gd name="connsiteX171" fmla="*/ 5606844 w 6029197"/>
              <a:gd name="connsiteY171" fmla="*/ 4831560 h 6482355"/>
              <a:gd name="connsiteX172" fmla="*/ 5271371 w 6029197"/>
              <a:gd name="connsiteY172" fmla="*/ 4824679 h 6482355"/>
              <a:gd name="connsiteX173" fmla="*/ 5318824 w 6029197"/>
              <a:gd name="connsiteY173" fmla="*/ 4844867 h 6482355"/>
              <a:gd name="connsiteX174" fmla="*/ 5271371 w 6029197"/>
              <a:gd name="connsiteY174" fmla="*/ 4824679 h 6482355"/>
              <a:gd name="connsiteX175" fmla="*/ 5241366 w 6029197"/>
              <a:gd name="connsiteY175" fmla="*/ 4811889 h 6482355"/>
              <a:gd name="connsiteX176" fmla="*/ 5271371 w 6029197"/>
              <a:gd name="connsiteY176" fmla="*/ 4824679 h 6482355"/>
              <a:gd name="connsiteX177" fmla="*/ 5241366 w 6029197"/>
              <a:gd name="connsiteY177" fmla="*/ 4811889 h 6482355"/>
              <a:gd name="connsiteX178" fmla="*/ 5264239 w 6029197"/>
              <a:gd name="connsiteY178" fmla="*/ 4688674 h 6482355"/>
              <a:gd name="connsiteX179" fmla="*/ 5262496 w 6029197"/>
              <a:gd name="connsiteY179" fmla="*/ 4689855 h 6482355"/>
              <a:gd name="connsiteX180" fmla="*/ 5264767 w 6029197"/>
              <a:gd name="connsiteY180" fmla="*/ 4693236 h 6482355"/>
              <a:gd name="connsiteX181" fmla="*/ 5294936 w 6029197"/>
              <a:gd name="connsiteY181" fmla="*/ 4697579 h 6482355"/>
              <a:gd name="connsiteX182" fmla="*/ 5264239 w 6029197"/>
              <a:gd name="connsiteY182" fmla="*/ 4688674 h 6482355"/>
              <a:gd name="connsiteX183" fmla="*/ 4589673 w 6029197"/>
              <a:gd name="connsiteY183" fmla="*/ 3947834 h 6482355"/>
              <a:gd name="connsiteX184" fmla="*/ 4572455 w 6029197"/>
              <a:gd name="connsiteY184" fmla="*/ 3965052 h 6482355"/>
              <a:gd name="connsiteX185" fmla="*/ 4589673 w 6029197"/>
              <a:gd name="connsiteY185" fmla="*/ 3947834 h 6482355"/>
              <a:gd name="connsiteX186" fmla="*/ 1174513 w 6029197"/>
              <a:gd name="connsiteY186" fmla="*/ 3945748 h 6482355"/>
              <a:gd name="connsiteX187" fmla="*/ 1170911 w 6029197"/>
              <a:gd name="connsiteY187" fmla="*/ 3952712 h 6482355"/>
              <a:gd name="connsiteX188" fmla="*/ 1172998 w 6029197"/>
              <a:gd name="connsiteY188" fmla="*/ 3947132 h 6482355"/>
              <a:gd name="connsiteX189" fmla="*/ 4874094 w 6029197"/>
              <a:gd name="connsiteY189" fmla="*/ 3501898 h 6482355"/>
              <a:gd name="connsiteX190" fmla="*/ 4874094 w 6029197"/>
              <a:gd name="connsiteY190" fmla="*/ 3501898 h 6482355"/>
              <a:gd name="connsiteX191" fmla="*/ 4870378 w 6029197"/>
              <a:gd name="connsiteY191" fmla="*/ 3494550 h 6482355"/>
              <a:gd name="connsiteX192" fmla="*/ 4874094 w 6029197"/>
              <a:gd name="connsiteY192" fmla="*/ 3501898 h 6482355"/>
              <a:gd name="connsiteX193" fmla="*/ 4870378 w 6029197"/>
              <a:gd name="connsiteY193" fmla="*/ 3494550 h 6482355"/>
              <a:gd name="connsiteX194" fmla="*/ 4907745 w 6029197"/>
              <a:gd name="connsiteY194" fmla="*/ 3387577 h 6482355"/>
              <a:gd name="connsiteX195" fmla="*/ 4910773 w 6029197"/>
              <a:gd name="connsiteY195" fmla="*/ 3387913 h 6482355"/>
              <a:gd name="connsiteX196" fmla="*/ 4906305 w 6029197"/>
              <a:gd name="connsiteY196" fmla="*/ 3400664 h 6482355"/>
              <a:gd name="connsiteX197" fmla="*/ 4907745 w 6029197"/>
              <a:gd name="connsiteY197" fmla="*/ 3387577 h 6482355"/>
              <a:gd name="connsiteX198" fmla="*/ 1396769 w 6029197"/>
              <a:gd name="connsiteY198" fmla="*/ 3333422 h 6482355"/>
              <a:gd name="connsiteX199" fmla="*/ 1391584 w 6029197"/>
              <a:gd name="connsiteY199" fmla="*/ 3346890 h 6482355"/>
              <a:gd name="connsiteX200" fmla="*/ 1396769 w 6029197"/>
              <a:gd name="connsiteY200" fmla="*/ 3333422 h 6482355"/>
              <a:gd name="connsiteX201" fmla="*/ 1413824 w 6029197"/>
              <a:gd name="connsiteY201" fmla="*/ 3324650 h 6482355"/>
              <a:gd name="connsiteX202" fmla="*/ 1409357 w 6029197"/>
              <a:gd name="connsiteY202" fmla="*/ 3337400 h 6482355"/>
              <a:gd name="connsiteX203" fmla="*/ 1413824 w 6029197"/>
              <a:gd name="connsiteY203" fmla="*/ 3324650 h 6482355"/>
              <a:gd name="connsiteX204" fmla="*/ 1446095 w 6029197"/>
              <a:gd name="connsiteY204" fmla="*/ 3320460 h 6482355"/>
              <a:gd name="connsiteX205" fmla="*/ 1445219 w 6029197"/>
              <a:gd name="connsiteY205" fmla="*/ 3321862 h 6482355"/>
              <a:gd name="connsiteX206" fmla="*/ 1444007 w 6029197"/>
              <a:gd name="connsiteY206" fmla="*/ 3323801 h 6482355"/>
              <a:gd name="connsiteX207" fmla="*/ 1449180 w 6029197"/>
              <a:gd name="connsiteY207" fmla="*/ 3315523 h 6482355"/>
              <a:gd name="connsiteX208" fmla="*/ 1446095 w 6029197"/>
              <a:gd name="connsiteY208" fmla="*/ 3320460 h 6482355"/>
              <a:gd name="connsiteX209" fmla="*/ 1447240 w 6029197"/>
              <a:gd name="connsiteY209" fmla="*/ 3318627 h 6482355"/>
              <a:gd name="connsiteX210" fmla="*/ 1449180 w 6029197"/>
              <a:gd name="connsiteY210" fmla="*/ 3315523 h 6482355"/>
              <a:gd name="connsiteX211" fmla="*/ 1455975 w 6029197"/>
              <a:gd name="connsiteY211" fmla="*/ 3309762 h 6482355"/>
              <a:gd name="connsiteX212" fmla="*/ 1462647 w 6029197"/>
              <a:gd name="connsiteY212" fmla="*/ 3310337 h 6482355"/>
              <a:gd name="connsiteX213" fmla="*/ 1449180 w 6029197"/>
              <a:gd name="connsiteY213" fmla="*/ 3315523 h 6482355"/>
              <a:gd name="connsiteX214" fmla="*/ 1455975 w 6029197"/>
              <a:gd name="connsiteY214" fmla="*/ 3309762 h 6482355"/>
              <a:gd name="connsiteX215" fmla="*/ 1469084 w 6029197"/>
              <a:gd name="connsiteY215" fmla="*/ 3304935 h 6482355"/>
              <a:gd name="connsiteX216" fmla="*/ 1475398 w 6029197"/>
              <a:gd name="connsiteY216" fmla="*/ 3305869 h 6482355"/>
              <a:gd name="connsiteX217" fmla="*/ 1462647 w 6029197"/>
              <a:gd name="connsiteY217" fmla="*/ 3310337 h 6482355"/>
              <a:gd name="connsiteX218" fmla="*/ 1469084 w 6029197"/>
              <a:gd name="connsiteY218" fmla="*/ 3304935 h 6482355"/>
              <a:gd name="connsiteX219" fmla="*/ 1481835 w 6029197"/>
              <a:gd name="connsiteY219" fmla="*/ 3300468 h 6482355"/>
              <a:gd name="connsiteX220" fmla="*/ 1488150 w 6029197"/>
              <a:gd name="connsiteY220" fmla="*/ 3301402 h 6482355"/>
              <a:gd name="connsiteX221" fmla="*/ 1475398 w 6029197"/>
              <a:gd name="connsiteY221" fmla="*/ 3305869 h 6482355"/>
              <a:gd name="connsiteX222" fmla="*/ 1481835 w 6029197"/>
              <a:gd name="connsiteY222" fmla="*/ 3300468 h 6482355"/>
              <a:gd name="connsiteX223" fmla="*/ 1501737 w 6029197"/>
              <a:gd name="connsiteY223" fmla="*/ 3290058 h 6482355"/>
              <a:gd name="connsiteX224" fmla="*/ 1515059 w 6029197"/>
              <a:gd name="connsiteY224" fmla="*/ 3292439 h 6482355"/>
              <a:gd name="connsiteX225" fmla="*/ 1488150 w 6029197"/>
              <a:gd name="connsiteY225" fmla="*/ 3301402 h 6482355"/>
              <a:gd name="connsiteX226" fmla="*/ 1501737 w 6029197"/>
              <a:gd name="connsiteY226" fmla="*/ 3290058 h 6482355"/>
              <a:gd name="connsiteX227" fmla="*/ 1522123 w 6029197"/>
              <a:gd name="connsiteY227" fmla="*/ 3286410 h 6482355"/>
              <a:gd name="connsiteX228" fmla="*/ 1528526 w 6029197"/>
              <a:gd name="connsiteY228" fmla="*/ 3287253 h 6482355"/>
              <a:gd name="connsiteX229" fmla="*/ 1515059 w 6029197"/>
              <a:gd name="connsiteY229" fmla="*/ 3292439 h 6482355"/>
              <a:gd name="connsiteX230" fmla="*/ 1522123 w 6029197"/>
              <a:gd name="connsiteY230" fmla="*/ 3286410 h 6482355"/>
              <a:gd name="connsiteX231" fmla="*/ 1534963 w 6029197"/>
              <a:gd name="connsiteY231" fmla="*/ 3281852 h 6482355"/>
              <a:gd name="connsiteX232" fmla="*/ 1541278 w 6029197"/>
              <a:gd name="connsiteY232" fmla="*/ 3282785 h 6482355"/>
              <a:gd name="connsiteX233" fmla="*/ 1528526 w 6029197"/>
              <a:gd name="connsiteY233" fmla="*/ 3287253 h 6482355"/>
              <a:gd name="connsiteX234" fmla="*/ 1534963 w 6029197"/>
              <a:gd name="connsiteY234" fmla="*/ 3281852 h 6482355"/>
              <a:gd name="connsiteX235" fmla="*/ 1547714 w 6029197"/>
              <a:gd name="connsiteY235" fmla="*/ 3277384 h 6482355"/>
              <a:gd name="connsiteX236" fmla="*/ 1554028 w 6029197"/>
              <a:gd name="connsiteY236" fmla="*/ 3278317 h 6482355"/>
              <a:gd name="connsiteX237" fmla="*/ 1541278 w 6029197"/>
              <a:gd name="connsiteY237" fmla="*/ 3282785 h 6482355"/>
              <a:gd name="connsiteX238" fmla="*/ 1547714 w 6029197"/>
              <a:gd name="connsiteY238" fmla="*/ 3277384 h 6482355"/>
              <a:gd name="connsiteX239" fmla="*/ 1561179 w 6029197"/>
              <a:gd name="connsiteY239" fmla="*/ 3272375 h 6482355"/>
              <a:gd name="connsiteX240" fmla="*/ 1568187 w 6029197"/>
              <a:gd name="connsiteY240" fmla="*/ 3273822 h 6482355"/>
              <a:gd name="connsiteX241" fmla="*/ 1554028 w 6029197"/>
              <a:gd name="connsiteY241" fmla="*/ 3278317 h 6482355"/>
              <a:gd name="connsiteX242" fmla="*/ 1561179 w 6029197"/>
              <a:gd name="connsiteY242" fmla="*/ 3272375 h 6482355"/>
              <a:gd name="connsiteX243" fmla="*/ 1716065 w 6029197"/>
              <a:gd name="connsiteY243" fmla="*/ 3213166 h 6482355"/>
              <a:gd name="connsiteX244" fmla="*/ 1714150 w 6029197"/>
              <a:gd name="connsiteY244" fmla="*/ 3216145 h 6482355"/>
              <a:gd name="connsiteX245" fmla="*/ 1714966 w 6029197"/>
              <a:gd name="connsiteY245" fmla="*/ 3214874 h 6482355"/>
              <a:gd name="connsiteX246" fmla="*/ 1717004 w 6029197"/>
              <a:gd name="connsiteY246" fmla="*/ 3211705 h 6482355"/>
              <a:gd name="connsiteX247" fmla="*/ 1716496 w 6029197"/>
              <a:gd name="connsiteY247" fmla="*/ 3212496 h 6482355"/>
              <a:gd name="connsiteX248" fmla="*/ 1716065 w 6029197"/>
              <a:gd name="connsiteY248" fmla="*/ 3213166 h 6482355"/>
              <a:gd name="connsiteX249" fmla="*/ 1721495 w 6029197"/>
              <a:gd name="connsiteY249" fmla="*/ 3204723 h 6482355"/>
              <a:gd name="connsiteX250" fmla="*/ 1717004 w 6029197"/>
              <a:gd name="connsiteY250" fmla="*/ 3211705 h 6482355"/>
              <a:gd name="connsiteX251" fmla="*/ 1719046 w 6029197"/>
              <a:gd name="connsiteY251" fmla="*/ 3208529 h 6482355"/>
              <a:gd name="connsiteX252" fmla="*/ 1721495 w 6029197"/>
              <a:gd name="connsiteY252" fmla="*/ 3204723 h 6482355"/>
              <a:gd name="connsiteX253" fmla="*/ 1729073 w 6029197"/>
              <a:gd name="connsiteY253" fmla="*/ 3199388 h 6482355"/>
              <a:gd name="connsiteX254" fmla="*/ 1743381 w 6029197"/>
              <a:gd name="connsiteY254" fmla="*/ 3200782 h 6482355"/>
              <a:gd name="connsiteX255" fmla="*/ 1721495 w 6029197"/>
              <a:gd name="connsiteY255" fmla="*/ 3204723 h 6482355"/>
              <a:gd name="connsiteX256" fmla="*/ 1729073 w 6029197"/>
              <a:gd name="connsiteY256" fmla="*/ 3199388 h 6482355"/>
              <a:gd name="connsiteX257" fmla="*/ 4797344 w 6029197"/>
              <a:gd name="connsiteY257" fmla="*/ 3141041 h 6482355"/>
              <a:gd name="connsiteX258" fmla="*/ 4789934 w 6029197"/>
              <a:gd name="connsiteY258" fmla="*/ 3142240 h 6482355"/>
              <a:gd name="connsiteX259" fmla="*/ 4788736 w 6029197"/>
              <a:gd name="connsiteY259" fmla="*/ 3149650 h 6482355"/>
              <a:gd name="connsiteX260" fmla="*/ 4797344 w 6029197"/>
              <a:gd name="connsiteY260" fmla="*/ 3141041 h 6482355"/>
              <a:gd name="connsiteX261" fmla="*/ 4169175 w 6029197"/>
              <a:gd name="connsiteY261" fmla="*/ 2591654 h 6482355"/>
              <a:gd name="connsiteX262" fmla="*/ 4185157 w 6029197"/>
              <a:gd name="connsiteY262" fmla="*/ 2599163 h 6482355"/>
              <a:gd name="connsiteX263" fmla="*/ 4171162 w 6029197"/>
              <a:gd name="connsiteY263" fmla="*/ 2595211 h 6482355"/>
              <a:gd name="connsiteX264" fmla="*/ 4169175 w 6029197"/>
              <a:gd name="connsiteY264" fmla="*/ 2591654 h 6482355"/>
              <a:gd name="connsiteX265" fmla="*/ 3810639 w 6029197"/>
              <a:gd name="connsiteY265" fmla="*/ 2422099 h 6482355"/>
              <a:gd name="connsiteX266" fmla="*/ 3812682 w 6029197"/>
              <a:gd name="connsiteY266" fmla="*/ 2431876 h 6482355"/>
              <a:gd name="connsiteX267" fmla="*/ 3834406 w 6029197"/>
              <a:gd name="connsiteY267" fmla="*/ 2436382 h 6482355"/>
              <a:gd name="connsiteX268" fmla="*/ 3810639 w 6029197"/>
              <a:gd name="connsiteY268" fmla="*/ 2422099 h 6482355"/>
              <a:gd name="connsiteX269" fmla="*/ 2759000 w 6029197"/>
              <a:gd name="connsiteY269" fmla="*/ 2411615 h 6482355"/>
              <a:gd name="connsiteX270" fmla="*/ 2753465 w 6029197"/>
              <a:gd name="connsiteY270" fmla="*/ 2412952 h 6482355"/>
              <a:gd name="connsiteX271" fmla="*/ 2882528 w 6029197"/>
              <a:gd name="connsiteY271" fmla="*/ 2506144 h 6482355"/>
              <a:gd name="connsiteX272" fmla="*/ 2912536 w 6029197"/>
              <a:gd name="connsiteY272" fmla="*/ 2518930 h 6482355"/>
              <a:gd name="connsiteX273" fmla="*/ 2759000 w 6029197"/>
              <a:gd name="connsiteY273" fmla="*/ 2411615 h 6482355"/>
              <a:gd name="connsiteX274" fmla="*/ 3511371 w 6029197"/>
              <a:gd name="connsiteY274" fmla="*/ 2286864 h 6482355"/>
              <a:gd name="connsiteX275" fmla="*/ 3510073 w 6029197"/>
              <a:gd name="connsiteY275" fmla="*/ 2289976 h 6482355"/>
              <a:gd name="connsiteX276" fmla="*/ 3566501 w 6029197"/>
              <a:gd name="connsiteY276" fmla="*/ 2319139 h 6482355"/>
              <a:gd name="connsiteX277" fmla="*/ 3511371 w 6029197"/>
              <a:gd name="connsiteY277" fmla="*/ 2286864 h 6482355"/>
              <a:gd name="connsiteX278" fmla="*/ 3591868 w 6029197"/>
              <a:gd name="connsiteY278" fmla="*/ 2251920 h 6482355"/>
              <a:gd name="connsiteX279" fmla="*/ 3593725 w 6029197"/>
              <a:gd name="connsiteY279" fmla="*/ 2257402 h 6482355"/>
              <a:gd name="connsiteX280" fmla="*/ 3636846 w 6029197"/>
              <a:gd name="connsiteY280" fmla="*/ 2283302 h 6482355"/>
              <a:gd name="connsiteX281" fmla="*/ 3591868 w 6029197"/>
              <a:gd name="connsiteY281" fmla="*/ 2251920 h 6482355"/>
              <a:gd name="connsiteX282" fmla="*/ 3130925 w 6029197"/>
              <a:gd name="connsiteY282" fmla="*/ 2047490 h 6482355"/>
              <a:gd name="connsiteX283" fmla="*/ 3130514 w 6029197"/>
              <a:gd name="connsiteY283" fmla="*/ 2052470 h 6482355"/>
              <a:gd name="connsiteX284" fmla="*/ 3234566 w 6029197"/>
              <a:gd name="connsiteY284" fmla="*/ 2129258 h 6482355"/>
              <a:gd name="connsiteX285" fmla="*/ 3342232 w 6029197"/>
              <a:gd name="connsiteY285" fmla="*/ 2201052 h 6482355"/>
              <a:gd name="connsiteX286" fmla="*/ 3130925 w 6029197"/>
              <a:gd name="connsiteY286" fmla="*/ 2047490 h 6482355"/>
              <a:gd name="connsiteX287" fmla="*/ 5822 w 6029197"/>
              <a:gd name="connsiteY287" fmla="*/ 1766790 h 6482355"/>
              <a:gd name="connsiteX288" fmla="*/ 4669 w 6029197"/>
              <a:gd name="connsiteY288" fmla="*/ 1790657 h 6482355"/>
              <a:gd name="connsiteX289" fmla="*/ 0 w 6029197"/>
              <a:gd name="connsiteY289" fmla="*/ 1777380 h 6482355"/>
              <a:gd name="connsiteX290" fmla="*/ 2477 w 6029197"/>
              <a:gd name="connsiteY290" fmla="*/ 1769163 h 6482355"/>
              <a:gd name="connsiteX291" fmla="*/ 5822 w 6029197"/>
              <a:gd name="connsiteY291" fmla="*/ 1766790 h 6482355"/>
              <a:gd name="connsiteX292" fmla="*/ 2425175 w 6029197"/>
              <a:gd name="connsiteY292" fmla="*/ 1552872 h 6482355"/>
              <a:gd name="connsiteX293" fmla="*/ 2427642 w 6029197"/>
              <a:gd name="connsiteY293" fmla="*/ 1556581 h 6482355"/>
              <a:gd name="connsiteX294" fmla="*/ 2428443 w 6029197"/>
              <a:gd name="connsiteY294" fmla="*/ 1557786 h 6482355"/>
              <a:gd name="connsiteX295" fmla="*/ 2421233 w 6029197"/>
              <a:gd name="connsiteY295" fmla="*/ 1546942 h 6482355"/>
              <a:gd name="connsiteX296" fmla="*/ 2425175 w 6029197"/>
              <a:gd name="connsiteY296" fmla="*/ 1552872 h 6482355"/>
              <a:gd name="connsiteX297" fmla="*/ 2423636 w 6029197"/>
              <a:gd name="connsiteY297" fmla="*/ 1550557 h 6482355"/>
              <a:gd name="connsiteX298" fmla="*/ 2421233 w 6029197"/>
              <a:gd name="connsiteY298" fmla="*/ 1546942 h 6482355"/>
              <a:gd name="connsiteX299" fmla="*/ 2138009 w 6029197"/>
              <a:gd name="connsiteY299" fmla="*/ 1530605 h 6482355"/>
              <a:gd name="connsiteX300" fmla="*/ 2219781 w 6029197"/>
              <a:gd name="connsiteY300" fmla="*/ 1595162 h 6482355"/>
              <a:gd name="connsiteX301" fmla="*/ 2301746 w 6029197"/>
              <a:gd name="connsiteY301" fmla="*/ 1649863 h 6482355"/>
              <a:gd name="connsiteX302" fmla="*/ 3372325 w 6029197"/>
              <a:gd name="connsiteY302" fmla="*/ 2427725 h 6482355"/>
              <a:gd name="connsiteX303" fmla="*/ 3454126 w 6029197"/>
              <a:gd name="connsiteY303" fmla="*/ 2490872 h 6482355"/>
              <a:gd name="connsiteX304" fmla="*/ 3290714 w 6029197"/>
              <a:gd name="connsiteY304" fmla="*/ 2354724 h 6482355"/>
              <a:gd name="connsiteX305" fmla="*/ 2301383 w 6029197"/>
              <a:gd name="connsiteY305" fmla="*/ 1632280 h 6482355"/>
              <a:gd name="connsiteX306" fmla="*/ 2138009 w 6029197"/>
              <a:gd name="connsiteY306" fmla="*/ 1530605 h 6482355"/>
              <a:gd name="connsiteX307" fmla="*/ 2118813 w 6029197"/>
              <a:gd name="connsiteY307" fmla="*/ 1522667 h 6482355"/>
              <a:gd name="connsiteX308" fmla="*/ 2123953 w 6029197"/>
              <a:gd name="connsiteY308" fmla="*/ 1529823 h 6482355"/>
              <a:gd name="connsiteX309" fmla="*/ 2124723 w 6029197"/>
              <a:gd name="connsiteY309" fmla="*/ 1530895 h 6482355"/>
              <a:gd name="connsiteX310" fmla="*/ 2124979 w 6029197"/>
              <a:gd name="connsiteY310" fmla="*/ 1531254 h 6482355"/>
              <a:gd name="connsiteX311" fmla="*/ 2125365 w 6029197"/>
              <a:gd name="connsiteY311" fmla="*/ 1531791 h 6482355"/>
              <a:gd name="connsiteX312" fmla="*/ 2124723 w 6029197"/>
              <a:gd name="connsiteY312" fmla="*/ 1530895 h 6482355"/>
              <a:gd name="connsiteX313" fmla="*/ 2387249 w 6029197"/>
              <a:gd name="connsiteY313" fmla="*/ 1521567 h 6482355"/>
              <a:gd name="connsiteX314" fmla="*/ 2391389 w 6029197"/>
              <a:gd name="connsiteY314" fmla="*/ 1525708 h 6482355"/>
              <a:gd name="connsiteX315" fmla="*/ 2387249 w 6029197"/>
              <a:gd name="connsiteY315" fmla="*/ 1521567 h 6482355"/>
              <a:gd name="connsiteX316" fmla="*/ 2611372 w 6029197"/>
              <a:gd name="connsiteY316" fmla="*/ 1516354 h 6482355"/>
              <a:gd name="connsiteX317" fmla="*/ 2635445 w 6029197"/>
              <a:gd name="connsiteY317" fmla="*/ 1530136 h 6482355"/>
              <a:gd name="connsiteX318" fmla="*/ 2608863 w 6029197"/>
              <a:gd name="connsiteY318" fmla="*/ 1522208 h 6482355"/>
              <a:gd name="connsiteX319" fmla="*/ 2611372 w 6029197"/>
              <a:gd name="connsiteY319" fmla="*/ 1516354 h 6482355"/>
              <a:gd name="connsiteX320" fmla="*/ 2585319 w 6029197"/>
              <a:gd name="connsiteY320" fmla="*/ 1500884 h 6482355"/>
              <a:gd name="connsiteX321" fmla="*/ 2595748 w 6029197"/>
              <a:gd name="connsiteY321" fmla="*/ 1509093 h 6482355"/>
              <a:gd name="connsiteX322" fmla="*/ 2583160 w 6029197"/>
              <a:gd name="connsiteY322" fmla="*/ 1505116 h 6482355"/>
              <a:gd name="connsiteX323" fmla="*/ 2585319 w 6029197"/>
              <a:gd name="connsiteY323" fmla="*/ 1500884 h 6482355"/>
              <a:gd name="connsiteX324" fmla="*/ 2363150 w 6029197"/>
              <a:gd name="connsiteY324" fmla="*/ 1500750 h 6482355"/>
              <a:gd name="connsiteX325" fmla="*/ 2360352 w 6029197"/>
              <a:gd name="connsiteY325" fmla="*/ 1500880 h 6482355"/>
              <a:gd name="connsiteX326" fmla="*/ 2356687 w 6029197"/>
              <a:gd name="connsiteY326" fmla="*/ 1501050 h 6482355"/>
              <a:gd name="connsiteX327" fmla="*/ 2367680 w 6029197"/>
              <a:gd name="connsiteY327" fmla="*/ 1500541 h 6482355"/>
              <a:gd name="connsiteX328" fmla="*/ 2363150 w 6029197"/>
              <a:gd name="connsiteY328" fmla="*/ 1500750 h 6482355"/>
              <a:gd name="connsiteX329" fmla="*/ 2366459 w 6029197"/>
              <a:gd name="connsiteY329" fmla="*/ 1500597 h 6482355"/>
              <a:gd name="connsiteX330" fmla="*/ 2367680 w 6029197"/>
              <a:gd name="connsiteY330" fmla="*/ 1500541 h 6482355"/>
              <a:gd name="connsiteX331" fmla="*/ 2332993 w 6029197"/>
              <a:gd name="connsiteY331" fmla="*/ 1477960 h 6482355"/>
              <a:gd name="connsiteX332" fmla="*/ 2356687 w 6029197"/>
              <a:gd name="connsiteY332" fmla="*/ 1501050 h 6482355"/>
              <a:gd name="connsiteX333" fmla="*/ 2326154 w 6029197"/>
              <a:gd name="connsiteY333" fmla="*/ 1479126 h 6482355"/>
              <a:gd name="connsiteX334" fmla="*/ 2332993 w 6029197"/>
              <a:gd name="connsiteY334" fmla="*/ 1477960 h 6482355"/>
              <a:gd name="connsiteX335" fmla="*/ 2025346 w 6029197"/>
              <a:gd name="connsiteY335" fmla="*/ 1449855 h 6482355"/>
              <a:gd name="connsiteX336" fmla="*/ 2026202 w 6029197"/>
              <a:gd name="connsiteY336" fmla="*/ 1454671 h 6482355"/>
              <a:gd name="connsiteX337" fmla="*/ 2042930 w 6029197"/>
              <a:gd name="connsiteY337" fmla="*/ 1462790 h 6482355"/>
              <a:gd name="connsiteX338" fmla="*/ 2025346 w 6029197"/>
              <a:gd name="connsiteY338" fmla="*/ 1449855 h 6482355"/>
              <a:gd name="connsiteX339" fmla="*/ 2266467 w 6029197"/>
              <a:gd name="connsiteY339" fmla="*/ 1436659 h 6482355"/>
              <a:gd name="connsiteX340" fmla="*/ 2326154 w 6029197"/>
              <a:gd name="connsiteY340" fmla="*/ 1479126 h 6482355"/>
              <a:gd name="connsiteX341" fmla="*/ 2266467 w 6029197"/>
              <a:gd name="connsiteY341" fmla="*/ 1436659 h 6482355"/>
              <a:gd name="connsiteX342" fmla="*/ 2255312 w 6029197"/>
              <a:gd name="connsiteY342" fmla="*/ 1435349 h 6482355"/>
              <a:gd name="connsiteX343" fmla="*/ 2258324 w 6029197"/>
              <a:gd name="connsiteY343" fmla="*/ 1435703 h 6482355"/>
              <a:gd name="connsiteX344" fmla="*/ 2266467 w 6029197"/>
              <a:gd name="connsiteY344" fmla="*/ 1436659 h 6482355"/>
              <a:gd name="connsiteX345" fmla="*/ 2257599 w 6029197"/>
              <a:gd name="connsiteY345" fmla="*/ 1435618 h 6482355"/>
              <a:gd name="connsiteX346" fmla="*/ 2253437 w 6029197"/>
              <a:gd name="connsiteY346" fmla="*/ 1435129 h 6482355"/>
              <a:gd name="connsiteX347" fmla="*/ 2255312 w 6029197"/>
              <a:gd name="connsiteY347" fmla="*/ 1435349 h 6482355"/>
              <a:gd name="connsiteX348" fmla="*/ 2253641 w 6029197"/>
              <a:gd name="connsiteY348" fmla="*/ 1435153 h 6482355"/>
              <a:gd name="connsiteX349" fmla="*/ 2253437 w 6029197"/>
              <a:gd name="connsiteY349" fmla="*/ 1435129 h 6482355"/>
              <a:gd name="connsiteX350" fmla="*/ 2404390 w 6029197"/>
              <a:gd name="connsiteY350" fmla="*/ 1417135 h 6482355"/>
              <a:gd name="connsiteX351" fmla="*/ 2448949 w 6029197"/>
              <a:gd name="connsiteY351" fmla="*/ 1459867 h 6482355"/>
              <a:gd name="connsiteX352" fmla="*/ 2401848 w 6029197"/>
              <a:gd name="connsiteY352" fmla="*/ 1421377 h 6482355"/>
              <a:gd name="connsiteX353" fmla="*/ 2401757 w 6029197"/>
              <a:gd name="connsiteY353" fmla="*/ 1417956 h 6482355"/>
              <a:gd name="connsiteX354" fmla="*/ 2404390 w 6029197"/>
              <a:gd name="connsiteY354" fmla="*/ 1417135 h 6482355"/>
              <a:gd name="connsiteX355" fmla="*/ 2206704 w 6029197"/>
              <a:gd name="connsiteY355" fmla="*/ 1394204 h 6482355"/>
              <a:gd name="connsiteX356" fmla="*/ 2226934 w 6029197"/>
              <a:gd name="connsiteY356" fmla="*/ 1407168 h 6482355"/>
              <a:gd name="connsiteX357" fmla="*/ 2210206 w 6029197"/>
              <a:gd name="connsiteY357" fmla="*/ 1399050 h 6482355"/>
              <a:gd name="connsiteX358" fmla="*/ 2206704 w 6029197"/>
              <a:gd name="connsiteY358" fmla="*/ 1394204 h 6482355"/>
              <a:gd name="connsiteX359" fmla="*/ 1879597 w 6029197"/>
              <a:gd name="connsiteY359" fmla="*/ 1336994 h 6482355"/>
              <a:gd name="connsiteX360" fmla="*/ 1868565 w 6029197"/>
              <a:gd name="connsiteY360" fmla="*/ 1337616 h 6482355"/>
              <a:gd name="connsiteX361" fmla="*/ 1871436 w 6029197"/>
              <a:gd name="connsiteY361" fmla="*/ 1344387 h 6482355"/>
              <a:gd name="connsiteX362" fmla="*/ 1888328 w 6029197"/>
              <a:gd name="connsiteY362" fmla="*/ 1344060 h 6482355"/>
              <a:gd name="connsiteX363" fmla="*/ 1879597 w 6029197"/>
              <a:gd name="connsiteY363" fmla="*/ 1336994 h 6482355"/>
              <a:gd name="connsiteX364" fmla="*/ 1382597 w 6029197"/>
              <a:gd name="connsiteY364" fmla="*/ 1045715 h 6482355"/>
              <a:gd name="connsiteX365" fmla="*/ 1401302 w 6029197"/>
              <a:gd name="connsiteY365" fmla="*/ 1060788 h 6482355"/>
              <a:gd name="connsiteX366" fmla="*/ 1383882 w 6029197"/>
              <a:gd name="connsiteY366" fmla="*/ 1051978 h 6482355"/>
              <a:gd name="connsiteX367" fmla="*/ 1382597 w 6029197"/>
              <a:gd name="connsiteY367" fmla="*/ 1045715 h 6482355"/>
              <a:gd name="connsiteX368" fmla="*/ 1353538 w 6029197"/>
              <a:gd name="connsiteY368" fmla="*/ 1024177 h 6482355"/>
              <a:gd name="connsiteX369" fmla="*/ 1358071 w 6029197"/>
              <a:gd name="connsiteY369" fmla="*/ 1024707 h 6482355"/>
              <a:gd name="connsiteX370" fmla="*/ 1356622 w 6029197"/>
              <a:gd name="connsiteY370" fmla="*/ 1024538 h 6482355"/>
              <a:gd name="connsiteX371" fmla="*/ 1345039 w 6029197"/>
              <a:gd name="connsiteY371" fmla="*/ 1023179 h 6482355"/>
              <a:gd name="connsiteX372" fmla="*/ 1349383 w 6029197"/>
              <a:gd name="connsiteY372" fmla="*/ 1023688 h 6482355"/>
              <a:gd name="connsiteX373" fmla="*/ 1353538 w 6029197"/>
              <a:gd name="connsiteY373" fmla="*/ 1024177 h 6482355"/>
              <a:gd name="connsiteX374" fmla="*/ 1280520 w 6029197"/>
              <a:gd name="connsiteY374" fmla="*/ 975881 h 6482355"/>
              <a:gd name="connsiteX375" fmla="*/ 1345039 w 6029197"/>
              <a:gd name="connsiteY375" fmla="*/ 1023179 h 6482355"/>
              <a:gd name="connsiteX376" fmla="*/ 1280520 w 6029197"/>
              <a:gd name="connsiteY376" fmla="*/ 975881 h 6482355"/>
              <a:gd name="connsiteX377" fmla="*/ 1257202 w 6029197"/>
              <a:gd name="connsiteY377" fmla="*/ 953773 h 6482355"/>
              <a:gd name="connsiteX378" fmla="*/ 1280520 w 6029197"/>
              <a:gd name="connsiteY378" fmla="*/ 975881 h 6482355"/>
              <a:gd name="connsiteX379" fmla="*/ 1250677 w 6029197"/>
              <a:gd name="connsiteY379" fmla="*/ 954646 h 6482355"/>
              <a:gd name="connsiteX380" fmla="*/ 1257202 w 6029197"/>
              <a:gd name="connsiteY380" fmla="*/ 953773 h 6482355"/>
              <a:gd name="connsiteX381" fmla="*/ 1231739 w 6029197"/>
              <a:gd name="connsiteY381" fmla="*/ 936313 h 6482355"/>
              <a:gd name="connsiteX382" fmla="*/ 1250677 w 6029197"/>
              <a:gd name="connsiteY382" fmla="*/ 954646 h 6482355"/>
              <a:gd name="connsiteX383" fmla="*/ 1224259 w 6029197"/>
              <a:gd name="connsiteY383" fmla="*/ 938271 h 6482355"/>
              <a:gd name="connsiteX384" fmla="*/ 1231739 w 6029197"/>
              <a:gd name="connsiteY384" fmla="*/ 936313 h 6482355"/>
              <a:gd name="connsiteX385" fmla="*/ 1160431 w 6029197"/>
              <a:gd name="connsiteY385" fmla="*/ 891663 h 6482355"/>
              <a:gd name="connsiteX386" fmla="*/ 1224259 w 6029197"/>
              <a:gd name="connsiteY386" fmla="*/ 938271 h 6482355"/>
              <a:gd name="connsiteX387" fmla="*/ 1160431 w 6029197"/>
              <a:gd name="connsiteY387" fmla="*/ 891663 h 6482355"/>
              <a:gd name="connsiteX388" fmla="*/ 528453 w 6029197"/>
              <a:gd name="connsiteY388" fmla="*/ 769700 h 6482355"/>
              <a:gd name="connsiteX389" fmla="*/ 529426 w 6029197"/>
              <a:gd name="connsiteY389" fmla="*/ 777216 h 6482355"/>
              <a:gd name="connsiteX390" fmla="*/ 620363 w 6029197"/>
              <a:gd name="connsiteY390" fmla="*/ 840891 h 6482355"/>
              <a:gd name="connsiteX391" fmla="*/ 851908 w 6029197"/>
              <a:gd name="connsiteY391" fmla="*/ 1019345 h 6482355"/>
              <a:gd name="connsiteX392" fmla="*/ 796879 w 6029197"/>
              <a:gd name="connsiteY392" fmla="*/ 954273 h 6482355"/>
              <a:gd name="connsiteX393" fmla="*/ 620527 w 6029197"/>
              <a:gd name="connsiteY393" fmla="*/ 832445 h 6482355"/>
              <a:gd name="connsiteX394" fmla="*/ 528453 w 6029197"/>
              <a:gd name="connsiteY394" fmla="*/ 769700 h 6482355"/>
              <a:gd name="connsiteX395" fmla="*/ 307557 w 6029197"/>
              <a:gd name="connsiteY395" fmla="*/ 714143 h 6482355"/>
              <a:gd name="connsiteX396" fmla="*/ 352294 w 6029197"/>
              <a:gd name="connsiteY396" fmla="*/ 732093 h 6482355"/>
              <a:gd name="connsiteX397" fmla="*/ 282237 w 6029197"/>
              <a:gd name="connsiteY397" fmla="*/ 716562 h 6482355"/>
              <a:gd name="connsiteX398" fmla="*/ 290802 w 6029197"/>
              <a:gd name="connsiteY398" fmla="*/ 714187 h 6482355"/>
              <a:gd name="connsiteX399" fmla="*/ 307557 w 6029197"/>
              <a:gd name="connsiteY399" fmla="*/ 714143 h 6482355"/>
              <a:gd name="connsiteX400" fmla="*/ 266987 w 6029197"/>
              <a:gd name="connsiteY400" fmla="*/ 687503 h 6482355"/>
              <a:gd name="connsiteX401" fmla="*/ 279139 w 6029197"/>
              <a:gd name="connsiteY401" fmla="*/ 694812 h 6482355"/>
              <a:gd name="connsiteX402" fmla="*/ 252393 w 6029197"/>
              <a:gd name="connsiteY402" fmla="*/ 695328 h 6482355"/>
              <a:gd name="connsiteX403" fmla="*/ 250965 w 6029197"/>
              <a:gd name="connsiteY403" fmla="*/ 688431 h 6482355"/>
              <a:gd name="connsiteX404" fmla="*/ 266987 w 6029197"/>
              <a:gd name="connsiteY404" fmla="*/ 687503 h 6482355"/>
              <a:gd name="connsiteX405" fmla="*/ 563687 w 6029197"/>
              <a:gd name="connsiteY405" fmla="*/ 606290 h 6482355"/>
              <a:gd name="connsiteX406" fmla="*/ 507299 w 6029197"/>
              <a:gd name="connsiteY406" fmla="*/ 611600 h 6482355"/>
              <a:gd name="connsiteX407" fmla="*/ 505414 w 6029197"/>
              <a:gd name="connsiteY407" fmla="*/ 611285 h 6482355"/>
              <a:gd name="connsiteX408" fmla="*/ 506418 w 6029197"/>
              <a:gd name="connsiteY408" fmla="*/ 620765 h 6482355"/>
              <a:gd name="connsiteX409" fmla="*/ 562681 w 6029197"/>
              <a:gd name="connsiteY409" fmla="*/ 658373 h 6482355"/>
              <a:gd name="connsiteX410" fmla="*/ 549212 w 6029197"/>
              <a:gd name="connsiteY410" fmla="*/ 663559 h 6482355"/>
              <a:gd name="connsiteX411" fmla="*/ 558022 w 6029197"/>
              <a:gd name="connsiteY411" fmla="*/ 680978 h 6482355"/>
              <a:gd name="connsiteX412" fmla="*/ 652938 w 6029197"/>
              <a:gd name="connsiteY412" fmla="*/ 757238 h 6482355"/>
              <a:gd name="connsiteX413" fmla="*/ 759560 w 6029197"/>
              <a:gd name="connsiteY413" fmla="*/ 846642 h 6482355"/>
              <a:gd name="connsiteX414" fmla="*/ 1005062 w 6029197"/>
              <a:gd name="connsiteY414" fmla="*/ 994573 h 6482355"/>
              <a:gd name="connsiteX415" fmla="*/ 1259210 w 6029197"/>
              <a:gd name="connsiteY415" fmla="*/ 1168369 h 6482355"/>
              <a:gd name="connsiteX416" fmla="*/ 1729181 w 6029197"/>
              <a:gd name="connsiteY416" fmla="*/ 1460413 h 6482355"/>
              <a:gd name="connsiteX417" fmla="*/ 1690528 w 6029197"/>
              <a:gd name="connsiteY417" fmla="*/ 1421761 h 6482355"/>
              <a:gd name="connsiteX418" fmla="*/ 1471245 w 6029197"/>
              <a:gd name="connsiteY418" fmla="*/ 1264177 h 6482355"/>
              <a:gd name="connsiteX419" fmla="*/ 1174301 w 6029197"/>
              <a:gd name="connsiteY419" fmla="*/ 1047589 h 6482355"/>
              <a:gd name="connsiteX420" fmla="*/ 1118921 w 6029197"/>
              <a:gd name="connsiteY420" fmla="*/ 1000815 h 6482355"/>
              <a:gd name="connsiteX421" fmla="*/ 1114415 w 6029197"/>
              <a:gd name="connsiteY421" fmla="*/ 979091 h 6482355"/>
              <a:gd name="connsiteX422" fmla="*/ 908409 w 6029197"/>
              <a:gd name="connsiteY422" fmla="*/ 826176 h 6482355"/>
              <a:gd name="connsiteX423" fmla="*/ 762091 w 6029197"/>
              <a:gd name="connsiteY423" fmla="*/ 715729 h 6482355"/>
              <a:gd name="connsiteX424" fmla="*/ 616135 w 6029197"/>
              <a:gd name="connsiteY424" fmla="*/ 622865 h 6482355"/>
              <a:gd name="connsiteX425" fmla="*/ 589389 w 6029197"/>
              <a:gd name="connsiteY425" fmla="*/ 623382 h 6482355"/>
              <a:gd name="connsiteX426" fmla="*/ 563687 w 6029197"/>
              <a:gd name="connsiteY426" fmla="*/ 606290 h 6482355"/>
              <a:gd name="connsiteX427" fmla="*/ 628123 w 6029197"/>
              <a:gd name="connsiteY427" fmla="*/ 486158 h 6482355"/>
              <a:gd name="connsiteX428" fmla="*/ 631019 w 6029197"/>
              <a:gd name="connsiteY428" fmla="*/ 487187 h 6482355"/>
              <a:gd name="connsiteX429" fmla="*/ 631416 w 6029197"/>
              <a:gd name="connsiteY429" fmla="*/ 487483 h 6482355"/>
              <a:gd name="connsiteX430" fmla="*/ 622750 w 6029197"/>
              <a:gd name="connsiteY430" fmla="*/ 484243 h 6482355"/>
              <a:gd name="connsiteX431" fmla="*/ 623920 w 6029197"/>
              <a:gd name="connsiteY431" fmla="*/ 484465 h 6482355"/>
              <a:gd name="connsiteX432" fmla="*/ 628123 w 6029197"/>
              <a:gd name="connsiteY432" fmla="*/ 486158 h 6482355"/>
              <a:gd name="connsiteX433" fmla="*/ 583024 w 6029197"/>
              <a:gd name="connsiteY433" fmla="*/ 261163 h 6482355"/>
              <a:gd name="connsiteX434" fmla="*/ 582671 w 6029197"/>
              <a:gd name="connsiteY434" fmla="*/ 261741 h 6482355"/>
              <a:gd name="connsiteX435" fmla="*/ 582661 w 6029197"/>
              <a:gd name="connsiteY435" fmla="*/ 261714 h 6482355"/>
              <a:gd name="connsiteX436" fmla="*/ 445678 w 6029197"/>
              <a:gd name="connsiteY436" fmla="*/ 159689 h 6482355"/>
              <a:gd name="connsiteX437" fmla="*/ 484683 w 6029197"/>
              <a:gd name="connsiteY437" fmla="*/ 180043 h 6482355"/>
              <a:gd name="connsiteX438" fmla="*/ 571279 w 6029197"/>
              <a:gd name="connsiteY438" fmla="*/ 213548 h 6482355"/>
              <a:gd name="connsiteX439" fmla="*/ 581412 w 6029197"/>
              <a:gd name="connsiteY439" fmla="*/ 257578 h 6482355"/>
              <a:gd name="connsiteX440" fmla="*/ 582661 w 6029197"/>
              <a:gd name="connsiteY440" fmla="*/ 261714 h 6482355"/>
              <a:gd name="connsiteX441" fmla="*/ 579920 w 6029197"/>
              <a:gd name="connsiteY441" fmla="*/ 265885 h 6482355"/>
              <a:gd name="connsiteX442" fmla="*/ 560946 w 6029197"/>
              <a:gd name="connsiteY442" fmla="*/ 274958 h 6482355"/>
              <a:gd name="connsiteX443" fmla="*/ 573898 w 6029197"/>
              <a:gd name="connsiteY443" fmla="*/ 296519 h 6482355"/>
              <a:gd name="connsiteX444" fmla="*/ 547514 w 6029197"/>
              <a:gd name="connsiteY444" fmla="*/ 314619 h 6482355"/>
              <a:gd name="connsiteX445" fmla="*/ 642066 w 6029197"/>
              <a:gd name="connsiteY445" fmla="*/ 373299 h 6482355"/>
              <a:gd name="connsiteX446" fmla="*/ 542203 w 6029197"/>
              <a:gd name="connsiteY446" fmla="*/ 371008 h 6482355"/>
              <a:gd name="connsiteX447" fmla="*/ 542203 w 6029197"/>
              <a:gd name="connsiteY447" fmla="*/ 371008 h 6482355"/>
              <a:gd name="connsiteX448" fmla="*/ 593607 w 6029197"/>
              <a:gd name="connsiteY448" fmla="*/ 405192 h 6482355"/>
              <a:gd name="connsiteX449" fmla="*/ 619145 w 6029197"/>
              <a:gd name="connsiteY449" fmla="*/ 430731 h 6482355"/>
              <a:gd name="connsiteX450" fmla="*/ 649189 w 6029197"/>
              <a:gd name="connsiteY450" fmla="*/ 477994 h 6482355"/>
              <a:gd name="connsiteX451" fmla="*/ 632293 w 6029197"/>
              <a:gd name="connsiteY451" fmla="*/ 487642 h 6482355"/>
              <a:gd name="connsiteX452" fmla="*/ 631019 w 6029197"/>
              <a:gd name="connsiteY452" fmla="*/ 487187 h 6482355"/>
              <a:gd name="connsiteX453" fmla="*/ 610693 w 6029197"/>
              <a:gd name="connsiteY453" fmla="*/ 472163 h 6482355"/>
              <a:gd name="connsiteX454" fmla="*/ 541007 w 6029197"/>
              <a:gd name="connsiteY454" fmla="*/ 432944 h 6482355"/>
              <a:gd name="connsiteX455" fmla="*/ 583991 w 6029197"/>
              <a:gd name="connsiteY455" fmla="*/ 465885 h 6482355"/>
              <a:gd name="connsiteX456" fmla="*/ 549327 w 6029197"/>
              <a:gd name="connsiteY456" fmla="*/ 475701 h 6482355"/>
              <a:gd name="connsiteX457" fmla="*/ 573821 w 6029197"/>
              <a:gd name="connsiteY457" fmla="*/ 518851 h 6482355"/>
              <a:gd name="connsiteX458" fmla="*/ 599522 w 6029197"/>
              <a:gd name="connsiteY458" fmla="*/ 535943 h 6482355"/>
              <a:gd name="connsiteX459" fmla="*/ 604027 w 6029197"/>
              <a:gd name="connsiteY459" fmla="*/ 557666 h 6482355"/>
              <a:gd name="connsiteX460" fmla="*/ 668219 w 6029197"/>
              <a:gd name="connsiteY460" fmla="*/ 621858 h 6482355"/>
              <a:gd name="connsiteX461" fmla="*/ 969303 w 6029197"/>
              <a:gd name="connsiteY461" fmla="*/ 842590 h 6482355"/>
              <a:gd name="connsiteX462" fmla="*/ 1046763 w 6029197"/>
              <a:gd name="connsiteY462" fmla="*/ 875567 h 6482355"/>
              <a:gd name="connsiteX463" fmla="*/ 1060203 w 6029197"/>
              <a:gd name="connsiteY463" fmla="*/ 871788 h 6482355"/>
              <a:gd name="connsiteX464" fmla="*/ 1439111 w 6029197"/>
              <a:gd name="connsiteY464" fmla="*/ 1143080 h 6482355"/>
              <a:gd name="connsiteX465" fmla="*/ 1486537 w 6029197"/>
              <a:gd name="connsiteY465" fmla="*/ 1164677 h 6482355"/>
              <a:gd name="connsiteX466" fmla="*/ 1486891 w 6029197"/>
              <a:gd name="connsiteY466" fmla="*/ 1146377 h 6482355"/>
              <a:gd name="connsiteX467" fmla="*/ 1629232 w 6029197"/>
              <a:gd name="connsiteY467" fmla="*/ 1244237 h 6482355"/>
              <a:gd name="connsiteX468" fmla="*/ 1680271 w 6029197"/>
              <a:gd name="connsiteY468" fmla="*/ 1260840 h 6482355"/>
              <a:gd name="connsiteX469" fmla="*/ 1487216 w 6029197"/>
              <a:gd name="connsiteY469" fmla="*/ 1129485 h 6482355"/>
              <a:gd name="connsiteX470" fmla="*/ 1414416 w 6029197"/>
              <a:gd name="connsiteY470" fmla="*/ 1073903 h 6482355"/>
              <a:gd name="connsiteX471" fmla="*/ 1474266 w 6029197"/>
              <a:gd name="connsiteY471" fmla="*/ 1107925 h 6482355"/>
              <a:gd name="connsiteX472" fmla="*/ 1538975 w 6029197"/>
              <a:gd name="connsiteY472" fmla="*/ 1145369 h 6482355"/>
              <a:gd name="connsiteX473" fmla="*/ 1538975 w 6029197"/>
              <a:gd name="connsiteY473" fmla="*/ 1145369 h 6482355"/>
              <a:gd name="connsiteX474" fmla="*/ 1264472 w 6029197"/>
              <a:gd name="connsiteY474" fmla="*/ 932568 h 6482355"/>
              <a:gd name="connsiteX475" fmla="*/ 1440963 w 6029197"/>
              <a:gd name="connsiteY475" fmla="*/ 1047357 h 6482355"/>
              <a:gd name="connsiteX476" fmla="*/ 1806917 w 6029197"/>
              <a:gd name="connsiteY476" fmla="*/ 1297088 h 6482355"/>
              <a:gd name="connsiteX477" fmla="*/ 1849512 w 6029197"/>
              <a:gd name="connsiteY477" fmla="*/ 1313854 h 6482355"/>
              <a:gd name="connsiteX478" fmla="*/ 1673185 w 6029197"/>
              <a:gd name="connsiteY478" fmla="*/ 1190619 h 6482355"/>
              <a:gd name="connsiteX479" fmla="*/ 1673513 w 6029197"/>
              <a:gd name="connsiteY479" fmla="*/ 1173727 h 6482355"/>
              <a:gd name="connsiteX480" fmla="*/ 1544450 w 6029197"/>
              <a:gd name="connsiteY480" fmla="*/ 1080535 h 6482355"/>
              <a:gd name="connsiteX481" fmla="*/ 1562058 w 6029197"/>
              <a:gd name="connsiteY481" fmla="*/ 1079493 h 6482355"/>
              <a:gd name="connsiteX482" fmla="*/ 1540825 w 6029197"/>
              <a:gd name="connsiteY482" fmla="*/ 1049648 h 6482355"/>
              <a:gd name="connsiteX483" fmla="*/ 1670569 w 6029197"/>
              <a:gd name="connsiteY483" fmla="*/ 1107647 h 6482355"/>
              <a:gd name="connsiteX484" fmla="*/ 1929022 w 6029197"/>
              <a:gd name="connsiteY484" fmla="*/ 1277138 h 6482355"/>
              <a:gd name="connsiteX485" fmla="*/ 2063079 w 6029197"/>
              <a:gd name="connsiteY485" fmla="*/ 1366714 h 6482355"/>
              <a:gd name="connsiteX486" fmla="*/ 2088583 w 6029197"/>
              <a:gd name="connsiteY486" fmla="*/ 1357779 h 6482355"/>
              <a:gd name="connsiteX487" fmla="*/ 2213503 w 6029197"/>
              <a:gd name="connsiteY487" fmla="*/ 1446829 h 6482355"/>
              <a:gd name="connsiteX488" fmla="*/ 3065679 w 6029197"/>
              <a:gd name="connsiteY488" fmla="*/ 2057944 h 6482355"/>
              <a:gd name="connsiteX489" fmla="*/ 3056868 w 6029197"/>
              <a:gd name="connsiteY489" fmla="*/ 2040525 h 6482355"/>
              <a:gd name="connsiteX490" fmla="*/ 2231113 w 6029197"/>
              <a:gd name="connsiteY490" fmla="*/ 1445784 h 6482355"/>
              <a:gd name="connsiteX491" fmla="*/ 2201597 w 6029197"/>
              <a:gd name="connsiteY491" fmla="*/ 1407659 h 6482355"/>
              <a:gd name="connsiteX492" fmla="*/ 2498012 w 6029197"/>
              <a:gd name="connsiteY492" fmla="*/ 1615111 h 6482355"/>
              <a:gd name="connsiteX493" fmla="*/ 2538036 w 6029197"/>
              <a:gd name="connsiteY493" fmla="*/ 1619263 h 6482355"/>
              <a:gd name="connsiteX494" fmla="*/ 2614977 w 6029197"/>
              <a:gd name="connsiteY494" fmla="*/ 1678987 h 6482355"/>
              <a:gd name="connsiteX495" fmla="*/ 3070827 w 6029197"/>
              <a:gd name="connsiteY495" fmla="*/ 2010001 h 6482355"/>
              <a:gd name="connsiteX496" fmla="*/ 3105139 w 6029197"/>
              <a:gd name="connsiteY496" fmla="*/ 2018484 h 6482355"/>
              <a:gd name="connsiteX497" fmla="*/ 2512133 w 6029197"/>
              <a:gd name="connsiteY497" fmla="*/ 1576142 h 6482355"/>
              <a:gd name="connsiteX498" fmla="*/ 2305801 w 6029197"/>
              <a:gd name="connsiteY498" fmla="*/ 1440119 h 6482355"/>
              <a:gd name="connsiteX499" fmla="*/ 2293013 w 6029197"/>
              <a:gd name="connsiteY499" fmla="*/ 1410112 h 6482355"/>
              <a:gd name="connsiteX500" fmla="*/ 3303905 w 6029197"/>
              <a:gd name="connsiteY500" fmla="*/ 2145507 h 6482355"/>
              <a:gd name="connsiteX501" fmla="*/ 3458834 w 6029197"/>
              <a:gd name="connsiteY501" fmla="*/ 2247344 h 6482355"/>
              <a:gd name="connsiteX502" fmla="*/ 3441579 w 6029197"/>
              <a:gd name="connsiteY502" fmla="*/ 2230088 h 6482355"/>
              <a:gd name="connsiteX503" fmla="*/ 3132401 w 6029197"/>
              <a:gd name="connsiteY503" fmla="*/ 1991221 h 6482355"/>
              <a:gd name="connsiteX504" fmla="*/ 3037486 w 6029197"/>
              <a:gd name="connsiteY504" fmla="*/ 1914961 h 6482355"/>
              <a:gd name="connsiteX505" fmla="*/ 3342711 w 6029197"/>
              <a:gd name="connsiteY505" fmla="*/ 2139832 h 6482355"/>
              <a:gd name="connsiteX506" fmla="*/ 3382571 w 6029197"/>
              <a:gd name="connsiteY506" fmla="*/ 2152429 h 6482355"/>
              <a:gd name="connsiteX507" fmla="*/ 2939827 w 6029197"/>
              <a:gd name="connsiteY507" fmla="*/ 1798647 h 6482355"/>
              <a:gd name="connsiteX508" fmla="*/ 2621133 w 6029197"/>
              <a:gd name="connsiteY508" fmla="*/ 1578960 h 6482355"/>
              <a:gd name="connsiteX509" fmla="*/ 2531076 w 6029197"/>
              <a:gd name="connsiteY509" fmla="*/ 1506123 h 6482355"/>
              <a:gd name="connsiteX510" fmla="*/ 2655799 w 6029197"/>
              <a:gd name="connsiteY510" fmla="*/ 1569143 h 6482355"/>
              <a:gd name="connsiteX511" fmla="*/ 2991558 w 6029197"/>
              <a:gd name="connsiteY511" fmla="*/ 1815940 h 6482355"/>
              <a:gd name="connsiteX512" fmla="*/ 3064712 w 6029197"/>
              <a:gd name="connsiteY512" fmla="*/ 1853222 h 6482355"/>
              <a:gd name="connsiteX513" fmla="*/ 3279690 w 6029197"/>
              <a:gd name="connsiteY513" fmla="*/ 2015109 h 6482355"/>
              <a:gd name="connsiteX514" fmla="*/ 3370301 w 6029197"/>
              <a:gd name="connsiteY514" fmla="*/ 2095677 h 6482355"/>
              <a:gd name="connsiteX515" fmla="*/ 3421867 w 6029197"/>
              <a:gd name="connsiteY515" fmla="*/ 2121416 h 6482355"/>
              <a:gd name="connsiteX516" fmla="*/ 3482436 w 6029197"/>
              <a:gd name="connsiteY516" fmla="*/ 2154720 h 6482355"/>
              <a:gd name="connsiteX517" fmla="*/ 3013798 w 6029197"/>
              <a:gd name="connsiteY517" fmla="*/ 1793700 h 6482355"/>
              <a:gd name="connsiteX518" fmla="*/ 2618351 w 6029197"/>
              <a:gd name="connsiteY518" fmla="*/ 1504435 h 6482355"/>
              <a:gd name="connsiteX519" fmla="*/ 2351089 w 6029197"/>
              <a:gd name="connsiteY519" fmla="*/ 1317525 h 6482355"/>
              <a:gd name="connsiteX520" fmla="*/ 2295871 w 6029197"/>
              <a:gd name="connsiteY520" fmla="*/ 1262307 h 6482355"/>
              <a:gd name="connsiteX521" fmla="*/ 2596427 w 6029197"/>
              <a:gd name="connsiteY521" fmla="*/ 1473902 h 6482355"/>
              <a:gd name="connsiteX522" fmla="*/ 2919235 w 6029197"/>
              <a:gd name="connsiteY522" fmla="*/ 1699138 h 6482355"/>
              <a:gd name="connsiteX523" fmla="*/ 2877322 w 6029197"/>
              <a:gd name="connsiteY523" fmla="*/ 1647180 h 6482355"/>
              <a:gd name="connsiteX524" fmla="*/ 2356601 w 6029197"/>
              <a:gd name="connsiteY524" fmla="*/ 1287165 h 6482355"/>
              <a:gd name="connsiteX525" fmla="*/ 2369352 w 6029197"/>
              <a:gd name="connsiteY525" fmla="*/ 1282697 h 6482355"/>
              <a:gd name="connsiteX526" fmla="*/ 2425614 w 6029197"/>
              <a:gd name="connsiteY526" fmla="*/ 1320305 h 6482355"/>
              <a:gd name="connsiteX527" fmla="*/ 4265724 w 6029197"/>
              <a:gd name="connsiteY527" fmla="*/ 2689773 h 6482355"/>
              <a:gd name="connsiteX528" fmla="*/ 4480213 w 6029197"/>
              <a:gd name="connsiteY528" fmla="*/ 2876999 h 6482355"/>
              <a:gd name="connsiteX529" fmla="*/ 4621184 w 6029197"/>
              <a:gd name="connsiteY529" fmla="*/ 3009360 h 6482355"/>
              <a:gd name="connsiteX530" fmla="*/ 4587715 w 6029197"/>
              <a:gd name="connsiteY530" fmla="*/ 2957239 h 6482355"/>
              <a:gd name="connsiteX531" fmla="*/ 4561297 w 6029197"/>
              <a:gd name="connsiteY531" fmla="*/ 2940863 h 6482355"/>
              <a:gd name="connsiteX532" fmla="*/ 4210695 w 6029197"/>
              <a:gd name="connsiteY532" fmla="*/ 2624701 h 6482355"/>
              <a:gd name="connsiteX533" fmla="*/ 4283660 w 6029197"/>
              <a:gd name="connsiteY533" fmla="*/ 2671837 h 6482355"/>
              <a:gd name="connsiteX534" fmla="*/ 4566482 w 6029197"/>
              <a:gd name="connsiteY534" fmla="*/ 2927395 h 6482355"/>
              <a:gd name="connsiteX535" fmla="*/ 4759382 w 6029197"/>
              <a:gd name="connsiteY535" fmla="*/ 3103079 h 6482355"/>
              <a:gd name="connsiteX536" fmla="*/ 4746785 w 6029197"/>
              <a:gd name="connsiteY536" fmla="*/ 3063218 h 6482355"/>
              <a:gd name="connsiteX537" fmla="*/ 4853934 w 6029197"/>
              <a:gd name="connsiteY537" fmla="*/ 3161758 h 6482355"/>
              <a:gd name="connsiteX538" fmla="*/ 4959560 w 6029197"/>
              <a:gd name="connsiteY538" fmla="*/ 3339126 h 6482355"/>
              <a:gd name="connsiteX539" fmla="*/ 4906106 w 6029197"/>
              <a:gd name="connsiteY539" fmla="*/ 3374635 h 6482355"/>
              <a:gd name="connsiteX540" fmla="*/ 4903007 w 6029197"/>
              <a:gd name="connsiteY540" fmla="*/ 3352885 h 6482355"/>
              <a:gd name="connsiteX541" fmla="*/ 4897495 w 6029197"/>
              <a:gd name="connsiteY541" fmla="*/ 3383246 h 6482355"/>
              <a:gd name="connsiteX542" fmla="*/ 4888206 w 6029197"/>
              <a:gd name="connsiteY542" fmla="*/ 3427046 h 6482355"/>
              <a:gd name="connsiteX543" fmla="*/ 4848355 w 6029197"/>
              <a:gd name="connsiteY543" fmla="*/ 3450331 h 6482355"/>
              <a:gd name="connsiteX544" fmla="*/ 4843562 w 6029197"/>
              <a:gd name="connsiteY544" fmla="*/ 3479974 h 6482355"/>
              <a:gd name="connsiteX545" fmla="*/ 4817179 w 6029197"/>
              <a:gd name="connsiteY545" fmla="*/ 3498073 h 6482355"/>
              <a:gd name="connsiteX546" fmla="*/ 4811840 w 6029197"/>
              <a:gd name="connsiteY546" fmla="*/ 3555870 h 6482355"/>
              <a:gd name="connsiteX547" fmla="*/ 4771664 w 6029197"/>
              <a:gd name="connsiteY547" fmla="*/ 3596046 h 6482355"/>
              <a:gd name="connsiteX548" fmla="*/ 4811350 w 6029197"/>
              <a:gd name="connsiteY548" fmla="*/ 3581207 h 6482355"/>
              <a:gd name="connsiteX549" fmla="*/ 4730670 w 6029197"/>
              <a:gd name="connsiteY549" fmla="*/ 3678454 h 6482355"/>
              <a:gd name="connsiteX550" fmla="*/ 4685835 w 6029197"/>
              <a:gd name="connsiteY550" fmla="*/ 3741235 h 6482355"/>
              <a:gd name="connsiteX551" fmla="*/ 4702765 w 6029197"/>
              <a:gd name="connsiteY551" fmla="*/ 3775382 h 6482355"/>
              <a:gd name="connsiteX552" fmla="*/ 4577601 w 6029197"/>
              <a:gd name="connsiteY552" fmla="*/ 3917111 h 6482355"/>
              <a:gd name="connsiteX553" fmla="*/ 4572455 w 6029197"/>
              <a:gd name="connsiteY553" fmla="*/ 3965052 h 6482355"/>
              <a:gd name="connsiteX554" fmla="*/ 4550024 w 6029197"/>
              <a:gd name="connsiteY554" fmla="*/ 3997147 h 6482355"/>
              <a:gd name="connsiteX555" fmla="*/ 4500910 w 6029197"/>
              <a:gd name="connsiteY555" fmla="*/ 4062825 h 6482355"/>
              <a:gd name="connsiteX556" fmla="*/ 4499903 w 6029197"/>
              <a:gd name="connsiteY556" fmla="*/ 4114909 h 6482355"/>
              <a:gd name="connsiteX557" fmla="*/ 4464031 w 6029197"/>
              <a:gd name="connsiteY557" fmla="*/ 4150781 h 6482355"/>
              <a:gd name="connsiteX558" fmla="*/ 4441110 w 6029197"/>
              <a:gd name="connsiteY558" fmla="*/ 4208215 h 6482355"/>
              <a:gd name="connsiteX559" fmla="*/ 4386976 w 6029197"/>
              <a:gd name="connsiteY559" fmla="*/ 4278914 h 6482355"/>
              <a:gd name="connsiteX560" fmla="*/ 4517409 w 6029197"/>
              <a:gd name="connsiteY560" fmla="*/ 4337604 h 6482355"/>
              <a:gd name="connsiteX561" fmla="*/ 4629015 w 6029197"/>
              <a:gd name="connsiteY561" fmla="*/ 4387511 h 6482355"/>
              <a:gd name="connsiteX562" fmla="*/ 4451167 w 6029197"/>
              <a:gd name="connsiteY562" fmla="*/ 4343106 h 6482355"/>
              <a:gd name="connsiteX563" fmla="*/ 4477586 w 6029197"/>
              <a:gd name="connsiteY563" fmla="*/ 4359481 h 6482355"/>
              <a:gd name="connsiteX564" fmla="*/ 4849860 w 6029197"/>
              <a:gd name="connsiteY564" fmla="*/ 4500739 h 6482355"/>
              <a:gd name="connsiteX565" fmla="*/ 5226804 w 6029197"/>
              <a:gd name="connsiteY565" fmla="*/ 4655274 h 6482355"/>
              <a:gd name="connsiteX566" fmla="*/ 5606844 w 6029197"/>
              <a:gd name="connsiteY566" fmla="*/ 4831560 h 6482355"/>
              <a:gd name="connsiteX567" fmla="*/ 5390532 w 6029197"/>
              <a:gd name="connsiteY567" fmla="*/ 4738649 h 6482355"/>
              <a:gd name="connsiteX568" fmla="*/ 5317215 w 6029197"/>
              <a:gd name="connsiteY568" fmla="*/ 4709811 h 6482355"/>
              <a:gd name="connsiteX569" fmla="*/ 5376900 w 6029197"/>
              <a:gd name="connsiteY569" fmla="*/ 4752281 h 6482355"/>
              <a:gd name="connsiteX570" fmla="*/ 5856678 w 6029197"/>
              <a:gd name="connsiteY570" fmla="*/ 4973777 h 6482355"/>
              <a:gd name="connsiteX571" fmla="*/ 5407270 w 6029197"/>
              <a:gd name="connsiteY571" fmla="*/ 4782651 h 6482355"/>
              <a:gd name="connsiteX572" fmla="*/ 5372242 w 6029197"/>
              <a:gd name="connsiteY572" fmla="*/ 4774885 h 6482355"/>
              <a:gd name="connsiteX573" fmla="*/ 5402966 w 6029197"/>
              <a:gd name="connsiteY573" fmla="*/ 4786955 h 6482355"/>
              <a:gd name="connsiteX574" fmla="*/ 5881890 w 6029197"/>
              <a:gd name="connsiteY574" fmla="*/ 5016209 h 6482355"/>
              <a:gd name="connsiteX575" fmla="*/ 5773706 w 6029197"/>
              <a:gd name="connsiteY575" fmla="*/ 4971161 h 6482355"/>
              <a:gd name="connsiteX576" fmla="*/ 5662099 w 6029197"/>
              <a:gd name="connsiteY576" fmla="*/ 4921253 h 6482355"/>
              <a:gd name="connsiteX577" fmla="*/ 5734373 w 6029197"/>
              <a:gd name="connsiteY577" fmla="*/ 4967700 h 6482355"/>
              <a:gd name="connsiteX578" fmla="*/ 5816665 w 6029197"/>
              <a:gd name="connsiteY578" fmla="*/ 5005509 h 6482355"/>
              <a:gd name="connsiteX579" fmla="*/ 5742494 w 6029197"/>
              <a:gd name="connsiteY579" fmla="*/ 4984428 h 6482355"/>
              <a:gd name="connsiteX580" fmla="*/ 5319831 w 6029197"/>
              <a:gd name="connsiteY580" fmla="*/ 4792783 h 6482355"/>
              <a:gd name="connsiteX581" fmla="*/ 5150754 w 6029197"/>
              <a:gd name="connsiteY581" fmla="*/ 4731324 h 6482355"/>
              <a:gd name="connsiteX582" fmla="*/ 5173033 w 6029197"/>
              <a:gd name="connsiteY582" fmla="*/ 4743556 h 6482355"/>
              <a:gd name="connsiteX583" fmla="*/ 5518235 w 6029197"/>
              <a:gd name="connsiteY583" fmla="*/ 4902224 h 6482355"/>
              <a:gd name="connsiteX584" fmla="*/ 5648668 w 6029197"/>
              <a:gd name="connsiteY584" fmla="*/ 4960913 h 6482355"/>
              <a:gd name="connsiteX585" fmla="*/ 5569639 w 6029197"/>
              <a:gd name="connsiteY585" fmla="*/ 4936409 h 6482355"/>
              <a:gd name="connsiteX586" fmla="*/ 5180271 w 6029197"/>
              <a:gd name="connsiteY586" fmla="*/ 4769450 h 6482355"/>
              <a:gd name="connsiteX587" fmla="*/ 5024500 w 6029197"/>
              <a:gd name="connsiteY587" fmla="*/ 4711250 h 6482355"/>
              <a:gd name="connsiteX588" fmla="*/ 5133373 w 6029197"/>
              <a:gd name="connsiteY588" fmla="*/ 4756988 h 6482355"/>
              <a:gd name="connsiteX589" fmla="*/ 5241366 w 6029197"/>
              <a:gd name="connsiteY589" fmla="*/ 4811889 h 6482355"/>
              <a:gd name="connsiteX590" fmla="*/ 5045897 w 6029197"/>
              <a:gd name="connsiteY590" fmla="*/ 4732647 h 6482355"/>
              <a:gd name="connsiteX591" fmla="*/ 4980699 w 6029197"/>
              <a:gd name="connsiteY591" fmla="*/ 4720540 h 6482355"/>
              <a:gd name="connsiteX592" fmla="*/ 4755749 w 6029197"/>
              <a:gd name="connsiteY592" fmla="*/ 4637644 h 6482355"/>
              <a:gd name="connsiteX593" fmla="*/ 4720720 w 6029197"/>
              <a:gd name="connsiteY593" fmla="*/ 4629879 h 6482355"/>
              <a:gd name="connsiteX594" fmla="*/ 4777147 w 6029197"/>
              <a:gd name="connsiteY594" fmla="*/ 4659041 h 6482355"/>
              <a:gd name="connsiteX595" fmla="*/ 5248804 w 6029197"/>
              <a:gd name="connsiteY595" fmla="*/ 4863810 h 6482355"/>
              <a:gd name="connsiteX596" fmla="*/ 4850111 w 6029197"/>
              <a:gd name="connsiteY596" fmla="*/ 4706178 h 6482355"/>
              <a:gd name="connsiteX597" fmla="*/ 4798026 w 6029197"/>
              <a:gd name="connsiteY597" fmla="*/ 4707185 h 6482355"/>
              <a:gd name="connsiteX598" fmla="*/ 5264853 w 6029197"/>
              <a:gd name="connsiteY598" fmla="*/ 4907122 h 6482355"/>
              <a:gd name="connsiteX599" fmla="*/ 5299365 w 6029197"/>
              <a:gd name="connsiteY599" fmla="*/ 4941633 h 6482355"/>
              <a:gd name="connsiteX600" fmla="*/ 4983679 w 6029197"/>
              <a:gd name="connsiteY600" fmla="*/ 4821092 h 6482355"/>
              <a:gd name="connsiteX601" fmla="*/ 4926927 w 6029197"/>
              <a:gd name="connsiteY601" fmla="*/ 4808822 h 6482355"/>
              <a:gd name="connsiteX602" fmla="*/ 5437036 w 6029197"/>
              <a:gd name="connsiteY602" fmla="*/ 5026215 h 6482355"/>
              <a:gd name="connsiteX603" fmla="*/ 5623207 w 6029197"/>
              <a:gd name="connsiteY603" fmla="*/ 5113378 h 6482355"/>
              <a:gd name="connsiteX604" fmla="*/ 5678588 w 6029197"/>
              <a:gd name="connsiteY604" fmla="*/ 5160150 h 6482355"/>
              <a:gd name="connsiteX605" fmla="*/ 5808141 w 6029197"/>
              <a:gd name="connsiteY605" fmla="*/ 5228003 h 6482355"/>
              <a:gd name="connsiteX606" fmla="*/ 5837822 w 6029197"/>
              <a:gd name="connsiteY606" fmla="*/ 5257683 h 6482355"/>
              <a:gd name="connsiteX607" fmla="*/ 5915808 w 6029197"/>
              <a:gd name="connsiteY607" fmla="*/ 5299797 h 6482355"/>
              <a:gd name="connsiteX608" fmla="*/ 5988082 w 6029197"/>
              <a:gd name="connsiteY608" fmla="*/ 5346242 h 6482355"/>
              <a:gd name="connsiteX609" fmla="*/ 5902176 w 6029197"/>
              <a:gd name="connsiteY609" fmla="*/ 5313429 h 6482355"/>
              <a:gd name="connsiteX610" fmla="*/ 5944971 w 6029197"/>
              <a:gd name="connsiteY610" fmla="*/ 5356224 h 6482355"/>
              <a:gd name="connsiteX611" fmla="*/ 5772107 w 6029197"/>
              <a:gd name="connsiteY611" fmla="*/ 5272320 h 6482355"/>
              <a:gd name="connsiteX612" fmla="*/ 5775921 w 6029197"/>
              <a:gd name="connsiteY612" fmla="*/ 5293355 h 6482355"/>
              <a:gd name="connsiteX613" fmla="*/ 5853743 w 6029197"/>
              <a:gd name="connsiteY613" fmla="*/ 5343915 h 6482355"/>
              <a:gd name="connsiteX614" fmla="*/ 5987440 w 6029197"/>
              <a:gd name="connsiteY614" fmla="*/ 5415909 h 6482355"/>
              <a:gd name="connsiteX615" fmla="*/ 5914121 w 6029197"/>
              <a:gd name="connsiteY615" fmla="*/ 5387073 h 6482355"/>
              <a:gd name="connsiteX616" fmla="*/ 5835808 w 6029197"/>
              <a:gd name="connsiteY616" fmla="*/ 5361851 h 6482355"/>
              <a:gd name="connsiteX617" fmla="*/ 5931050 w 6029197"/>
              <a:gd name="connsiteY617" fmla="*/ 5421222 h 6482355"/>
              <a:gd name="connsiteX618" fmla="*/ 6029189 w 6029197"/>
              <a:gd name="connsiteY618" fmla="*/ 5476312 h 6482355"/>
              <a:gd name="connsiteX619" fmla="*/ 5926029 w 6029197"/>
              <a:gd name="connsiteY619" fmla="*/ 5426243 h 6482355"/>
              <a:gd name="connsiteX620" fmla="*/ 5926228 w 6029197"/>
              <a:gd name="connsiteY620" fmla="*/ 5452271 h 6482355"/>
              <a:gd name="connsiteX621" fmla="*/ 5894814 w 6029197"/>
              <a:gd name="connsiteY621" fmla="*/ 5439509 h 6482355"/>
              <a:gd name="connsiteX622" fmla="*/ 5873618 w 6029197"/>
              <a:gd name="connsiteY622" fmla="*/ 5444141 h 6482355"/>
              <a:gd name="connsiteX623" fmla="*/ 5955029 w 6029197"/>
              <a:gd name="connsiteY623" fmla="*/ 5491114 h 6482355"/>
              <a:gd name="connsiteX624" fmla="*/ 5946782 w 6029197"/>
              <a:gd name="connsiteY624" fmla="*/ 5517305 h 6482355"/>
              <a:gd name="connsiteX625" fmla="*/ 5937810 w 6029197"/>
              <a:gd name="connsiteY625" fmla="*/ 5508333 h 6482355"/>
              <a:gd name="connsiteX626" fmla="*/ 5946782 w 6029197"/>
              <a:gd name="connsiteY626" fmla="*/ 5517305 h 6482355"/>
              <a:gd name="connsiteX627" fmla="*/ 5993518 w 6029197"/>
              <a:gd name="connsiteY627" fmla="*/ 5538213 h 6482355"/>
              <a:gd name="connsiteX628" fmla="*/ 5963349 w 6029197"/>
              <a:gd name="connsiteY628" fmla="*/ 5533871 h 6482355"/>
              <a:gd name="connsiteX629" fmla="*/ 5868115 w 6029197"/>
              <a:gd name="connsiteY629" fmla="*/ 5510384 h 6482355"/>
              <a:gd name="connsiteX630" fmla="*/ 5936966 w 6029197"/>
              <a:gd name="connsiteY630" fmla="*/ 5551971 h 6482355"/>
              <a:gd name="connsiteX631" fmla="*/ 5993039 w 6029197"/>
              <a:gd name="connsiteY631" fmla="*/ 5599433 h 6482355"/>
              <a:gd name="connsiteX632" fmla="*/ 5914888 w 6029197"/>
              <a:gd name="connsiteY632" fmla="*/ 5565766 h 6482355"/>
              <a:gd name="connsiteX633" fmla="*/ 5685272 w 6029197"/>
              <a:gd name="connsiteY633" fmla="*/ 5469593 h 6482355"/>
              <a:gd name="connsiteX634" fmla="*/ 5607649 w 6029197"/>
              <a:gd name="connsiteY634" fmla="*/ 5445062 h 6482355"/>
              <a:gd name="connsiteX635" fmla="*/ 5736673 w 6029197"/>
              <a:gd name="connsiteY635" fmla="*/ 5503779 h 6482355"/>
              <a:gd name="connsiteX636" fmla="*/ 5939746 w 6029197"/>
              <a:gd name="connsiteY636" fmla="*/ 5626496 h 6482355"/>
              <a:gd name="connsiteX637" fmla="*/ 5878689 w 6029197"/>
              <a:gd name="connsiteY637" fmla="*/ 5618531 h 6482355"/>
              <a:gd name="connsiteX638" fmla="*/ 5990307 w 6029197"/>
              <a:gd name="connsiteY638" fmla="*/ 5704319 h 6482355"/>
              <a:gd name="connsiteX639" fmla="*/ 5851980 w 6029197"/>
              <a:gd name="connsiteY639" fmla="*/ 5653522 h 6482355"/>
              <a:gd name="connsiteX640" fmla="*/ 5860273 w 6029197"/>
              <a:gd name="connsiteY640" fmla="*/ 5697686 h 6482355"/>
              <a:gd name="connsiteX641" fmla="*/ 5872697 w 6029197"/>
              <a:gd name="connsiteY641" fmla="*/ 5710111 h 6482355"/>
              <a:gd name="connsiteX642" fmla="*/ 5833363 w 6029197"/>
              <a:gd name="connsiteY642" fmla="*/ 5706651 h 6482355"/>
              <a:gd name="connsiteX643" fmla="*/ 5772633 w 6029197"/>
              <a:gd name="connsiteY643" fmla="*/ 5681792 h 6482355"/>
              <a:gd name="connsiteX644" fmla="*/ 5159498 w 6029197"/>
              <a:gd name="connsiteY644" fmla="*/ 5407289 h 6482355"/>
              <a:gd name="connsiteX645" fmla="*/ 5159498 w 6029197"/>
              <a:gd name="connsiteY645" fmla="*/ 5407289 h 6482355"/>
              <a:gd name="connsiteX646" fmla="*/ 5400685 w 6029197"/>
              <a:gd name="connsiteY646" fmla="*/ 5523642 h 6482355"/>
              <a:gd name="connsiteX647" fmla="*/ 5655515 w 6029197"/>
              <a:gd name="connsiteY647" fmla="*/ 5662245 h 6482355"/>
              <a:gd name="connsiteX648" fmla="*/ 5806628 w 6029197"/>
              <a:gd name="connsiteY648" fmla="*/ 5743049 h 6482355"/>
              <a:gd name="connsiteX649" fmla="*/ 5732457 w 6029197"/>
              <a:gd name="connsiteY649" fmla="*/ 5721968 h 6482355"/>
              <a:gd name="connsiteX650" fmla="*/ 5909826 w 6029197"/>
              <a:gd name="connsiteY650" fmla="*/ 5827594 h 6482355"/>
              <a:gd name="connsiteX651" fmla="*/ 5891890 w 6029197"/>
              <a:gd name="connsiteY651" fmla="*/ 5845530 h 6482355"/>
              <a:gd name="connsiteX652" fmla="*/ 5995415 w 6029197"/>
              <a:gd name="connsiteY652" fmla="*/ 5913183 h 6482355"/>
              <a:gd name="connsiteX653" fmla="*/ 5908983 w 6029197"/>
              <a:gd name="connsiteY653" fmla="*/ 5871231 h 6482355"/>
              <a:gd name="connsiteX654" fmla="*/ 5822551 w 6029197"/>
              <a:gd name="connsiteY654" fmla="*/ 5829281 h 6482355"/>
              <a:gd name="connsiteX655" fmla="*/ 5869322 w 6029197"/>
              <a:gd name="connsiteY655" fmla="*/ 5884662 h 6482355"/>
              <a:gd name="connsiteX656" fmla="*/ 5739254 w 6029197"/>
              <a:gd name="connsiteY656" fmla="*/ 5843555 h 6482355"/>
              <a:gd name="connsiteX657" fmla="*/ 5898486 w 6029197"/>
              <a:gd name="connsiteY657" fmla="*/ 5941089 h 6482355"/>
              <a:gd name="connsiteX658" fmla="*/ 6002174 w 6029197"/>
              <a:gd name="connsiteY658" fmla="*/ 6000295 h 6482355"/>
              <a:gd name="connsiteX659" fmla="*/ 5872430 w 6029197"/>
              <a:gd name="connsiteY659" fmla="*/ 5942295 h 6482355"/>
              <a:gd name="connsiteX660" fmla="*/ 5854331 w 6029197"/>
              <a:gd name="connsiteY660" fmla="*/ 5968679 h 6482355"/>
              <a:gd name="connsiteX661" fmla="*/ 5755502 w 6029197"/>
              <a:gd name="connsiteY661" fmla="*/ 5912896 h 6482355"/>
              <a:gd name="connsiteX662" fmla="*/ 5725141 w 6029197"/>
              <a:gd name="connsiteY662" fmla="*/ 5918407 h 6482355"/>
              <a:gd name="connsiteX663" fmla="*/ 5620410 w 6029197"/>
              <a:gd name="connsiteY663" fmla="*/ 5876810 h 6482355"/>
              <a:gd name="connsiteX664" fmla="*/ 5404950 w 6029197"/>
              <a:gd name="connsiteY664" fmla="*/ 5776143 h 6482355"/>
              <a:gd name="connsiteX665" fmla="*/ 5404950 w 6029197"/>
              <a:gd name="connsiteY665" fmla="*/ 5776143 h 6482355"/>
              <a:gd name="connsiteX666" fmla="*/ 5620610 w 6029197"/>
              <a:gd name="connsiteY666" fmla="*/ 5902838 h 6482355"/>
              <a:gd name="connsiteX667" fmla="*/ 5732744 w 6029197"/>
              <a:gd name="connsiteY667" fmla="*/ 5961882 h 6482355"/>
              <a:gd name="connsiteX668" fmla="*/ 5809686 w 6029197"/>
              <a:gd name="connsiteY668" fmla="*/ 6021605 h 6482355"/>
              <a:gd name="connsiteX669" fmla="*/ 5701530 w 6029197"/>
              <a:gd name="connsiteY669" fmla="*/ 5975149 h 6482355"/>
              <a:gd name="connsiteX670" fmla="*/ 5683757 w 6029197"/>
              <a:gd name="connsiteY670" fmla="*/ 5984641 h 6482355"/>
              <a:gd name="connsiteX671" fmla="*/ 5593184 w 6029197"/>
              <a:gd name="connsiteY671" fmla="*/ 5938547 h 6482355"/>
              <a:gd name="connsiteX672" fmla="*/ 5502447 w 6029197"/>
              <a:gd name="connsiteY672" fmla="*/ 5900902 h 6482355"/>
              <a:gd name="connsiteX673" fmla="*/ 5519703 w 6029197"/>
              <a:gd name="connsiteY673" fmla="*/ 5918157 h 6482355"/>
              <a:gd name="connsiteX674" fmla="*/ 5497625 w 6029197"/>
              <a:gd name="connsiteY674" fmla="*/ 5931951 h 6482355"/>
              <a:gd name="connsiteX675" fmla="*/ 5666021 w 6029197"/>
              <a:gd name="connsiteY675" fmla="*/ 6028604 h 6482355"/>
              <a:gd name="connsiteX676" fmla="*/ 5510250 w 6029197"/>
              <a:gd name="connsiteY676" fmla="*/ 5970404 h 6482355"/>
              <a:gd name="connsiteX677" fmla="*/ 5527342 w 6029197"/>
              <a:gd name="connsiteY677" fmla="*/ 5996106 h 6482355"/>
              <a:gd name="connsiteX678" fmla="*/ 5176428 w 6029197"/>
              <a:gd name="connsiteY678" fmla="*/ 5841771 h 6482355"/>
              <a:gd name="connsiteX679" fmla="*/ 4697378 w 6029197"/>
              <a:gd name="connsiteY679" fmla="*/ 5655438 h 6482355"/>
              <a:gd name="connsiteX680" fmla="*/ 4697378 w 6029197"/>
              <a:gd name="connsiteY680" fmla="*/ 5655438 h 6482355"/>
              <a:gd name="connsiteX681" fmla="*/ 5036868 w 6029197"/>
              <a:gd name="connsiteY681" fmla="*/ 5818437 h 6482355"/>
              <a:gd name="connsiteX682" fmla="*/ 4822463 w 6029197"/>
              <a:gd name="connsiteY682" fmla="*/ 5736042 h 6482355"/>
              <a:gd name="connsiteX683" fmla="*/ 4829866 w 6029197"/>
              <a:gd name="connsiteY683" fmla="*/ 5753487 h 6482355"/>
              <a:gd name="connsiteX684" fmla="*/ 5559967 w 6029197"/>
              <a:gd name="connsiteY684" fmla="*/ 6091865 h 6482355"/>
              <a:gd name="connsiteX685" fmla="*/ 5698520 w 6029197"/>
              <a:gd name="connsiteY685" fmla="*/ 6167284 h 6482355"/>
              <a:gd name="connsiteX686" fmla="*/ 5680220 w 6029197"/>
              <a:gd name="connsiteY686" fmla="*/ 6167637 h 6482355"/>
              <a:gd name="connsiteX687" fmla="*/ 5533938 w 6029197"/>
              <a:gd name="connsiteY687" fmla="*/ 6091664 h 6482355"/>
              <a:gd name="connsiteX688" fmla="*/ 5386775 w 6029197"/>
              <a:gd name="connsiteY688" fmla="*/ 6024855 h 6482355"/>
              <a:gd name="connsiteX689" fmla="*/ 5364861 w 6029197"/>
              <a:gd name="connsiteY689" fmla="*/ 6030205 h 6482355"/>
              <a:gd name="connsiteX690" fmla="*/ 5239976 w 6029197"/>
              <a:gd name="connsiteY690" fmla="*/ 5975629 h 6482355"/>
              <a:gd name="connsiteX691" fmla="*/ 5213067 w 6029197"/>
              <a:gd name="connsiteY691" fmla="*/ 5984591 h 6482355"/>
              <a:gd name="connsiteX692" fmla="*/ 5205294 w 6029197"/>
              <a:gd name="connsiteY692" fmla="*/ 5981838 h 6482355"/>
              <a:gd name="connsiteX693" fmla="*/ 5198917 w 6029197"/>
              <a:gd name="connsiteY693" fmla="*/ 5977671 h 6482355"/>
              <a:gd name="connsiteX694" fmla="*/ 5203029 w 6029197"/>
              <a:gd name="connsiteY694" fmla="*/ 5978949 h 6482355"/>
              <a:gd name="connsiteX695" fmla="*/ 5190789 w 6029197"/>
              <a:gd name="connsiteY695" fmla="*/ 5972358 h 6482355"/>
              <a:gd name="connsiteX696" fmla="*/ 5152864 w 6029197"/>
              <a:gd name="connsiteY696" fmla="*/ 5968869 h 6482355"/>
              <a:gd name="connsiteX697" fmla="*/ 5281890 w 6029197"/>
              <a:gd name="connsiteY697" fmla="*/ 6027586 h 6482355"/>
              <a:gd name="connsiteX698" fmla="*/ 5298983 w 6029197"/>
              <a:gd name="connsiteY698" fmla="*/ 6053289 h 6482355"/>
              <a:gd name="connsiteX699" fmla="*/ 5410954 w 6029197"/>
              <a:gd name="connsiteY699" fmla="*/ 6120777 h 6482355"/>
              <a:gd name="connsiteX700" fmla="*/ 5579676 w 6029197"/>
              <a:gd name="connsiteY700" fmla="*/ 6200538 h 6482355"/>
              <a:gd name="connsiteX701" fmla="*/ 5540016 w 6029197"/>
              <a:gd name="connsiteY701" fmla="*/ 6213968 h 6482355"/>
              <a:gd name="connsiteX702" fmla="*/ 5488260 w 6029197"/>
              <a:gd name="connsiteY702" fmla="*/ 6198083 h 6482355"/>
              <a:gd name="connsiteX703" fmla="*/ 5405805 w 6029197"/>
              <a:gd name="connsiteY703" fmla="*/ 6168720 h 6482355"/>
              <a:gd name="connsiteX704" fmla="*/ 5298339 w 6029197"/>
              <a:gd name="connsiteY704" fmla="*/ 6122954 h 6482355"/>
              <a:gd name="connsiteX705" fmla="*/ 4761646 w 6029197"/>
              <a:gd name="connsiteY705" fmla="*/ 5897631 h 6482355"/>
              <a:gd name="connsiteX706" fmla="*/ 4653463 w 6029197"/>
              <a:gd name="connsiteY706" fmla="*/ 5852584 h 6482355"/>
              <a:gd name="connsiteX707" fmla="*/ 4718862 w 6029197"/>
              <a:gd name="connsiteY707" fmla="*/ 5890720 h 6482355"/>
              <a:gd name="connsiteX708" fmla="*/ 5080956 w 6029197"/>
              <a:gd name="connsiteY708" fmla="*/ 6049060 h 6482355"/>
              <a:gd name="connsiteX709" fmla="*/ 5228119 w 6029197"/>
              <a:gd name="connsiteY709" fmla="*/ 6115869 h 6482355"/>
              <a:gd name="connsiteX710" fmla="*/ 5231581 w 6029197"/>
              <a:gd name="connsiteY710" fmla="*/ 6155202 h 6482355"/>
              <a:gd name="connsiteX711" fmla="*/ 5296288 w 6029197"/>
              <a:gd name="connsiteY711" fmla="*/ 6192649 h 6482355"/>
              <a:gd name="connsiteX712" fmla="*/ 5356665 w 6029197"/>
              <a:gd name="connsiteY712" fmla="*/ 6235806 h 6482355"/>
              <a:gd name="connsiteX713" fmla="*/ 5572678 w 6029197"/>
              <a:gd name="connsiteY713" fmla="*/ 6344202 h 6482355"/>
              <a:gd name="connsiteX714" fmla="*/ 5641691 w 6029197"/>
              <a:gd name="connsiteY714" fmla="*/ 6377344 h 6482355"/>
              <a:gd name="connsiteX715" fmla="*/ 5602667 w 6029197"/>
              <a:gd name="connsiteY715" fmla="*/ 6367017 h 6482355"/>
              <a:gd name="connsiteX716" fmla="*/ 5589563 w 6029197"/>
              <a:gd name="connsiteY716" fmla="*/ 6361249 h 6482355"/>
              <a:gd name="connsiteX717" fmla="*/ 5543345 w 6029197"/>
              <a:gd name="connsiteY717" fmla="*/ 6335228 h 6482355"/>
              <a:gd name="connsiteX718" fmla="*/ 5408096 w 6029197"/>
              <a:gd name="connsiteY718" fmla="*/ 6268584 h 6482355"/>
              <a:gd name="connsiteX719" fmla="*/ 5377735 w 6029197"/>
              <a:gd name="connsiteY719" fmla="*/ 6274096 h 6482355"/>
              <a:gd name="connsiteX720" fmla="*/ 5312863 w 6029197"/>
              <a:gd name="connsiteY720" fmla="*/ 6245096 h 6482355"/>
              <a:gd name="connsiteX721" fmla="*/ 5260253 w 6029197"/>
              <a:gd name="connsiteY721" fmla="*/ 6236967 h 6482355"/>
              <a:gd name="connsiteX722" fmla="*/ 5355132 w 6029197"/>
              <a:gd name="connsiteY722" fmla="*/ 6278753 h 6482355"/>
              <a:gd name="connsiteX723" fmla="*/ 5385502 w 6029197"/>
              <a:gd name="connsiteY723" fmla="*/ 6309124 h 6482355"/>
              <a:gd name="connsiteX724" fmla="*/ 5424671 w 6029197"/>
              <a:gd name="connsiteY724" fmla="*/ 6321032 h 6482355"/>
              <a:gd name="connsiteX725" fmla="*/ 5454351 w 6029197"/>
              <a:gd name="connsiteY725" fmla="*/ 6350712 h 6482355"/>
              <a:gd name="connsiteX726" fmla="*/ 5549756 w 6029197"/>
              <a:gd name="connsiteY726" fmla="*/ 6401634 h 6482355"/>
              <a:gd name="connsiteX727" fmla="*/ 5609442 w 6029197"/>
              <a:gd name="connsiteY727" fmla="*/ 6444104 h 6482355"/>
              <a:gd name="connsiteX728" fmla="*/ 5402430 w 6029197"/>
              <a:gd name="connsiteY728" fmla="*/ 6343273 h 6482355"/>
              <a:gd name="connsiteX729" fmla="*/ 5220957 w 6029197"/>
              <a:gd name="connsiteY729" fmla="*/ 6267980 h 6482355"/>
              <a:gd name="connsiteX730" fmla="*/ 5169199 w 6029197"/>
              <a:gd name="connsiteY730" fmla="*/ 6252095 h 6482355"/>
              <a:gd name="connsiteX731" fmla="*/ 5384658 w 6029197"/>
              <a:gd name="connsiteY731" fmla="*/ 6352762 h 6482355"/>
              <a:gd name="connsiteX732" fmla="*/ 5436616 w 6029197"/>
              <a:gd name="connsiteY732" fmla="*/ 6394676 h 6482355"/>
              <a:gd name="connsiteX733" fmla="*/ 5310850 w 6029197"/>
              <a:gd name="connsiteY733" fmla="*/ 6349263 h 6482355"/>
              <a:gd name="connsiteX734" fmla="*/ 4546084 w 6029197"/>
              <a:gd name="connsiteY734" fmla="*/ 6020704 h 6482355"/>
              <a:gd name="connsiteX735" fmla="*/ 4104469 w 6029197"/>
              <a:gd name="connsiteY735" fmla="*/ 5863197 h 6482355"/>
              <a:gd name="connsiteX736" fmla="*/ 3660968 w 6029197"/>
              <a:gd name="connsiteY736" fmla="*/ 5766938 h 6482355"/>
              <a:gd name="connsiteX737" fmla="*/ 4354956 w 6029197"/>
              <a:gd name="connsiteY737" fmla="*/ 5971630 h 6482355"/>
              <a:gd name="connsiteX738" fmla="*/ 4955831 w 6029197"/>
              <a:gd name="connsiteY738" fmla="*/ 6225261 h 6482355"/>
              <a:gd name="connsiteX739" fmla="*/ 5032936 w 6029197"/>
              <a:gd name="connsiteY739" fmla="*/ 6276540 h 6482355"/>
              <a:gd name="connsiteX740" fmla="*/ 4916497 w 6029197"/>
              <a:gd name="connsiteY740" fmla="*/ 6221801 h 6482355"/>
              <a:gd name="connsiteX741" fmla="*/ 4332880 w 6029197"/>
              <a:gd name="connsiteY741" fmla="*/ 5985425 h 6482355"/>
              <a:gd name="connsiteX742" fmla="*/ 3820718 w 6029197"/>
              <a:gd name="connsiteY742" fmla="*/ 5837724 h 6482355"/>
              <a:gd name="connsiteX743" fmla="*/ 3742215 w 6029197"/>
              <a:gd name="connsiteY743" fmla="*/ 5822356 h 6482355"/>
              <a:gd name="connsiteX744" fmla="*/ 3820365 w 6029197"/>
              <a:gd name="connsiteY744" fmla="*/ 5856024 h 6482355"/>
              <a:gd name="connsiteX745" fmla="*/ 3916123 w 6029197"/>
              <a:gd name="connsiteY745" fmla="*/ 5888648 h 6482355"/>
              <a:gd name="connsiteX746" fmla="*/ 3911818 w 6029197"/>
              <a:gd name="connsiteY746" fmla="*/ 5892953 h 6482355"/>
              <a:gd name="connsiteX747" fmla="*/ 3916123 w 6029197"/>
              <a:gd name="connsiteY747" fmla="*/ 5888648 h 6482355"/>
              <a:gd name="connsiteX748" fmla="*/ 4081385 w 6029197"/>
              <a:gd name="connsiteY748" fmla="*/ 5929075 h 6482355"/>
              <a:gd name="connsiteX749" fmla="*/ 4327531 w 6029197"/>
              <a:gd name="connsiteY749" fmla="*/ 6007339 h 6482355"/>
              <a:gd name="connsiteX750" fmla="*/ 4440545 w 6029197"/>
              <a:gd name="connsiteY750" fmla="*/ 6057219 h 6482355"/>
              <a:gd name="connsiteX751" fmla="*/ 4440545 w 6029197"/>
              <a:gd name="connsiteY751" fmla="*/ 6057219 h 6482355"/>
              <a:gd name="connsiteX752" fmla="*/ 4470552 w 6029197"/>
              <a:gd name="connsiteY752" fmla="*/ 6070006 h 6482355"/>
              <a:gd name="connsiteX753" fmla="*/ 4928769 w 6029197"/>
              <a:gd name="connsiteY753" fmla="*/ 6278553 h 6482355"/>
              <a:gd name="connsiteX754" fmla="*/ 4439502 w 6029197"/>
              <a:gd name="connsiteY754" fmla="*/ 6074829 h 6482355"/>
              <a:gd name="connsiteX755" fmla="*/ 4271142 w 6029197"/>
              <a:gd name="connsiteY755" fmla="*/ 6012650 h 6482355"/>
              <a:gd name="connsiteX756" fmla="*/ 4292539 w 6029197"/>
              <a:gd name="connsiteY756" fmla="*/ 6034047 h 6482355"/>
              <a:gd name="connsiteX757" fmla="*/ 4336541 w 6029197"/>
              <a:gd name="connsiteY757" fmla="*/ 6050786 h 6482355"/>
              <a:gd name="connsiteX758" fmla="*/ 4910669 w 6029197"/>
              <a:gd name="connsiteY758" fmla="*/ 6304935 h 6482355"/>
              <a:gd name="connsiteX759" fmla="*/ 4231129 w 6029197"/>
              <a:gd name="connsiteY759" fmla="*/ 6044381 h 6482355"/>
              <a:gd name="connsiteX760" fmla="*/ 3589261 w 6029197"/>
              <a:gd name="connsiteY760" fmla="*/ 5873156 h 6482355"/>
              <a:gd name="connsiteX761" fmla="*/ 3567347 w 6029197"/>
              <a:gd name="connsiteY761" fmla="*/ 5878505 h 6482355"/>
              <a:gd name="connsiteX762" fmla="*/ 3731918 w 6029197"/>
              <a:gd name="connsiteY762" fmla="*/ 5918241 h 6482355"/>
              <a:gd name="connsiteX763" fmla="*/ 4852873 w 6029197"/>
              <a:gd name="connsiteY763" fmla="*/ 6310275 h 6482355"/>
              <a:gd name="connsiteX764" fmla="*/ 5043520 w 6029197"/>
              <a:gd name="connsiteY764" fmla="*/ 6420568 h 6482355"/>
              <a:gd name="connsiteX765" fmla="*/ 5043520 w 6029197"/>
              <a:gd name="connsiteY765" fmla="*/ 6420568 h 6482355"/>
              <a:gd name="connsiteX766" fmla="*/ 5095115 w 6029197"/>
              <a:gd name="connsiteY766" fmla="*/ 6444899 h 6482355"/>
              <a:gd name="connsiteX767" fmla="*/ 5121344 w 6029197"/>
              <a:gd name="connsiteY767" fmla="*/ 6471127 h 6482355"/>
              <a:gd name="connsiteX768" fmla="*/ 4925874 w 6029197"/>
              <a:gd name="connsiteY768" fmla="*/ 6391885 h 6482355"/>
              <a:gd name="connsiteX769" fmla="*/ 4243073 w 6029197"/>
              <a:gd name="connsiteY769" fmla="*/ 6118026 h 6482355"/>
              <a:gd name="connsiteX770" fmla="*/ 3848558 w 6029197"/>
              <a:gd name="connsiteY770" fmla="*/ 5999009 h 6482355"/>
              <a:gd name="connsiteX771" fmla="*/ 3557367 w 6029197"/>
              <a:gd name="connsiteY771" fmla="*/ 5921616 h 6482355"/>
              <a:gd name="connsiteX772" fmla="*/ 3457667 w 6029197"/>
              <a:gd name="connsiteY772" fmla="*/ 5910879 h 6482355"/>
              <a:gd name="connsiteX773" fmla="*/ 3496674 w 6029197"/>
              <a:gd name="connsiteY773" fmla="*/ 5931232 h 6482355"/>
              <a:gd name="connsiteX774" fmla="*/ 4212022 w 6029197"/>
              <a:gd name="connsiteY774" fmla="*/ 6122848 h 6482355"/>
              <a:gd name="connsiteX775" fmla="*/ 4873790 w 6029197"/>
              <a:gd name="connsiteY775" fmla="*/ 6392892 h 6482355"/>
              <a:gd name="connsiteX776" fmla="*/ 4972810 w 6029197"/>
              <a:gd name="connsiteY776" fmla="*/ 6438820 h 6482355"/>
              <a:gd name="connsiteX777" fmla="*/ 4981457 w 6029197"/>
              <a:gd name="connsiteY777" fmla="*/ 6464686 h 6482355"/>
              <a:gd name="connsiteX778" fmla="*/ 5007158 w 6029197"/>
              <a:gd name="connsiteY778" fmla="*/ 6481779 h 6482355"/>
              <a:gd name="connsiteX779" fmla="*/ 4881230 w 6029197"/>
              <a:gd name="connsiteY779" fmla="*/ 6444812 h 6482355"/>
              <a:gd name="connsiteX780" fmla="*/ 4881393 w 6029197"/>
              <a:gd name="connsiteY780" fmla="*/ 6436366 h 6482355"/>
              <a:gd name="connsiteX781" fmla="*/ 4977152 w 6029197"/>
              <a:gd name="connsiteY781" fmla="*/ 6468991 h 6482355"/>
              <a:gd name="connsiteX782" fmla="*/ 4881230 w 6029197"/>
              <a:gd name="connsiteY782" fmla="*/ 6444812 h 6482355"/>
              <a:gd name="connsiteX783" fmla="*/ 4883454 w 6029197"/>
              <a:gd name="connsiteY783" fmla="*/ 6452147 h 6482355"/>
              <a:gd name="connsiteX784" fmla="*/ 4845111 w 6029197"/>
              <a:gd name="connsiteY784" fmla="*/ 6442840 h 6482355"/>
              <a:gd name="connsiteX785" fmla="*/ 4708729 w 6029197"/>
              <a:gd name="connsiteY785" fmla="*/ 6378494 h 6482355"/>
              <a:gd name="connsiteX786" fmla="*/ 3786141 w 6029197"/>
              <a:gd name="connsiteY786" fmla="*/ 6061426 h 6482355"/>
              <a:gd name="connsiteX787" fmla="*/ 3417000 w 6029197"/>
              <a:gd name="connsiteY787" fmla="*/ 5976394 h 6482355"/>
              <a:gd name="connsiteX788" fmla="*/ 2684759 w 6029197"/>
              <a:gd name="connsiteY788" fmla="*/ 5785105 h 6482355"/>
              <a:gd name="connsiteX789" fmla="*/ 2128443 w 6029197"/>
              <a:gd name="connsiteY789" fmla="*/ 5664995 h 6482355"/>
              <a:gd name="connsiteX790" fmla="*/ 1989045 w 6029197"/>
              <a:gd name="connsiteY790" fmla="*/ 5633214 h 6482355"/>
              <a:gd name="connsiteX791" fmla="*/ 1963545 w 6029197"/>
              <a:gd name="connsiteY791" fmla="*/ 5642150 h 6482355"/>
              <a:gd name="connsiteX792" fmla="*/ 2114811 w 6029197"/>
              <a:gd name="connsiteY792" fmla="*/ 5678626 h 6482355"/>
              <a:gd name="connsiteX793" fmla="*/ 2644382 w 6029197"/>
              <a:gd name="connsiteY793" fmla="*/ 5799254 h 6482355"/>
              <a:gd name="connsiteX794" fmla="*/ 2991961 w 6029197"/>
              <a:gd name="connsiteY794" fmla="*/ 5871335 h 6482355"/>
              <a:gd name="connsiteX795" fmla="*/ 3168930 w 6029197"/>
              <a:gd name="connsiteY795" fmla="*/ 5924904 h 6482355"/>
              <a:gd name="connsiteX796" fmla="*/ 3299163 w 6029197"/>
              <a:gd name="connsiteY796" fmla="*/ 5957565 h 6482355"/>
              <a:gd name="connsiteX797" fmla="*/ 3277966 w 6029197"/>
              <a:gd name="connsiteY797" fmla="*/ 5962196 h 6482355"/>
              <a:gd name="connsiteX798" fmla="*/ 2761865 w 6029197"/>
              <a:gd name="connsiteY798" fmla="*/ 5836383 h 6482355"/>
              <a:gd name="connsiteX799" fmla="*/ 2180210 w 6029197"/>
              <a:gd name="connsiteY799" fmla="*/ 5716762 h 6482355"/>
              <a:gd name="connsiteX800" fmla="*/ 1601289 w 6029197"/>
              <a:gd name="connsiteY800" fmla="*/ 5601310 h 6482355"/>
              <a:gd name="connsiteX801" fmla="*/ 1089982 w 6029197"/>
              <a:gd name="connsiteY801" fmla="*/ 5445854 h 6482355"/>
              <a:gd name="connsiteX802" fmla="*/ 1016855 w 6029197"/>
              <a:gd name="connsiteY802" fmla="*/ 5407164 h 6482355"/>
              <a:gd name="connsiteX803" fmla="*/ 1072927 w 6029197"/>
              <a:gd name="connsiteY803" fmla="*/ 5454627 h 6482355"/>
              <a:gd name="connsiteX804" fmla="*/ 1033067 w 6029197"/>
              <a:gd name="connsiteY804" fmla="*/ 5442030 h 6482355"/>
              <a:gd name="connsiteX805" fmla="*/ 871215 w 6029197"/>
              <a:gd name="connsiteY805" fmla="*/ 5261525 h 6482355"/>
              <a:gd name="connsiteX806" fmla="*/ 905374 w 6029197"/>
              <a:gd name="connsiteY806" fmla="*/ 5314337 h 6482355"/>
              <a:gd name="connsiteX807" fmla="*/ 875684 w 6029197"/>
              <a:gd name="connsiteY807" fmla="*/ 5248775 h 6482355"/>
              <a:gd name="connsiteX808" fmla="*/ 893783 w 6029197"/>
              <a:gd name="connsiteY808" fmla="*/ 5222392 h 6482355"/>
              <a:gd name="connsiteX809" fmla="*/ 881675 w 6029197"/>
              <a:gd name="connsiteY809" fmla="*/ 5157194 h 6482355"/>
              <a:gd name="connsiteX810" fmla="*/ 905968 w 6029197"/>
              <a:gd name="connsiteY810" fmla="*/ 5065260 h 6482355"/>
              <a:gd name="connsiteX811" fmla="*/ 911278 w 6029197"/>
              <a:gd name="connsiteY811" fmla="*/ 5008871 h 6482355"/>
              <a:gd name="connsiteX812" fmla="*/ 928851 w 6029197"/>
              <a:gd name="connsiteY812" fmla="*/ 4973353 h 6482355"/>
              <a:gd name="connsiteX813" fmla="*/ 929695 w 6029197"/>
              <a:gd name="connsiteY813" fmla="*/ 4929715 h 6482355"/>
              <a:gd name="connsiteX814" fmla="*/ 942483 w 6029197"/>
              <a:gd name="connsiteY814" fmla="*/ 4959721 h 6482355"/>
              <a:gd name="connsiteX815" fmla="*/ 944171 w 6029197"/>
              <a:gd name="connsiteY815" fmla="*/ 4872445 h 6482355"/>
              <a:gd name="connsiteX816" fmla="*/ 962270 w 6029197"/>
              <a:gd name="connsiteY816" fmla="*/ 4846063 h 6482355"/>
              <a:gd name="connsiteX817" fmla="*/ 954831 w 6029197"/>
              <a:gd name="connsiteY817" fmla="*/ 4794143 h 6482355"/>
              <a:gd name="connsiteX818" fmla="*/ 990702 w 6029197"/>
              <a:gd name="connsiteY818" fmla="*/ 4758272 h 6482355"/>
              <a:gd name="connsiteX819" fmla="*/ 990666 w 6029197"/>
              <a:gd name="connsiteY819" fmla="*/ 4723796 h 6482355"/>
              <a:gd name="connsiteX820" fmla="*/ 1004776 w 6029197"/>
              <a:gd name="connsiteY820" fmla="*/ 4648945 h 6482355"/>
              <a:gd name="connsiteX821" fmla="*/ 1010805 w 6029197"/>
              <a:gd name="connsiteY821" fmla="*/ 4591838 h 6482355"/>
              <a:gd name="connsiteX822" fmla="*/ 1033373 w 6029197"/>
              <a:gd name="connsiteY822" fmla="*/ 4552705 h 6482355"/>
              <a:gd name="connsiteX823" fmla="*/ 1025607 w 6029197"/>
              <a:gd name="connsiteY823" fmla="*/ 4517677 h 6482355"/>
              <a:gd name="connsiteX824" fmla="*/ 1052315 w 6029197"/>
              <a:gd name="connsiteY824" fmla="*/ 4482685 h 6482355"/>
              <a:gd name="connsiteX825" fmla="*/ 1053677 w 6029197"/>
              <a:gd name="connsiteY825" fmla="*/ 4412302 h 6482355"/>
              <a:gd name="connsiteX826" fmla="*/ 1071612 w 6029197"/>
              <a:gd name="connsiteY826" fmla="*/ 4394366 h 6482355"/>
              <a:gd name="connsiteX827" fmla="*/ 1080865 w 6029197"/>
              <a:gd name="connsiteY827" fmla="*/ 4316090 h 6482355"/>
              <a:gd name="connsiteX828" fmla="*/ 1108617 w 6029197"/>
              <a:gd name="connsiteY828" fmla="*/ 4263490 h 6482355"/>
              <a:gd name="connsiteX829" fmla="*/ 1096710 w 6029197"/>
              <a:gd name="connsiteY829" fmla="*/ 4224319 h 6482355"/>
              <a:gd name="connsiteX830" fmla="*/ 1123255 w 6029197"/>
              <a:gd name="connsiteY830" fmla="*/ 4197773 h 6482355"/>
              <a:gd name="connsiteX831" fmla="*/ 1118750 w 6029197"/>
              <a:gd name="connsiteY831" fmla="*/ 4176049 h 6482355"/>
              <a:gd name="connsiteX832" fmla="*/ 1132545 w 6029197"/>
              <a:gd name="connsiteY832" fmla="*/ 4153972 h 6482355"/>
              <a:gd name="connsiteX833" fmla="*/ 1124780 w 6029197"/>
              <a:gd name="connsiteY833" fmla="*/ 4118944 h 6482355"/>
              <a:gd name="connsiteX834" fmla="*/ 1138047 w 6029197"/>
              <a:gd name="connsiteY834" fmla="*/ 4087730 h 6482355"/>
              <a:gd name="connsiteX835" fmla="*/ 1148543 w 6029197"/>
              <a:gd name="connsiteY835" fmla="*/ 4017873 h 6482355"/>
              <a:gd name="connsiteX836" fmla="*/ 1148344 w 6029197"/>
              <a:gd name="connsiteY836" fmla="*/ 3991845 h 6482355"/>
              <a:gd name="connsiteX837" fmla="*/ 1183825 w 6029197"/>
              <a:gd name="connsiteY837" fmla="*/ 3939798 h 6482355"/>
              <a:gd name="connsiteX838" fmla="*/ 1177429 w 6029197"/>
              <a:gd name="connsiteY838" fmla="*/ 3943088 h 6482355"/>
              <a:gd name="connsiteX839" fmla="*/ 1174513 w 6029197"/>
              <a:gd name="connsiteY839" fmla="*/ 3945748 h 6482355"/>
              <a:gd name="connsiteX840" fmla="*/ 1178678 w 6029197"/>
              <a:gd name="connsiteY840" fmla="*/ 3937699 h 6482355"/>
              <a:gd name="connsiteX841" fmla="*/ 1193315 w 6029197"/>
              <a:gd name="connsiteY841" fmla="*/ 3922025 h 6482355"/>
              <a:gd name="connsiteX842" fmla="*/ 1185512 w 6029197"/>
              <a:gd name="connsiteY842" fmla="*/ 3852522 h 6482355"/>
              <a:gd name="connsiteX843" fmla="*/ 1203965 w 6029197"/>
              <a:gd name="connsiteY843" fmla="*/ 3807840 h 6482355"/>
              <a:gd name="connsiteX844" fmla="*/ 1204809 w 6029197"/>
              <a:gd name="connsiteY844" fmla="*/ 3764202 h 6482355"/>
              <a:gd name="connsiteX845" fmla="*/ 1227213 w 6029197"/>
              <a:gd name="connsiteY845" fmla="*/ 3733516 h 6482355"/>
              <a:gd name="connsiteX846" fmla="*/ 1223589 w 6029197"/>
              <a:gd name="connsiteY846" fmla="*/ 3702629 h 6482355"/>
              <a:gd name="connsiteX847" fmla="*/ 1245993 w 6029197"/>
              <a:gd name="connsiteY847" fmla="*/ 3671941 h 6482355"/>
              <a:gd name="connsiteX848" fmla="*/ 1228738 w 6029197"/>
              <a:gd name="connsiteY848" fmla="*/ 3654686 h 6482355"/>
              <a:gd name="connsiteX849" fmla="*/ 1245956 w 6029197"/>
              <a:gd name="connsiteY849" fmla="*/ 3637468 h 6482355"/>
              <a:gd name="connsiteX850" fmla="*/ 1243185 w 6029197"/>
              <a:gd name="connsiteY850" fmla="*/ 3598824 h 6482355"/>
              <a:gd name="connsiteX851" fmla="*/ 1279574 w 6029197"/>
              <a:gd name="connsiteY851" fmla="*/ 3536206 h 6482355"/>
              <a:gd name="connsiteX852" fmla="*/ 1253835 w 6029197"/>
              <a:gd name="connsiteY852" fmla="*/ 3484639 h 6482355"/>
              <a:gd name="connsiteX853" fmla="*/ 1338494 w 6029197"/>
              <a:gd name="connsiteY853" fmla="*/ 3399981 h 6482355"/>
              <a:gd name="connsiteX854" fmla="*/ 1360571 w 6029197"/>
              <a:gd name="connsiteY854" fmla="*/ 3386187 h 6482355"/>
              <a:gd name="connsiteX855" fmla="*/ 1330047 w 6029197"/>
              <a:gd name="connsiteY855" fmla="*/ 3400144 h 6482355"/>
              <a:gd name="connsiteX856" fmla="*/ 1580774 w 6029197"/>
              <a:gd name="connsiteY856" fmla="*/ 3277800 h 6482355"/>
              <a:gd name="connsiteX857" fmla="*/ 1580774 w 6029197"/>
              <a:gd name="connsiteY857" fmla="*/ 3277800 h 6482355"/>
              <a:gd name="connsiteX858" fmla="*/ 1568187 w 6029197"/>
              <a:gd name="connsiteY858" fmla="*/ 3273822 h 6482355"/>
              <a:gd name="connsiteX859" fmla="*/ 1808933 w 6029197"/>
              <a:gd name="connsiteY859" fmla="*/ 3194589 h 6482355"/>
              <a:gd name="connsiteX860" fmla="*/ 1808933 w 6029197"/>
              <a:gd name="connsiteY860" fmla="*/ 3194589 h 6482355"/>
              <a:gd name="connsiteX861" fmla="*/ 1743381 w 6029197"/>
              <a:gd name="connsiteY861" fmla="*/ 3200782 h 6482355"/>
              <a:gd name="connsiteX862" fmla="*/ 1822729 w 6029197"/>
              <a:gd name="connsiteY862" fmla="*/ 3172512 h 6482355"/>
              <a:gd name="connsiteX863" fmla="*/ 1779416 w 6029197"/>
              <a:gd name="connsiteY863" fmla="*/ 3156464 h 6482355"/>
              <a:gd name="connsiteX864" fmla="*/ 1793049 w 6029197"/>
              <a:gd name="connsiteY864" fmla="*/ 3142831 h 6482355"/>
              <a:gd name="connsiteX865" fmla="*/ 1749046 w 6029197"/>
              <a:gd name="connsiteY865" fmla="*/ 3126094 h 6482355"/>
              <a:gd name="connsiteX866" fmla="*/ 1740926 w 6029197"/>
              <a:gd name="connsiteY866" fmla="*/ 3109364 h 6482355"/>
              <a:gd name="connsiteX867" fmla="*/ 1714698 w 6029197"/>
              <a:gd name="connsiteY867" fmla="*/ 3083135 h 6482355"/>
              <a:gd name="connsiteX868" fmla="*/ 1551650 w 6029197"/>
              <a:gd name="connsiteY868" fmla="*/ 2964569 h 6482355"/>
              <a:gd name="connsiteX869" fmla="*/ 1117034 w 6029197"/>
              <a:gd name="connsiteY869" fmla="*/ 2663398 h 6482355"/>
              <a:gd name="connsiteX870" fmla="*/ 897751 w 6029197"/>
              <a:gd name="connsiteY870" fmla="*/ 2505815 h 6482355"/>
              <a:gd name="connsiteX871" fmla="*/ 811156 w 6029197"/>
              <a:gd name="connsiteY871" fmla="*/ 2472310 h 6482355"/>
              <a:gd name="connsiteX872" fmla="*/ 579612 w 6029197"/>
              <a:gd name="connsiteY872" fmla="*/ 2293857 h 6482355"/>
              <a:gd name="connsiteX873" fmla="*/ 171542 w 6029197"/>
              <a:gd name="connsiteY873" fmla="*/ 1966140 h 6482355"/>
              <a:gd name="connsiteX874" fmla="*/ 34512 w 6029197"/>
              <a:gd name="connsiteY874" fmla="*/ 1811892 h 6482355"/>
              <a:gd name="connsiteX875" fmla="*/ 31051 w 6029197"/>
              <a:gd name="connsiteY875" fmla="*/ 1772558 h 6482355"/>
              <a:gd name="connsiteX876" fmla="*/ 31530 w 6029197"/>
              <a:gd name="connsiteY876" fmla="*/ 1711338 h 6482355"/>
              <a:gd name="connsiteX877" fmla="*/ 19987 w 6029197"/>
              <a:gd name="connsiteY877" fmla="*/ 1689751 h 6482355"/>
              <a:gd name="connsiteX878" fmla="*/ 41346 w 6029197"/>
              <a:gd name="connsiteY878" fmla="*/ 1676673 h 6482355"/>
              <a:gd name="connsiteX879" fmla="*/ 37559 w 6029197"/>
              <a:gd name="connsiteY879" fmla="*/ 1654232 h 6482355"/>
              <a:gd name="connsiteX880" fmla="*/ 33935 w 6029197"/>
              <a:gd name="connsiteY880" fmla="*/ 1623345 h 6482355"/>
              <a:gd name="connsiteX881" fmla="*/ 68410 w 6029197"/>
              <a:gd name="connsiteY881" fmla="*/ 1623382 h 6482355"/>
              <a:gd name="connsiteX882" fmla="*/ 56665 w 6029197"/>
              <a:gd name="connsiteY882" fmla="*/ 1575766 h 6482355"/>
              <a:gd name="connsiteX883" fmla="*/ 95635 w 6029197"/>
              <a:gd name="connsiteY883" fmla="*/ 1561645 h 6482355"/>
              <a:gd name="connsiteX884" fmla="*/ 57509 w 6029197"/>
              <a:gd name="connsiteY884" fmla="*/ 1532129 h 6482355"/>
              <a:gd name="connsiteX885" fmla="*/ 109266 w 6029197"/>
              <a:gd name="connsiteY885" fmla="*/ 1548013 h 6482355"/>
              <a:gd name="connsiteX886" fmla="*/ 118556 w 6029197"/>
              <a:gd name="connsiteY886" fmla="*/ 1504212 h 6482355"/>
              <a:gd name="connsiteX887" fmla="*/ 97322 w 6029197"/>
              <a:gd name="connsiteY887" fmla="*/ 1474370 h 6482355"/>
              <a:gd name="connsiteX888" fmla="*/ 128699 w 6029197"/>
              <a:gd name="connsiteY888" fmla="*/ 1452655 h 6482355"/>
              <a:gd name="connsiteX889" fmla="*/ 94024 w 6029197"/>
              <a:gd name="connsiteY889" fmla="*/ 1426590 h 6482355"/>
              <a:gd name="connsiteX890" fmla="*/ 124711 w 6029197"/>
              <a:gd name="connsiteY890" fmla="*/ 1404186 h 6482355"/>
              <a:gd name="connsiteX891" fmla="*/ 130577 w 6029197"/>
              <a:gd name="connsiteY891" fmla="*/ 1355526 h 6482355"/>
              <a:gd name="connsiteX892" fmla="*/ 152627 w 6029197"/>
              <a:gd name="connsiteY892" fmla="*/ 1343139 h 6482355"/>
              <a:gd name="connsiteX893" fmla="*/ 179010 w 6029197"/>
              <a:gd name="connsiteY893" fmla="*/ 1325040 h 6482355"/>
              <a:gd name="connsiteX894" fmla="*/ 150326 w 6029197"/>
              <a:gd name="connsiteY894" fmla="*/ 1207394 h 6482355"/>
              <a:gd name="connsiteX895" fmla="*/ 203781 w 6029197"/>
              <a:gd name="connsiteY895" fmla="*/ 1171885 h 6482355"/>
              <a:gd name="connsiteX896" fmla="*/ 169269 w 6029197"/>
              <a:gd name="connsiteY896" fmla="*/ 1137373 h 6482355"/>
              <a:gd name="connsiteX897" fmla="*/ 295715 w 6029197"/>
              <a:gd name="connsiteY897" fmla="*/ 1147593 h 6482355"/>
              <a:gd name="connsiteX898" fmla="*/ 266361 w 6029197"/>
              <a:gd name="connsiteY898" fmla="*/ 1101022 h 6482355"/>
              <a:gd name="connsiteX899" fmla="*/ 284134 w 6029197"/>
              <a:gd name="connsiteY899" fmla="*/ 1091532 h 6482355"/>
              <a:gd name="connsiteX900" fmla="*/ 206148 w 6029197"/>
              <a:gd name="connsiteY900" fmla="*/ 1049417 h 6482355"/>
              <a:gd name="connsiteX901" fmla="*/ 263581 w 6029197"/>
              <a:gd name="connsiteY901" fmla="*/ 1026496 h 6482355"/>
              <a:gd name="connsiteX902" fmla="*/ 213021 w 6029197"/>
              <a:gd name="connsiteY902" fmla="*/ 948673 h 6482355"/>
              <a:gd name="connsiteX903" fmla="*/ 260762 w 6029197"/>
              <a:gd name="connsiteY903" fmla="*/ 917497 h 6482355"/>
              <a:gd name="connsiteX904" fmla="*/ 257138 w 6029197"/>
              <a:gd name="connsiteY904" fmla="*/ 886609 h 6482355"/>
              <a:gd name="connsiteX905" fmla="*/ 236067 w 6029197"/>
              <a:gd name="connsiteY905" fmla="*/ 848320 h 6482355"/>
              <a:gd name="connsiteX906" fmla="*/ 241254 w 6029197"/>
              <a:gd name="connsiteY906" fmla="*/ 834851 h 6482355"/>
              <a:gd name="connsiteX907" fmla="*/ 224324 w 6029197"/>
              <a:gd name="connsiteY907" fmla="*/ 800704 h 6482355"/>
              <a:gd name="connsiteX908" fmla="*/ 255891 w 6029197"/>
              <a:gd name="connsiteY908" fmla="*/ 769137 h 6482355"/>
              <a:gd name="connsiteX909" fmla="*/ 238635 w 6029197"/>
              <a:gd name="connsiteY909" fmla="*/ 751881 h 6482355"/>
              <a:gd name="connsiteX910" fmla="*/ 251712 w 6029197"/>
              <a:gd name="connsiteY910" fmla="*/ 730520 h 6482355"/>
              <a:gd name="connsiteX911" fmla="*/ 346945 w 6029197"/>
              <a:gd name="connsiteY911" fmla="*/ 754008 h 6482355"/>
              <a:gd name="connsiteX912" fmla="*/ 425612 w 6029197"/>
              <a:gd name="connsiteY912" fmla="*/ 760931 h 6482355"/>
              <a:gd name="connsiteX913" fmla="*/ 597959 w 6029197"/>
              <a:gd name="connsiteY913" fmla="*/ 871578 h 6482355"/>
              <a:gd name="connsiteX914" fmla="*/ 769980 w 6029197"/>
              <a:gd name="connsiteY914" fmla="*/ 999118 h 6482355"/>
              <a:gd name="connsiteX915" fmla="*/ 1415270 w 6029197"/>
              <a:gd name="connsiteY915" fmla="*/ 1466481 h 6482355"/>
              <a:gd name="connsiteX916" fmla="*/ 2146991 w 6029197"/>
              <a:gd name="connsiteY916" fmla="*/ 1975796 h 6482355"/>
              <a:gd name="connsiteX917" fmla="*/ 2180976 w 6029197"/>
              <a:gd name="connsiteY917" fmla="*/ 2001171 h 6482355"/>
              <a:gd name="connsiteX918" fmla="*/ 2168025 w 6029197"/>
              <a:gd name="connsiteY918" fmla="*/ 1979610 h 6482355"/>
              <a:gd name="connsiteX919" fmla="*/ 1763253 w 6029197"/>
              <a:gd name="connsiteY919" fmla="*/ 1699673 h 6482355"/>
              <a:gd name="connsiteX920" fmla="*/ 1303099 w 6029197"/>
              <a:gd name="connsiteY920" fmla="*/ 1372964 h 6482355"/>
              <a:gd name="connsiteX921" fmla="*/ 838993 w 6029197"/>
              <a:gd name="connsiteY921" fmla="*/ 1032259 h 6482355"/>
              <a:gd name="connsiteX922" fmla="*/ 499784 w 6029197"/>
              <a:gd name="connsiteY922" fmla="*/ 782011 h 6482355"/>
              <a:gd name="connsiteX923" fmla="*/ 396096 w 6029197"/>
              <a:gd name="connsiteY923" fmla="*/ 722804 h 6482355"/>
              <a:gd name="connsiteX924" fmla="*/ 378839 w 6029197"/>
              <a:gd name="connsiteY924" fmla="*/ 705548 h 6482355"/>
              <a:gd name="connsiteX925" fmla="*/ 265825 w 6029197"/>
              <a:gd name="connsiteY925" fmla="*/ 655668 h 6482355"/>
              <a:gd name="connsiteX926" fmla="*/ 288946 w 6029197"/>
              <a:gd name="connsiteY926" fmla="*/ 624265 h 6482355"/>
              <a:gd name="connsiteX927" fmla="*/ 266668 w 6029197"/>
              <a:gd name="connsiteY927" fmla="*/ 612031 h 6482355"/>
              <a:gd name="connsiteX928" fmla="*/ 293578 w 6029197"/>
              <a:gd name="connsiteY928" fmla="*/ 603068 h 6482355"/>
              <a:gd name="connsiteX929" fmla="*/ 280463 w 6029197"/>
              <a:gd name="connsiteY929" fmla="*/ 589953 h 6482355"/>
              <a:gd name="connsiteX930" fmla="*/ 302540 w 6029197"/>
              <a:gd name="connsiteY930" fmla="*/ 576159 h 6482355"/>
              <a:gd name="connsiteX931" fmla="*/ 289916 w 6029197"/>
              <a:gd name="connsiteY931" fmla="*/ 537707 h 6482355"/>
              <a:gd name="connsiteX932" fmla="*/ 311993 w 6029197"/>
              <a:gd name="connsiteY932" fmla="*/ 523911 h 6482355"/>
              <a:gd name="connsiteX933" fmla="*/ 304390 w 6029197"/>
              <a:gd name="connsiteY933" fmla="*/ 480437 h 6482355"/>
              <a:gd name="connsiteX934" fmla="*/ 314045 w 6029197"/>
              <a:gd name="connsiteY934" fmla="*/ 454217 h 6482355"/>
              <a:gd name="connsiteX935" fmla="*/ 318665 w 6029197"/>
              <a:gd name="connsiteY935" fmla="*/ 397139 h 6482355"/>
              <a:gd name="connsiteX936" fmla="*/ 341107 w 6029197"/>
              <a:gd name="connsiteY936" fmla="*/ 400926 h 6482355"/>
              <a:gd name="connsiteX937" fmla="*/ 337808 w 6029197"/>
              <a:gd name="connsiteY937" fmla="*/ 353147 h 6482355"/>
              <a:gd name="connsiteX938" fmla="*/ 360049 w 6029197"/>
              <a:gd name="connsiteY938" fmla="*/ 330907 h 6482355"/>
              <a:gd name="connsiteX939" fmla="*/ 342629 w 6029197"/>
              <a:gd name="connsiteY939" fmla="*/ 322097 h 6482355"/>
              <a:gd name="connsiteX940" fmla="*/ 382616 w 6029197"/>
              <a:gd name="connsiteY940" fmla="*/ 291775 h 6482355"/>
              <a:gd name="connsiteX941" fmla="*/ 356551 w 6029197"/>
              <a:gd name="connsiteY941" fmla="*/ 257099 h 6482355"/>
              <a:gd name="connsiteX942" fmla="*/ 370346 w 6029197"/>
              <a:gd name="connsiteY942" fmla="*/ 235022 h 6482355"/>
              <a:gd name="connsiteX943" fmla="*/ 366558 w 6029197"/>
              <a:gd name="connsiteY943" fmla="*/ 212581 h 6482355"/>
              <a:gd name="connsiteX944" fmla="*/ 392750 w 6029197"/>
              <a:gd name="connsiteY944" fmla="*/ 204335 h 6482355"/>
              <a:gd name="connsiteX945" fmla="*/ 410322 w 6029197"/>
              <a:gd name="connsiteY945" fmla="*/ 168817 h 6482355"/>
              <a:gd name="connsiteX946" fmla="*/ 421607 w 6029197"/>
              <a:gd name="connsiteY946" fmla="*/ 131023 h 6482355"/>
              <a:gd name="connsiteX947" fmla="*/ 471897 w 6029197"/>
              <a:gd name="connsiteY947" fmla="*/ 150037 h 6482355"/>
              <a:gd name="connsiteX948" fmla="*/ 415834 w 6029197"/>
              <a:gd name="connsiteY948" fmla="*/ 138456 h 6482355"/>
              <a:gd name="connsiteX949" fmla="*/ 415926 w 6029197"/>
              <a:gd name="connsiteY949" fmla="*/ 133400 h 6482355"/>
              <a:gd name="connsiteX950" fmla="*/ 421607 w 6029197"/>
              <a:gd name="connsiteY950" fmla="*/ 131023 h 6482355"/>
              <a:gd name="connsiteX951" fmla="*/ 490007 w 6029197"/>
              <a:gd name="connsiteY951" fmla="*/ 1483 h 6482355"/>
              <a:gd name="connsiteX952" fmla="*/ 536364 w 6029197"/>
              <a:gd name="connsiteY952" fmla="*/ 17926 h 6482355"/>
              <a:gd name="connsiteX953" fmla="*/ 612817 w 6029197"/>
              <a:gd name="connsiteY953" fmla="*/ 102988 h 6482355"/>
              <a:gd name="connsiteX954" fmla="*/ 569153 w 6029197"/>
              <a:gd name="connsiteY954" fmla="*/ 105238 h 6482355"/>
              <a:gd name="connsiteX955" fmla="*/ 542443 w 6029197"/>
              <a:gd name="connsiteY955" fmla="*/ 140231 h 6482355"/>
              <a:gd name="connsiteX956" fmla="*/ 494663 w 6029197"/>
              <a:gd name="connsiteY956" fmla="*/ 136932 h 6482355"/>
              <a:gd name="connsiteX957" fmla="*/ 455847 w 6029197"/>
              <a:gd name="connsiteY957" fmla="*/ 106725 h 6482355"/>
              <a:gd name="connsiteX958" fmla="*/ 448245 w 6029197"/>
              <a:gd name="connsiteY958" fmla="*/ 63251 h 6482355"/>
              <a:gd name="connsiteX959" fmla="*/ 483073 w 6029197"/>
              <a:gd name="connsiteY959" fmla="*/ 44988 h 6482355"/>
              <a:gd name="connsiteX960" fmla="*/ 453231 w 6029197"/>
              <a:gd name="connsiteY960" fmla="*/ 23754 h 6482355"/>
              <a:gd name="connsiteX961" fmla="*/ 465966 w 6029197"/>
              <a:gd name="connsiteY961" fmla="*/ 5238 h 6482355"/>
              <a:gd name="connsiteX962" fmla="*/ 490007 w 6029197"/>
              <a:gd name="connsiteY962" fmla="*/ 1483 h 6482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</a:cxnLst>
            <a:rect l="l" t="t" r="r" b="b"/>
            <a:pathLst>
              <a:path w="6029197" h="6482355">
                <a:moveTo>
                  <a:pt x="5657586" y="6464984"/>
                </a:moveTo>
                <a:cubicBezTo>
                  <a:pt x="5657586" y="6464984"/>
                  <a:pt x="5647589" y="6470322"/>
                  <a:pt x="5650088" y="6468987"/>
                </a:cubicBezTo>
                <a:cubicBezTo>
                  <a:pt x="5650920" y="6468542"/>
                  <a:pt x="5653144" y="6467356"/>
                  <a:pt x="5657586" y="6464984"/>
                </a:cubicBezTo>
                <a:close/>
                <a:moveTo>
                  <a:pt x="5660553" y="6463457"/>
                </a:moveTo>
                <a:lnTo>
                  <a:pt x="5657586" y="6464984"/>
                </a:lnTo>
                <a:cubicBezTo>
                  <a:pt x="5657586" y="6464984"/>
                  <a:pt x="5658653" y="6464435"/>
                  <a:pt x="5659983" y="6463750"/>
                </a:cubicBezTo>
                <a:close/>
                <a:moveTo>
                  <a:pt x="5664782" y="6461282"/>
                </a:moveTo>
                <a:lnTo>
                  <a:pt x="5660553" y="6463457"/>
                </a:lnTo>
                <a:lnTo>
                  <a:pt x="5663982" y="6461693"/>
                </a:lnTo>
                <a:cubicBezTo>
                  <a:pt x="5665048" y="6461144"/>
                  <a:pt x="5665581" y="6460871"/>
                  <a:pt x="5664782" y="6461282"/>
                </a:cubicBezTo>
                <a:close/>
                <a:moveTo>
                  <a:pt x="4883454" y="6452147"/>
                </a:moveTo>
                <a:lnTo>
                  <a:pt x="4890203" y="6453786"/>
                </a:lnTo>
                <a:cubicBezTo>
                  <a:pt x="4888051" y="6455938"/>
                  <a:pt x="4885767" y="6455805"/>
                  <a:pt x="4884041" y="6454080"/>
                </a:cubicBezTo>
                <a:close/>
                <a:moveTo>
                  <a:pt x="5587354" y="6360278"/>
                </a:moveTo>
                <a:lnTo>
                  <a:pt x="5589563" y="6361249"/>
                </a:lnTo>
                <a:lnTo>
                  <a:pt x="5589933" y="6361457"/>
                </a:lnTo>
                <a:close/>
                <a:moveTo>
                  <a:pt x="5582140" y="6357891"/>
                </a:moveTo>
                <a:lnTo>
                  <a:pt x="5587354" y="6360278"/>
                </a:lnTo>
                <a:lnTo>
                  <a:pt x="5583284" y="6358487"/>
                </a:lnTo>
                <a:cubicBezTo>
                  <a:pt x="5581683" y="6357737"/>
                  <a:pt x="5581167" y="6357466"/>
                  <a:pt x="5582140" y="6357891"/>
                </a:cubicBezTo>
                <a:close/>
                <a:moveTo>
                  <a:pt x="4930951" y="6311228"/>
                </a:moveTo>
                <a:cubicBezTo>
                  <a:pt x="4934250" y="6313451"/>
                  <a:pt x="4936453" y="6317805"/>
                  <a:pt x="4936371" y="6322028"/>
                </a:cubicBezTo>
                <a:cubicBezTo>
                  <a:pt x="4932067" y="6326332"/>
                  <a:pt x="4927926" y="6322192"/>
                  <a:pt x="4918952" y="6313218"/>
                </a:cubicBezTo>
                <a:cubicBezTo>
                  <a:pt x="4923257" y="6308913"/>
                  <a:pt x="4927652" y="6309005"/>
                  <a:pt x="4930951" y="6311228"/>
                </a:cubicBezTo>
                <a:close/>
                <a:moveTo>
                  <a:pt x="4910669" y="6304935"/>
                </a:moveTo>
                <a:cubicBezTo>
                  <a:pt x="4910669" y="6304935"/>
                  <a:pt x="4919116" y="6304772"/>
                  <a:pt x="4918952" y="6313218"/>
                </a:cubicBezTo>
                <a:cubicBezTo>
                  <a:pt x="4918952" y="6313218"/>
                  <a:pt x="4910506" y="6313382"/>
                  <a:pt x="4910669" y="6304935"/>
                </a:cubicBezTo>
                <a:close/>
                <a:moveTo>
                  <a:pt x="5124606" y="6224451"/>
                </a:moveTo>
                <a:cubicBezTo>
                  <a:pt x="5121515" y="6225665"/>
                  <a:pt x="5119889" y="6227895"/>
                  <a:pt x="5121056" y="6231215"/>
                </a:cubicBezTo>
                <a:cubicBezTo>
                  <a:pt x="5129339" y="6239498"/>
                  <a:pt x="5156085" y="6238981"/>
                  <a:pt x="5156085" y="6238981"/>
                </a:cubicBezTo>
                <a:cubicBezTo>
                  <a:pt x="5156330" y="6226311"/>
                  <a:pt x="5133878" y="6220809"/>
                  <a:pt x="5124606" y="6224451"/>
                </a:cubicBezTo>
                <a:close/>
                <a:moveTo>
                  <a:pt x="3973479" y="6088059"/>
                </a:moveTo>
                <a:cubicBezTo>
                  <a:pt x="3973479" y="6088059"/>
                  <a:pt x="3965904" y="6090975"/>
                  <a:pt x="3963863" y="6094180"/>
                </a:cubicBezTo>
                <a:cubicBezTo>
                  <a:pt x="3963182" y="6095249"/>
                  <a:pt x="3963117" y="6096349"/>
                  <a:pt x="3964153" y="6097385"/>
                </a:cubicBezTo>
                <a:cubicBezTo>
                  <a:pt x="3968294" y="6101526"/>
                  <a:pt x="3981762" y="6096342"/>
                  <a:pt x="3973479" y="6088059"/>
                </a:cubicBezTo>
                <a:close/>
                <a:moveTo>
                  <a:pt x="3838225" y="6060419"/>
                </a:moveTo>
                <a:cubicBezTo>
                  <a:pt x="3868948" y="6072490"/>
                  <a:pt x="3903259" y="6080973"/>
                  <a:pt x="3934147" y="6084598"/>
                </a:cubicBezTo>
                <a:cubicBezTo>
                  <a:pt x="3938287" y="6088739"/>
                  <a:pt x="3942429" y="6092880"/>
                  <a:pt x="3946734" y="6088576"/>
                </a:cubicBezTo>
                <a:cubicBezTo>
                  <a:pt x="3960011" y="6093243"/>
                  <a:pt x="3951039" y="6084271"/>
                  <a:pt x="3946734" y="6088576"/>
                </a:cubicBezTo>
                <a:cubicBezTo>
                  <a:pt x="3942592" y="6084434"/>
                  <a:pt x="3938451" y="6080293"/>
                  <a:pt x="3934147" y="6084598"/>
                </a:cubicBezTo>
                <a:cubicBezTo>
                  <a:pt x="3903422" y="6072527"/>
                  <a:pt x="3869275" y="6055598"/>
                  <a:pt x="3838225" y="6060419"/>
                </a:cubicBezTo>
                <a:close/>
                <a:moveTo>
                  <a:pt x="5182343" y="5972522"/>
                </a:moveTo>
                <a:lnTo>
                  <a:pt x="5188181" y="5974336"/>
                </a:lnTo>
                <a:lnTo>
                  <a:pt x="5186505" y="5975607"/>
                </a:lnTo>
                <a:cubicBezTo>
                  <a:pt x="5185449" y="5975628"/>
                  <a:pt x="5184414" y="5974593"/>
                  <a:pt x="5182343" y="5972522"/>
                </a:cubicBezTo>
                <a:close/>
                <a:moveTo>
                  <a:pt x="5190789" y="5972358"/>
                </a:moveTo>
                <a:lnTo>
                  <a:pt x="5198917" y="5977671"/>
                </a:lnTo>
                <a:lnTo>
                  <a:pt x="5188181" y="5974336"/>
                </a:lnTo>
                <a:close/>
                <a:moveTo>
                  <a:pt x="3932335" y="5923513"/>
                </a:moveTo>
                <a:cubicBezTo>
                  <a:pt x="3949591" y="5940770"/>
                  <a:pt x="3963059" y="5935585"/>
                  <a:pt x="3980641" y="5935948"/>
                </a:cubicBezTo>
                <a:cubicBezTo>
                  <a:pt x="3993066" y="5948373"/>
                  <a:pt x="4002230" y="5947491"/>
                  <a:pt x="4014979" y="5943023"/>
                </a:cubicBezTo>
                <a:cubicBezTo>
                  <a:pt x="4071378" y="5973594"/>
                  <a:pt x="4127441" y="5985174"/>
                  <a:pt x="4196617" y="6009869"/>
                </a:cubicBezTo>
                <a:cubicBezTo>
                  <a:pt x="4227341" y="6021940"/>
                  <a:pt x="4284257" y="6025765"/>
                  <a:pt x="4227667" y="6005048"/>
                </a:cubicBezTo>
                <a:cubicBezTo>
                  <a:pt x="4171079" y="5984331"/>
                  <a:pt x="4080178" y="5955131"/>
                  <a:pt x="4014979" y="5943023"/>
                </a:cubicBezTo>
                <a:cubicBezTo>
                  <a:pt x="4002556" y="5930599"/>
                  <a:pt x="3994110" y="5930763"/>
                  <a:pt x="3980641" y="5935948"/>
                </a:cubicBezTo>
                <a:cubicBezTo>
                  <a:pt x="3967527" y="5922834"/>
                  <a:pt x="3950635" y="5923160"/>
                  <a:pt x="3932335" y="5923513"/>
                </a:cubicBezTo>
                <a:close/>
                <a:moveTo>
                  <a:pt x="5121131" y="5848611"/>
                </a:moveTo>
                <a:lnTo>
                  <a:pt x="5115735" y="5851387"/>
                </a:lnTo>
                <a:cubicBezTo>
                  <a:pt x="5115735" y="5851387"/>
                  <a:pt x="5116800" y="5850839"/>
                  <a:pt x="5118132" y="5850153"/>
                </a:cubicBezTo>
                <a:close/>
                <a:moveTo>
                  <a:pt x="5122930" y="5847687"/>
                </a:moveTo>
                <a:lnTo>
                  <a:pt x="5121131" y="5848611"/>
                </a:lnTo>
                <a:lnTo>
                  <a:pt x="5122131" y="5848096"/>
                </a:lnTo>
                <a:cubicBezTo>
                  <a:pt x="5123197" y="5847548"/>
                  <a:pt x="5123729" y="5847275"/>
                  <a:pt x="5122930" y="5847687"/>
                </a:cubicBezTo>
                <a:close/>
                <a:moveTo>
                  <a:pt x="5092508" y="5835313"/>
                </a:moveTo>
                <a:cubicBezTo>
                  <a:pt x="5095008" y="5833979"/>
                  <a:pt x="5085011" y="5839317"/>
                  <a:pt x="5085011" y="5839317"/>
                </a:cubicBezTo>
                <a:cubicBezTo>
                  <a:pt x="5089454" y="5836944"/>
                  <a:pt x="5091675" y="5835758"/>
                  <a:pt x="5092508" y="5835313"/>
                </a:cubicBezTo>
                <a:close/>
                <a:moveTo>
                  <a:pt x="5036868" y="5818437"/>
                </a:moveTo>
                <a:cubicBezTo>
                  <a:pt x="5055167" y="5818083"/>
                  <a:pt x="5071896" y="5826202"/>
                  <a:pt x="5085011" y="5839317"/>
                </a:cubicBezTo>
                <a:cubicBezTo>
                  <a:pt x="5072260" y="5843784"/>
                  <a:pt x="5054123" y="5835692"/>
                  <a:pt x="5036868" y="5818437"/>
                </a:cubicBezTo>
                <a:close/>
                <a:moveTo>
                  <a:pt x="4762315" y="5711765"/>
                </a:moveTo>
                <a:cubicBezTo>
                  <a:pt x="4760851" y="5711915"/>
                  <a:pt x="4759855" y="5712533"/>
                  <a:pt x="4759630" y="5713787"/>
                </a:cubicBezTo>
                <a:cubicBezTo>
                  <a:pt x="4759404" y="5715044"/>
                  <a:pt x="4759951" y="5716934"/>
                  <a:pt x="4761570" y="5719630"/>
                </a:cubicBezTo>
                <a:cubicBezTo>
                  <a:pt x="4765710" y="5723771"/>
                  <a:pt x="4770015" y="5719466"/>
                  <a:pt x="4774157" y="5723607"/>
                </a:cubicBezTo>
                <a:cubicBezTo>
                  <a:pt x="4796784" y="5726864"/>
                  <a:pt x="4771106" y="5710870"/>
                  <a:pt x="4762315" y="5711765"/>
                </a:cubicBezTo>
                <a:close/>
                <a:moveTo>
                  <a:pt x="4610945" y="5613487"/>
                </a:moveTo>
                <a:cubicBezTo>
                  <a:pt x="4608875" y="5611416"/>
                  <a:pt x="4605508" y="5612713"/>
                  <a:pt x="4603177" y="5615044"/>
                </a:cubicBezTo>
                <a:cubicBezTo>
                  <a:pt x="4600845" y="5617376"/>
                  <a:pt x="4599547" y="5620744"/>
                  <a:pt x="4601618" y="5622814"/>
                </a:cubicBezTo>
                <a:cubicBezTo>
                  <a:pt x="4601618" y="5622814"/>
                  <a:pt x="4619392" y="5613323"/>
                  <a:pt x="4610945" y="5613487"/>
                </a:cubicBezTo>
                <a:close/>
                <a:moveTo>
                  <a:pt x="1869394" y="5609924"/>
                </a:moveTo>
                <a:cubicBezTo>
                  <a:pt x="1865555" y="5608910"/>
                  <a:pt x="1869611" y="5624266"/>
                  <a:pt x="1876069" y="5617809"/>
                </a:cubicBezTo>
                <a:cubicBezTo>
                  <a:pt x="1885042" y="5626782"/>
                  <a:pt x="1893488" y="5626618"/>
                  <a:pt x="1898509" y="5621596"/>
                </a:cubicBezTo>
                <a:cubicBezTo>
                  <a:pt x="1898673" y="5613150"/>
                  <a:pt x="1889537" y="5612623"/>
                  <a:pt x="1876069" y="5617809"/>
                </a:cubicBezTo>
                <a:cubicBezTo>
                  <a:pt x="1872831" y="5612418"/>
                  <a:pt x="1870673" y="5610261"/>
                  <a:pt x="1869394" y="5609924"/>
                </a:cubicBezTo>
                <a:close/>
                <a:moveTo>
                  <a:pt x="1697050" y="5575867"/>
                </a:moveTo>
                <a:cubicBezTo>
                  <a:pt x="1697641" y="5576053"/>
                  <a:pt x="1699213" y="5576551"/>
                  <a:pt x="1702360" y="5577545"/>
                </a:cubicBezTo>
                <a:cubicBezTo>
                  <a:pt x="1702360" y="5577545"/>
                  <a:pt x="1695280" y="5575307"/>
                  <a:pt x="1697050" y="5575867"/>
                </a:cubicBezTo>
                <a:close/>
                <a:moveTo>
                  <a:pt x="2749344" y="5574191"/>
                </a:moveTo>
                <a:cubicBezTo>
                  <a:pt x="2747232" y="5574232"/>
                  <a:pt x="2745325" y="5575105"/>
                  <a:pt x="2743794" y="5576398"/>
                </a:cubicBezTo>
                <a:cubicBezTo>
                  <a:pt x="2742262" y="5577692"/>
                  <a:pt x="2741108" y="5579408"/>
                  <a:pt x="2740502" y="5581134"/>
                </a:cubicBezTo>
                <a:cubicBezTo>
                  <a:pt x="2739292" y="5584588"/>
                  <a:pt x="2740280" y="5588086"/>
                  <a:pt x="2744848" y="5588349"/>
                </a:cubicBezTo>
                <a:close/>
                <a:moveTo>
                  <a:pt x="3682605" y="5557557"/>
                </a:moveTo>
                <a:lnTo>
                  <a:pt x="3686746" y="5561699"/>
                </a:lnTo>
                <a:cubicBezTo>
                  <a:pt x="3690888" y="5565840"/>
                  <a:pt x="3760227" y="5582089"/>
                  <a:pt x="3786810" y="5590019"/>
                </a:cubicBezTo>
                <a:cubicBezTo>
                  <a:pt x="4007254" y="5651189"/>
                  <a:pt x="4220984" y="5695604"/>
                  <a:pt x="4437488" y="5778663"/>
                </a:cubicBezTo>
                <a:cubicBezTo>
                  <a:pt x="4458521" y="5782477"/>
                  <a:pt x="4519415" y="5798890"/>
                  <a:pt x="4467685" y="5781596"/>
                </a:cubicBezTo>
                <a:cubicBezTo>
                  <a:pt x="4268764" y="5698902"/>
                  <a:pt x="4069191" y="5649992"/>
                  <a:pt x="3886509" y="5600755"/>
                </a:cubicBezTo>
                <a:cubicBezTo>
                  <a:pt x="3817861" y="5585196"/>
                  <a:pt x="3738994" y="5552246"/>
                  <a:pt x="3682605" y="5557557"/>
                </a:cubicBezTo>
                <a:close/>
                <a:moveTo>
                  <a:pt x="4329708" y="5548134"/>
                </a:moveTo>
                <a:cubicBezTo>
                  <a:pt x="4327562" y="5549103"/>
                  <a:pt x="4326946" y="5550819"/>
                  <a:pt x="4328564" y="5553513"/>
                </a:cubicBezTo>
                <a:cubicBezTo>
                  <a:pt x="4332706" y="5557655"/>
                  <a:pt x="4358734" y="5557855"/>
                  <a:pt x="4358734" y="5557855"/>
                </a:cubicBezTo>
                <a:cubicBezTo>
                  <a:pt x="4434815" y="5571159"/>
                  <a:pt x="4344740" y="5541350"/>
                  <a:pt x="4329708" y="5548134"/>
                </a:cubicBezTo>
                <a:close/>
                <a:moveTo>
                  <a:pt x="4296984" y="5527740"/>
                </a:moveTo>
                <a:cubicBezTo>
                  <a:pt x="4295263" y="5524608"/>
                  <a:pt x="4302145" y="5537139"/>
                  <a:pt x="4302145" y="5537139"/>
                </a:cubicBezTo>
                <a:cubicBezTo>
                  <a:pt x="4299087" y="5531568"/>
                  <a:pt x="4297557" y="5528784"/>
                  <a:pt x="4296984" y="5527740"/>
                </a:cubicBezTo>
                <a:close/>
                <a:moveTo>
                  <a:pt x="4352319" y="5516644"/>
                </a:moveTo>
                <a:cubicBezTo>
                  <a:pt x="4346350" y="5516056"/>
                  <a:pt x="4339843" y="5516006"/>
                  <a:pt x="4337690" y="5518158"/>
                </a:cubicBezTo>
                <a:cubicBezTo>
                  <a:pt x="4341478" y="5540600"/>
                  <a:pt x="4432732" y="5551500"/>
                  <a:pt x="4445320" y="5555479"/>
                </a:cubicBezTo>
                <a:cubicBezTo>
                  <a:pt x="4497767" y="5572054"/>
                  <a:pt x="4519164" y="5593451"/>
                  <a:pt x="4554357" y="5592770"/>
                </a:cubicBezTo>
                <a:cubicBezTo>
                  <a:pt x="4502072" y="5567748"/>
                  <a:pt x="4433058" y="5534608"/>
                  <a:pt x="4363719" y="5518359"/>
                </a:cubicBezTo>
                <a:cubicBezTo>
                  <a:pt x="4363719" y="5518359"/>
                  <a:pt x="4358288" y="5517232"/>
                  <a:pt x="4352319" y="5516644"/>
                </a:cubicBezTo>
                <a:close/>
                <a:moveTo>
                  <a:pt x="4271331" y="5491855"/>
                </a:moveTo>
                <a:cubicBezTo>
                  <a:pt x="4263990" y="5491335"/>
                  <a:pt x="4258171" y="5491803"/>
                  <a:pt x="4255690" y="5493756"/>
                </a:cubicBezTo>
                <a:cubicBezTo>
                  <a:pt x="4254272" y="5494871"/>
                  <a:pt x="4253945" y="5496471"/>
                  <a:pt x="4255045" y="5498649"/>
                </a:cubicBezTo>
                <a:cubicBezTo>
                  <a:pt x="4259187" y="5502791"/>
                  <a:pt x="4328528" y="5519039"/>
                  <a:pt x="4329408" y="5509876"/>
                </a:cubicBezTo>
                <a:cubicBezTo>
                  <a:pt x="4329061" y="5503880"/>
                  <a:pt x="4293351" y="5493417"/>
                  <a:pt x="4271331" y="5491855"/>
                </a:cubicBezTo>
                <a:close/>
                <a:moveTo>
                  <a:pt x="4039487" y="5457261"/>
                </a:moveTo>
                <a:cubicBezTo>
                  <a:pt x="4036418" y="5457431"/>
                  <a:pt x="4035398" y="5458048"/>
                  <a:pt x="4035956" y="5459009"/>
                </a:cubicBezTo>
                <a:cubicBezTo>
                  <a:pt x="4039307" y="5464782"/>
                  <a:pt x="4099507" y="5483011"/>
                  <a:pt x="4115159" y="5492207"/>
                </a:cubicBezTo>
                <a:cubicBezTo>
                  <a:pt x="4150188" y="5499971"/>
                  <a:pt x="4176216" y="5500173"/>
                  <a:pt x="4197967" y="5503271"/>
                </a:cubicBezTo>
                <a:cubicBezTo>
                  <a:pt x="4206940" y="5512243"/>
                  <a:pt x="4211245" y="5507938"/>
                  <a:pt x="4211245" y="5507938"/>
                </a:cubicBezTo>
                <a:cubicBezTo>
                  <a:pt x="4211407" y="5499493"/>
                  <a:pt x="4207103" y="5503797"/>
                  <a:pt x="4197967" y="5503271"/>
                </a:cubicBezTo>
                <a:cubicBezTo>
                  <a:pt x="4158961" y="5482917"/>
                  <a:pt x="4102898" y="5471336"/>
                  <a:pt x="4055309" y="5458185"/>
                </a:cubicBezTo>
                <a:cubicBezTo>
                  <a:pt x="4047674" y="5457364"/>
                  <a:pt x="4042556" y="5457090"/>
                  <a:pt x="4039487" y="5457261"/>
                </a:cubicBezTo>
                <a:close/>
                <a:moveTo>
                  <a:pt x="4087369" y="5437087"/>
                </a:moveTo>
                <a:cubicBezTo>
                  <a:pt x="4080870" y="5436576"/>
                  <a:pt x="4075651" y="5436755"/>
                  <a:pt x="4072220" y="5437824"/>
                </a:cubicBezTo>
                <a:cubicBezTo>
                  <a:pt x="4070261" y="5438436"/>
                  <a:pt x="4068884" y="5439338"/>
                  <a:pt x="4068186" y="5440566"/>
                </a:cubicBezTo>
                <a:cubicBezTo>
                  <a:pt x="4067488" y="5441794"/>
                  <a:pt x="4067469" y="5443350"/>
                  <a:pt x="4068223" y="5445271"/>
                </a:cubicBezTo>
                <a:cubicBezTo>
                  <a:pt x="4077196" y="5454243"/>
                  <a:pt x="4129116" y="5461683"/>
                  <a:pt x="4155700" y="5469612"/>
                </a:cubicBezTo>
                <a:cubicBezTo>
                  <a:pt x="4164146" y="5469449"/>
                  <a:pt x="4241769" y="5493980"/>
                  <a:pt x="4237790" y="5481394"/>
                </a:cubicBezTo>
                <a:cubicBezTo>
                  <a:pt x="4241086" y="5478097"/>
                  <a:pt x="4132863" y="5440664"/>
                  <a:pt x="4087369" y="5437087"/>
                </a:cubicBezTo>
                <a:close/>
                <a:moveTo>
                  <a:pt x="5889376" y="5012798"/>
                </a:moveTo>
                <a:cubicBezTo>
                  <a:pt x="5891040" y="5012041"/>
                  <a:pt x="5887158" y="5013810"/>
                  <a:pt x="5884385" y="5015072"/>
                </a:cubicBezTo>
                <a:close/>
                <a:moveTo>
                  <a:pt x="5862075" y="4971002"/>
                </a:moveTo>
                <a:lnTo>
                  <a:pt x="5859076" y="4972544"/>
                </a:lnTo>
                <a:cubicBezTo>
                  <a:pt x="5857744" y="4973229"/>
                  <a:pt x="5856678" y="4973777"/>
                  <a:pt x="5856678" y="4973777"/>
                </a:cubicBezTo>
                <a:close/>
                <a:moveTo>
                  <a:pt x="5863873" y="4970077"/>
                </a:moveTo>
                <a:lnTo>
                  <a:pt x="5862075" y="4971002"/>
                </a:lnTo>
                <a:lnTo>
                  <a:pt x="5863074" y="4970488"/>
                </a:lnTo>
                <a:cubicBezTo>
                  <a:pt x="5864140" y="4969940"/>
                  <a:pt x="5864673" y="4969666"/>
                  <a:pt x="5863873" y="4970077"/>
                </a:cubicBezTo>
                <a:close/>
                <a:moveTo>
                  <a:pt x="5393895" y="4925855"/>
                </a:moveTo>
                <a:cubicBezTo>
                  <a:pt x="5399565" y="4924261"/>
                  <a:pt x="5421955" y="4932931"/>
                  <a:pt x="5421832" y="4939267"/>
                </a:cubicBezTo>
                <a:cubicBezTo>
                  <a:pt x="5421832" y="4939267"/>
                  <a:pt x="5403534" y="4939619"/>
                  <a:pt x="5395250" y="4931336"/>
                </a:cubicBezTo>
                <a:cubicBezTo>
                  <a:pt x="5391972" y="4928058"/>
                  <a:pt x="5392004" y="4926387"/>
                  <a:pt x="5393895" y="4925855"/>
                </a:cubicBezTo>
                <a:close/>
                <a:moveTo>
                  <a:pt x="5413703" y="4886655"/>
                </a:moveTo>
                <a:cubicBezTo>
                  <a:pt x="5418008" y="4882350"/>
                  <a:pt x="5426981" y="4891324"/>
                  <a:pt x="5431122" y="4895464"/>
                </a:cubicBezTo>
                <a:cubicBezTo>
                  <a:pt x="5426817" y="4899769"/>
                  <a:pt x="5418535" y="4891487"/>
                  <a:pt x="5413703" y="4886655"/>
                </a:cubicBezTo>
                <a:close/>
                <a:moveTo>
                  <a:pt x="5287432" y="4886599"/>
                </a:moveTo>
                <a:lnTo>
                  <a:pt x="5283433" y="4887140"/>
                </a:lnTo>
                <a:cubicBezTo>
                  <a:pt x="5282011" y="4887332"/>
                  <a:pt x="5282959" y="4887204"/>
                  <a:pt x="5284855" y="4886947"/>
                </a:cubicBezTo>
                <a:close/>
                <a:moveTo>
                  <a:pt x="5289493" y="4886319"/>
                </a:moveTo>
                <a:lnTo>
                  <a:pt x="5287521" y="4886587"/>
                </a:lnTo>
                <a:lnTo>
                  <a:pt x="5287432" y="4886599"/>
                </a:lnTo>
                <a:close/>
                <a:moveTo>
                  <a:pt x="5296229" y="4885409"/>
                </a:moveTo>
                <a:cubicBezTo>
                  <a:pt x="5296229" y="4885409"/>
                  <a:pt x="5294334" y="4885665"/>
                  <a:pt x="5291963" y="4885986"/>
                </a:cubicBezTo>
                <a:lnTo>
                  <a:pt x="5289493" y="4886319"/>
                </a:lnTo>
                <a:close/>
                <a:moveTo>
                  <a:pt x="5366251" y="4866465"/>
                </a:moveTo>
                <a:cubicBezTo>
                  <a:pt x="5383860" y="4865422"/>
                  <a:pt x="5401279" y="4874231"/>
                  <a:pt x="5413703" y="4886655"/>
                </a:cubicBezTo>
                <a:cubicBezTo>
                  <a:pt x="5396810" y="4886982"/>
                  <a:pt x="5378675" y="4878889"/>
                  <a:pt x="5366251" y="4866465"/>
                </a:cubicBezTo>
                <a:close/>
                <a:moveTo>
                  <a:pt x="5678675" y="4859985"/>
                </a:moveTo>
                <a:cubicBezTo>
                  <a:pt x="5681370" y="4861604"/>
                  <a:pt x="5684648" y="4864883"/>
                  <a:pt x="5689135" y="4869369"/>
                </a:cubicBezTo>
                <a:cubicBezTo>
                  <a:pt x="5680525" y="4877980"/>
                  <a:pt x="5675857" y="4864701"/>
                  <a:pt x="5671716" y="4860559"/>
                </a:cubicBezTo>
                <a:cubicBezTo>
                  <a:pt x="5673869" y="4858407"/>
                  <a:pt x="5675980" y="4858366"/>
                  <a:pt x="5678675" y="4859985"/>
                </a:cubicBezTo>
                <a:close/>
                <a:moveTo>
                  <a:pt x="5661256" y="4851176"/>
                </a:moveTo>
                <a:cubicBezTo>
                  <a:pt x="5663951" y="4852794"/>
                  <a:pt x="5667229" y="4856073"/>
                  <a:pt x="5671716" y="4860559"/>
                </a:cubicBezTo>
                <a:cubicBezTo>
                  <a:pt x="5663106" y="4869169"/>
                  <a:pt x="5658438" y="4855893"/>
                  <a:pt x="5654296" y="4851751"/>
                </a:cubicBezTo>
                <a:cubicBezTo>
                  <a:pt x="5656449" y="4849598"/>
                  <a:pt x="5658561" y="4849557"/>
                  <a:pt x="5661256" y="4851176"/>
                </a:cubicBezTo>
                <a:close/>
                <a:moveTo>
                  <a:pt x="5318824" y="4844867"/>
                </a:moveTo>
                <a:cubicBezTo>
                  <a:pt x="5323128" y="4840563"/>
                  <a:pt x="5332102" y="4849536"/>
                  <a:pt x="5336243" y="4853678"/>
                </a:cubicBezTo>
                <a:cubicBezTo>
                  <a:pt x="5331939" y="4857982"/>
                  <a:pt x="5322966" y="4849009"/>
                  <a:pt x="5318824" y="4844867"/>
                </a:cubicBezTo>
                <a:close/>
                <a:moveTo>
                  <a:pt x="5606844" y="4831560"/>
                </a:moveTo>
                <a:cubicBezTo>
                  <a:pt x="5624453" y="4830517"/>
                  <a:pt x="5632737" y="4838800"/>
                  <a:pt x="5654296" y="4851751"/>
                </a:cubicBezTo>
                <a:cubicBezTo>
                  <a:pt x="5637405" y="4852076"/>
                  <a:pt x="5619268" y="4843984"/>
                  <a:pt x="5606844" y="4831560"/>
                </a:cubicBezTo>
                <a:close/>
                <a:moveTo>
                  <a:pt x="5271371" y="4824679"/>
                </a:moveTo>
                <a:cubicBezTo>
                  <a:pt x="5288265" y="4824350"/>
                  <a:pt x="5306400" y="4832443"/>
                  <a:pt x="5318824" y="4844867"/>
                </a:cubicBezTo>
                <a:cubicBezTo>
                  <a:pt x="5301216" y="4845911"/>
                  <a:pt x="5283796" y="4837103"/>
                  <a:pt x="5271371" y="4824679"/>
                </a:cubicBezTo>
                <a:close/>
                <a:moveTo>
                  <a:pt x="5241366" y="4811889"/>
                </a:moveTo>
                <a:cubicBezTo>
                  <a:pt x="5249812" y="4811727"/>
                  <a:pt x="5262399" y="4815706"/>
                  <a:pt x="5271371" y="4824679"/>
                </a:cubicBezTo>
                <a:cubicBezTo>
                  <a:pt x="5258622" y="4829145"/>
                  <a:pt x="5253791" y="4824314"/>
                  <a:pt x="5241366" y="4811889"/>
                </a:cubicBezTo>
                <a:close/>
                <a:moveTo>
                  <a:pt x="5264239" y="4688674"/>
                </a:moveTo>
                <a:cubicBezTo>
                  <a:pt x="5263116" y="4688761"/>
                  <a:pt x="5262471" y="4689125"/>
                  <a:pt x="5262496" y="4689855"/>
                </a:cubicBezTo>
                <a:cubicBezTo>
                  <a:pt x="5262521" y="4690586"/>
                  <a:pt x="5263214" y="4691683"/>
                  <a:pt x="5264767" y="4693236"/>
                </a:cubicBezTo>
                <a:cubicBezTo>
                  <a:pt x="5282023" y="4710492"/>
                  <a:pt x="5303909" y="4706552"/>
                  <a:pt x="5294936" y="4697579"/>
                </a:cubicBezTo>
                <a:cubicBezTo>
                  <a:pt x="5294936" y="4697579"/>
                  <a:pt x="5270977" y="4688147"/>
                  <a:pt x="5264239" y="4688674"/>
                </a:cubicBezTo>
                <a:close/>
                <a:moveTo>
                  <a:pt x="4589673" y="3947834"/>
                </a:moveTo>
                <a:cubicBezTo>
                  <a:pt x="4581590" y="3965580"/>
                  <a:pt x="4577287" y="3969883"/>
                  <a:pt x="4572455" y="3965052"/>
                </a:cubicBezTo>
                <a:cubicBezTo>
                  <a:pt x="4576759" y="3960748"/>
                  <a:pt x="4585369" y="3952139"/>
                  <a:pt x="4589673" y="3947834"/>
                </a:cubicBezTo>
                <a:close/>
                <a:moveTo>
                  <a:pt x="1174513" y="3945748"/>
                </a:moveTo>
                <a:lnTo>
                  <a:pt x="1170911" y="3952712"/>
                </a:lnTo>
                <a:cubicBezTo>
                  <a:pt x="1170952" y="3950601"/>
                  <a:pt x="1171780" y="3948737"/>
                  <a:pt x="1172998" y="3947132"/>
                </a:cubicBezTo>
                <a:close/>
                <a:moveTo>
                  <a:pt x="4874094" y="3501898"/>
                </a:moveTo>
                <a:cubicBezTo>
                  <a:pt x="4874094" y="3501898"/>
                  <a:pt x="4882215" y="3518627"/>
                  <a:pt x="4874094" y="3501898"/>
                </a:cubicBezTo>
                <a:close/>
                <a:moveTo>
                  <a:pt x="4870378" y="3494550"/>
                </a:moveTo>
                <a:cubicBezTo>
                  <a:pt x="4870791" y="3495366"/>
                  <a:pt x="4871892" y="3497544"/>
                  <a:pt x="4874094" y="3501898"/>
                </a:cubicBezTo>
                <a:cubicBezTo>
                  <a:pt x="4874094" y="3501898"/>
                  <a:pt x="4869139" y="3492101"/>
                  <a:pt x="4870378" y="3494550"/>
                </a:cubicBezTo>
                <a:close/>
                <a:moveTo>
                  <a:pt x="4907745" y="3387577"/>
                </a:moveTo>
                <a:cubicBezTo>
                  <a:pt x="4908682" y="3386899"/>
                  <a:pt x="4909738" y="3386878"/>
                  <a:pt x="4910773" y="3387913"/>
                </a:cubicBezTo>
                <a:cubicBezTo>
                  <a:pt x="4915078" y="3383608"/>
                  <a:pt x="4906305" y="3400664"/>
                  <a:pt x="4906305" y="3400664"/>
                </a:cubicBezTo>
                <a:cubicBezTo>
                  <a:pt x="4903200" y="3397558"/>
                  <a:pt x="4904936" y="3389610"/>
                  <a:pt x="4907745" y="3387577"/>
                </a:cubicBezTo>
                <a:close/>
                <a:moveTo>
                  <a:pt x="1396769" y="3333422"/>
                </a:moveTo>
                <a:lnTo>
                  <a:pt x="1391584" y="3346890"/>
                </a:lnTo>
                <a:cubicBezTo>
                  <a:pt x="1387442" y="3342749"/>
                  <a:pt x="1396769" y="3333422"/>
                  <a:pt x="1396769" y="3333422"/>
                </a:cubicBezTo>
                <a:close/>
                <a:moveTo>
                  <a:pt x="1413824" y="3324650"/>
                </a:moveTo>
                <a:lnTo>
                  <a:pt x="1409357" y="3337400"/>
                </a:lnTo>
                <a:cubicBezTo>
                  <a:pt x="1400911" y="3337564"/>
                  <a:pt x="1413824" y="3324650"/>
                  <a:pt x="1413824" y="3324650"/>
                </a:cubicBezTo>
                <a:close/>
                <a:moveTo>
                  <a:pt x="1446095" y="3320460"/>
                </a:moveTo>
                <a:lnTo>
                  <a:pt x="1445219" y="3321862"/>
                </a:lnTo>
                <a:cubicBezTo>
                  <a:pt x="1442391" y="3326389"/>
                  <a:pt x="1442713" y="3325872"/>
                  <a:pt x="1444007" y="3323801"/>
                </a:cubicBezTo>
                <a:close/>
                <a:moveTo>
                  <a:pt x="1449180" y="3315523"/>
                </a:moveTo>
                <a:lnTo>
                  <a:pt x="1446095" y="3320460"/>
                </a:lnTo>
                <a:lnTo>
                  <a:pt x="1447240" y="3318627"/>
                </a:lnTo>
                <a:cubicBezTo>
                  <a:pt x="1448317" y="3316903"/>
                  <a:pt x="1449180" y="3315523"/>
                  <a:pt x="1449180" y="3315523"/>
                </a:cubicBezTo>
                <a:close/>
                <a:moveTo>
                  <a:pt x="1455975" y="3309762"/>
                </a:moveTo>
                <a:cubicBezTo>
                  <a:pt x="1458287" y="3308486"/>
                  <a:pt x="1460577" y="3308266"/>
                  <a:pt x="1462647" y="3310337"/>
                </a:cubicBezTo>
                <a:cubicBezTo>
                  <a:pt x="1457625" y="3315358"/>
                  <a:pt x="1453321" y="3319663"/>
                  <a:pt x="1449180" y="3315523"/>
                </a:cubicBezTo>
                <a:cubicBezTo>
                  <a:pt x="1451332" y="3313370"/>
                  <a:pt x="1453664" y="3311038"/>
                  <a:pt x="1455975" y="3309762"/>
                </a:cubicBezTo>
                <a:close/>
                <a:moveTo>
                  <a:pt x="1469084" y="3304935"/>
                </a:moveTo>
                <a:cubicBezTo>
                  <a:pt x="1471216" y="3303839"/>
                  <a:pt x="1473327" y="3303798"/>
                  <a:pt x="1475398" y="3305869"/>
                </a:cubicBezTo>
                <a:cubicBezTo>
                  <a:pt x="1471094" y="3310173"/>
                  <a:pt x="1466789" y="3314478"/>
                  <a:pt x="1462647" y="3310337"/>
                </a:cubicBezTo>
                <a:cubicBezTo>
                  <a:pt x="1464800" y="3308184"/>
                  <a:pt x="1466952" y="3306032"/>
                  <a:pt x="1469084" y="3304935"/>
                </a:cubicBezTo>
                <a:close/>
                <a:moveTo>
                  <a:pt x="1481835" y="3300468"/>
                </a:moveTo>
                <a:cubicBezTo>
                  <a:pt x="1483967" y="3299371"/>
                  <a:pt x="1486079" y="3299330"/>
                  <a:pt x="1488150" y="3301402"/>
                </a:cubicBezTo>
                <a:cubicBezTo>
                  <a:pt x="1483845" y="3305706"/>
                  <a:pt x="1479540" y="3310011"/>
                  <a:pt x="1475398" y="3305869"/>
                </a:cubicBezTo>
                <a:cubicBezTo>
                  <a:pt x="1477550" y="3303717"/>
                  <a:pt x="1479703" y="3301564"/>
                  <a:pt x="1481835" y="3300468"/>
                </a:cubicBezTo>
                <a:close/>
                <a:moveTo>
                  <a:pt x="1501737" y="3290058"/>
                </a:moveTo>
                <a:cubicBezTo>
                  <a:pt x="1506177" y="3287861"/>
                  <a:pt x="1510572" y="3287953"/>
                  <a:pt x="1515059" y="3292439"/>
                </a:cubicBezTo>
                <a:cubicBezTo>
                  <a:pt x="1506450" y="3301048"/>
                  <a:pt x="1497313" y="3300521"/>
                  <a:pt x="1488150" y="3301402"/>
                </a:cubicBezTo>
                <a:cubicBezTo>
                  <a:pt x="1492813" y="3296738"/>
                  <a:pt x="1497297" y="3292254"/>
                  <a:pt x="1501737" y="3290058"/>
                </a:cubicBezTo>
                <a:close/>
                <a:moveTo>
                  <a:pt x="1522123" y="3286410"/>
                </a:moveTo>
                <a:cubicBezTo>
                  <a:pt x="1524345" y="3285224"/>
                  <a:pt x="1526456" y="3285183"/>
                  <a:pt x="1528526" y="3287253"/>
                </a:cubicBezTo>
                <a:cubicBezTo>
                  <a:pt x="1524222" y="3291557"/>
                  <a:pt x="1519200" y="3296580"/>
                  <a:pt x="1515059" y="3292439"/>
                </a:cubicBezTo>
                <a:cubicBezTo>
                  <a:pt x="1517570" y="3289928"/>
                  <a:pt x="1519902" y="3287596"/>
                  <a:pt x="1522123" y="3286410"/>
                </a:cubicBezTo>
                <a:close/>
                <a:moveTo>
                  <a:pt x="1534963" y="3281852"/>
                </a:moveTo>
                <a:cubicBezTo>
                  <a:pt x="1537095" y="3280755"/>
                  <a:pt x="1539207" y="3280714"/>
                  <a:pt x="1541278" y="3282785"/>
                </a:cubicBezTo>
                <a:cubicBezTo>
                  <a:pt x="1536973" y="3287090"/>
                  <a:pt x="1532668" y="3291395"/>
                  <a:pt x="1528526" y="3287253"/>
                </a:cubicBezTo>
                <a:cubicBezTo>
                  <a:pt x="1530679" y="3285101"/>
                  <a:pt x="1532831" y="3282948"/>
                  <a:pt x="1534963" y="3281852"/>
                </a:cubicBezTo>
                <a:close/>
                <a:moveTo>
                  <a:pt x="1547714" y="3277384"/>
                </a:moveTo>
                <a:cubicBezTo>
                  <a:pt x="1549846" y="3276287"/>
                  <a:pt x="1551958" y="3276247"/>
                  <a:pt x="1554028" y="3278317"/>
                </a:cubicBezTo>
                <a:cubicBezTo>
                  <a:pt x="1549723" y="3282622"/>
                  <a:pt x="1545419" y="3286926"/>
                  <a:pt x="1541278" y="3282785"/>
                </a:cubicBezTo>
                <a:cubicBezTo>
                  <a:pt x="1543430" y="3280633"/>
                  <a:pt x="1545582" y="3278480"/>
                  <a:pt x="1547714" y="3277384"/>
                </a:cubicBezTo>
                <a:close/>
                <a:moveTo>
                  <a:pt x="1561179" y="3272375"/>
                </a:moveTo>
                <a:cubicBezTo>
                  <a:pt x="1563487" y="3271275"/>
                  <a:pt x="1565771" y="3271407"/>
                  <a:pt x="1568187" y="3273822"/>
                </a:cubicBezTo>
                <a:cubicBezTo>
                  <a:pt x="1563882" y="3278127"/>
                  <a:pt x="1558860" y="3283149"/>
                  <a:pt x="1554028" y="3278317"/>
                </a:cubicBezTo>
                <a:cubicBezTo>
                  <a:pt x="1556539" y="3275807"/>
                  <a:pt x="1558871" y="3273475"/>
                  <a:pt x="1561179" y="3272375"/>
                </a:cubicBezTo>
                <a:close/>
                <a:moveTo>
                  <a:pt x="1716065" y="3213166"/>
                </a:moveTo>
                <a:lnTo>
                  <a:pt x="1714150" y="3216145"/>
                </a:lnTo>
                <a:cubicBezTo>
                  <a:pt x="1713333" y="3217412"/>
                  <a:pt x="1713878" y="3216567"/>
                  <a:pt x="1714966" y="3214874"/>
                </a:cubicBezTo>
                <a:close/>
                <a:moveTo>
                  <a:pt x="1717004" y="3211705"/>
                </a:moveTo>
                <a:lnTo>
                  <a:pt x="1716496" y="3212496"/>
                </a:lnTo>
                <a:lnTo>
                  <a:pt x="1716065" y="3213166"/>
                </a:lnTo>
                <a:close/>
                <a:moveTo>
                  <a:pt x="1721495" y="3204723"/>
                </a:moveTo>
                <a:lnTo>
                  <a:pt x="1717004" y="3211705"/>
                </a:lnTo>
                <a:lnTo>
                  <a:pt x="1719046" y="3208529"/>
                </a:lnTo>
                <a:cubicBezTo>
                  <a:pt x="1720406" y="3206415"/>
                  <a:pt x="1721495" y="3204723"/>
                  <a:pt x="1721495" y="3204723"/>
                </a:cubicBezTo>
                <a:close/>
                <a:moveTo>
                  <a:pt x="1729073" y="3199388"/>
                </a:moveTo>
                <a:cubicBezTo>
                  <a:pt x="1732347" y="3198357"/>
                  <a:pt x="1736743" y="3198448"/>
                  <a:pt x="1743381" y="3200782"/>
                </a:cubicBezTo>
                <a:cubicBezTo>
                  <a:pt x="1734772" y="3209391"/>
                  <a:pt x="1726326" y="3209554"/>
                  <a:pt x="1721495" y="3204723"/>
                </a:cubicBezTo>
                <a:cubicBezTo>
                  <a:pt x="1723647" y="3202571"/>
                  <a:pt x="1725800" y="3200419"/>
                  <a:pt x="1729073" y="3199388"/>
                </a:cubicBezTo>
                <a:close/>
                <a:moveTo>
                  <a:pt x="4797344" y="3141041"/>
                </a:moveTo>
                <a:cubicBezTo>
                  <a:pt x="4795274" y="3138971"/>
                  <a:pt x="4792086" y="3140088"/>
                  <a:pt x="4789934" y="3142240"/>
                </a:cubicBezTo>
                <a:cubicBezTo>
                  <a:pt x="4787783" y="3144392"/>
                  <a:pt x="4786666" y="3147579"/>
                  <a:pt x="4788736" y="3149650"/>
                </a:cubicBezTo>
                <a:cubicBezTo>
                  <a:pt x="4793568" y="3154481"/>
                  <a:pt x="4802176" y="3145873"/>
                  <a:pt x="4797344" y="3141041"/>
                </a:cubicBezTo>
                <a:close/>
                <a:moveTo>
                  <a:pt x="4169175" y="2591654"/>
                </a:moveTo>
                <a:cubicBezTo>
                  <a:pt x="4170813" y="2590469"/>
                  <a:pt x="4181533" y="2595539"/>
                  <a:pt x="4185157" y="2599163"/>
                </a:cubicBezTo>
                <a:cubicBezTo>
                  <a:pt x="4193440" y="2607446"/>
                  <a:pt x="4175303" y="2599353"/>
                  <a:pt x="4171162" y="2595211"/>
                </a:cubicBezTo>
                <a:cubicBezTo>
                  <a:pt x="4169091" y="2593141"/>
                  <a:pt x="4168629" y="2592050"/>
                  <a:pt x="4169175" y="2591654"/>
                </a:cubicBezTo>
                <a:close/>
                <a:moveTo>
                  <a:pt x="3810639" y="2422099"/>
                </a:moveTo>
                <a:cubicBezTo>
                  <a:pt x="3809194" y="2423457"/>
                  <a:pt x="3809445" y="2426486"/>
                  <a:pt x="3812682" y="2431876"/>
                </a:cubicBezTo>
                <a:cubicBezTo>
                  <a:pt x="3820965" y="2440159"/>
                  <a:pt x="3834243" y="2444828"/>
                  <a:pt x="3834406" y="2436382"/>
                </a:cubicBezTo>
                <a:cubicBezTo>
                  <a:pt x="3834549" y="2428992"/>
                  <a:pt x="3814972" y="2418024"/>
                  <a:pt x="3810639" y="2422099"/>
                </a:cubicBezTo>
                <a:close/>
                <a:moveTo>
                  <a:pt x="2759000" y="2411615"/>
                </a:moveTo>
                <a:cubicBezTo>
                  <a:pt x="2755491" y="2410516"/>
                  <a:pt x="2753506" y="2410840"/>
                  <a:pt x="2753465" y="2412952"/>
                </a:cubicBezTo>
                <a:cubicBezTo>
                  <a:pt x="2752422" y="2430562"/>
                  <a:pt x="2874246" y="2497861"/>
                  <a:pt x="2882528" y="2506144"/>
                </a:cubicBezTo>
                <a:cubicBezTo>
                  <a:pt x="2891501" y="2515117"/>
                  <a:pt x="2959633" y="2557421"/>
                  <a:pt x="2912536" y="2518930"/>
                </a:cubicBezTo>
                <a:cubicBezTo>
                  <a:pt x="2882799" y="2496728"/>
                  <a:pt x="2783563" y="2419307"/>
                  <a:pt x="2759000" y="2411615"/>
                </a:cubicBezTo>
                <a:close/>
                <a:moveTo>
                  <a:pt x="3511371" y="2286864"/>
                </a:moveTo>
                <a:cubicBezTo>
                  <a:pt x="3510095" y="2287238"/>
                  <a:pt x="3509581" y="2288226"/>
                  <a:pt x="3510073" y="2289976"/>
                </a:cubicBezTo>
                <a:cubicBezTo>
                  <a:pt x="3518194" y="2306703"/>
                  <a:pt x="3566501" y="2319139"/>
                  <a:pt x="3566501" y="2319139"/>
                </a:cubicBezTo>
                <a:cubicBezTo>
                  <a:pt x="3566643" y="2311748"/>
                  <a:pt x="3520309" y="2284248"/>
                  <a:pt x="3511371" y="2286864"/>
                </a:cubicBezTo>
                <a:close/>
                <a:moveTo>
                  <a:pt x="3591868" y="2251920"/>
                </a:moveTo>
                <a:cubicBezTo>
                  <a:pt x="3591569" y="2252936"/>
                  <a:pt x="3592106" y="2254707"/>
                  <a:pt x="3593725" y="2257402"/>
                </a:cubicBezTo>
                <a:cubicBezTo>
                  <a:pt x="3610818" y="2283101"/>
                  <a:pt x="3637037" y="2273449"/>
                  <a:pt x="3636846" y="2283302"/>
                </a:cubicBezTo>
                <a:cubicBezTo>
                  <a:pt x="3637013" y="2274681"/>
                  <a:pt x="3593957" y="2244810"/>
                  <a:pt x="3591868" y="2251920"/>
                </a:cubicBezTo>
                <a:close/>
                <a:moveTo>
                  <a:pt x="3130925" y="2047490"/>
                </a:moveTo>
                <a:cubicBezTo>
                  <a:pt x="3129943" y="2048391"/>
                  <a:pt x="3129769" y="2050021"/>
                  <a:pt x="3130514" y="2052470"/>
                </a:cubicBezTo>
                <a:cubicBezTo>
                  <a:pt x="3147606" y="2078171"/>
                  <a:pt x="3199891" y="2103192"/>
                  <a:pt x="3234566" y="2129258"/>
                </a:cubicBezTo>
                <a:cubicBezTo>
                  <a:pt x="3251294" y="2137378"/>
                  <a:pt x="3342232" y="2201052"/>
                  <a:pt x="3342232" y="2201052"/>
                </a:cubicBezTo>
                <a:cubicBezTo>
                  <a:pt x="3341890" y="2184568"/>
                  <a:pt x="3145643" y="2033974"/>
                  <a:pt x="3130925" y="2047490"/>
                </a:cubicBezTo>
                <a:close/>
                <a:moveTo>
                  <a:pt x="5822" y="1766790"/>
                </a:moveTo>
                <a:cubicBezTo>
                  <a:pt x="12912" y="1766885"/>
                  <a:pt x="20982" y="1792981"/>
                  <a:pt x="4669" y="1790657"/>
                </a:cubicBezTo>
                <a:cubicBezTo>
                  <a:pt x="364" y="1794962"/>
                  <a:pt x="4141" y="1781522"/>
                  <a:pt x="0" y="1777380"/>
                </a:cubicBezTo>
                <a:cubicBezTo>
                  <a:pt x="603" y="1773499"/>
                  <a:pt x="1468" y="1770844"/>
                  <a:pt x="2477" y="1769163"/>
                </a:cubicBezTo>
                <a:cubicBezTo>
                  <a:pt x="3487" y="1767482"/>
                  <a:pt x="4641" y="1766775"/>
                  <a:pt x="5822" y="1766790"/>
                </a:cubicBezTo>
                <a:close/>
                <a:moveTo>
                  <a:pt x="2425175" y="1552872"/>
                </a:moveTo>
                <a:lnTo>
                  <a:pt x="2427642" y="1556581"/>
                </a:lnTo>
                <a:cubicBezTo>
                  <a:pt x="2428711" y="1558187"/>
                  <a:pt x="2429245" y="1558990"/>
                  <a:pt x="2428443" y="1557786"/>
                </a:cubicBezTo>
                <a:close/>
                <a:moveTo>
                  <a:pt x="2421233" y="1546942"/>
                </a:moveTo>
                <a:lnTo>
                  <a:pt x="2425175" y="1552872"/>
                </a:lnTo>
                <a:lnTo>
                  <a:pt x="2423636" y="1550557"/>
                </a:lnTo>
                <a:cubicBezTo>
                  <a:pt x="2422301" y="1548548"/>
                  <a:pt x="2421233" y="1546942"/>
                  <a:pt x="2421233" y="1546942"/>
                </a:cubicBezTo>
                <a:close/>
                <a:moveTo>
                  <a:pt x="2138009" y="1530605"/>
                </a:moveTo>
                <a:cubicBezTo>
                  <a:pt x="2141959" y="1544602"/>
                  <a:pt x="2189248" y="1573238"/>
                  <a:pt x="2219781" y="1595162"/>
                </a:cubicBezTo>
                <a:cubicBezTo>
                  <a:pt x="2249625" y="1616395"/>
                  <a:pt x="2275328" y="1633488"/>
                  <a:pt x="2301746" y="1649863"/>
                </a:cubicBezTo>
                <a:cubicBezTo>
                  <a:pt x="2662681" y="1904615"/>
                  <a:pt x="3006722" y="2159695"/>
                  <a:pt x="3372325" y="2427725"/>
                </a:cubicBezTo>
                <a:cubicBezTo>
                  <a:pt x="3389580" y="2444980"/>
                  <a:pt x="3454126" y="2490872"/>
                  <a:pt x="3454126" y="2490872"/>
                </a:cubicBezTo>
                <a:cubicBezTo>
                  <a:pt x="3454616" y="2465533"/>
                  <a:pt x="3321084" y="2385094"/>
                  <a:pt x="3290714" y="2354724"/>
                </a:cubicBezTo>
                <a:cubicBezTo>
                  <a:pt x="2934249" y="2087221"/>
                  <a:pt x="2637468" y="1862185"/>
                  <a:pt x="2301383" y="1632280"/>
                </a:cubicBezTo>
                <a:cubicBezTo>
                  <a:pt x="2275680" y="1615190"/>
                  <a:pt x="2129726" y="1522322"/>
                  <a:pt x="2138009" y="1530605"/>
                </a:cubicBezTo>
                <a:close/>
                <a:moveTo>
                  <a:pt x="2118813" y="1522667"/>
                </a:moveTo>
                <a:cubicBezTo>
                  <a:pt x="2120526" y="1525052"/>
                  <a:pt x="2122582" y="1527915"/>
                  <a:pt x="2123953" y="1529823"/>
                </a:cubicBezTo>
                <a:lnTo>
                  <a:pt x="2124723" y="1530895"/>
                </a:lnTo>
                <a:lnTo>
                  <a:pt x="2124979" y="1531254"/>
                </a:lnTo>
                <a:cubicBezTo>
                  <a:pt x="2125494" y="1531970"/>
                  <a:pt x="2125579" y="1532088"/>
                  <a:pt x="2125365" y="1531791"/>
                </a:cubicBezTo>
                <a:lnTo>
                  <a:pt x="2124723" y="1530895"/>
                </a:lnTo>
                <a:close/>
                <a:moveTo>
                  <a:pt x="2387249" y="1521567"/>
                </a:moveTo>
                <a:cubicBezTo>
                  <a:pt x="2387249" y="1521567"/>
                  <a:pt x="2387249" y="1521567"/>
                  <a:pt x="2391389" y="1525708"/>
                </a:cubicBezTo>
                <a:cubicBezTo>
                  <a:pt x="2403623" y="1547985"/>
                  <a:pt x="2391389" y="1525708"/>
                  <a:pt x="2387249" y="1521567"/>
                </a:cubicBezTo>
                <a:close/>
                <a:moveTo>
                  <a:pt x="2611372" y="1516354"/>
                </a:moveTo>
                <a:cubicBezTo>
                  <a:pt x="2618330" y="1514637"/>
                  <a:pt x="2635568" y="1523802"/>
                  <a:pt x="2635445" y="1530136"/>
                </a:cubicBezTo>
                <a:cubicBezTo>
                  <a:pt x="2647869" y="1542561"/>
                  <a:pt x="2634401" y="1547746"/>
                  <a:pt x="2608863" y="1522208"/>
                </a:cubicBezTo>
                <a:cubicBezTo>
                  <a:pt x="2607874" y="1518709"/>
                  <a:pt x="2609052" y="1516926"/>
                  <a:pt x="2611372" y="1516354"/>
                </a:cubicBezTo>
                <a:close/>
                <a:moveTo>
                  <a:pt x="2585319" y="1500884"/>
                </a:moveTo>
                <a:cubicBezTo>
                  <a:pt x="2589089" y="1498668"/>
                  <a:pt x="2596408" y="1502221"/>
                  <a:pt x="2595748" y="1509093"/>
                </a:cubicBezTo>
                <a:cubicBezTo>
                  <a:pt x="2604721" y="1518066"/>
                  <a:pt x="2591443" y="1513399"/>
                  <a:pt x="2583160" y="1505116"/>
                </a:cubicBezTo>
                <a:cubicBezTo>
                  <a:pt x="2583201" y="1503004"/>
                  <a:pt x="2584063" y="1501624"/>
                  <a:pt x="2585319" y="1500884"/>
                </a:cubicBezTo>
                <a:close/>
                <a:moveTo>
                  <a:pt x="2363150" y="1500750"/>
                </a:moveTo>
                <a:lnTo>
                  <a:pt x="2360352" y="1500880"/>
                </a:lnTo>
                <a:cubicBezTo>
                  <a:pt x="2358316" y="1500974"/>
                  <a:pt x="2356687" y="1501050"/>
                  <a:pt x="2356687" y="1501050"/>
                </a:cubicBezTo>
                <a:close/>
                <a:moveTo>
                  <a:pt x="2367680" y="1500541"/>
                </a:moveTo>
                <a:lnTo>
                  <a:pt x="2363150" y="1500750"/>
                </a:lnTo>
                <a:lnTo>
                  <a:pt x="2366459" y="1500597"/>
                </a:lnTo>
                <a:cubicBezTo>
                  <a:pt x="2368087" y="1500522"/>
                  <a:pt x="2368902" y="1500484"/>
                  <a:pt x="2367680" y="1500541"/>
                </a:cubicBezTo>
                <a:close/>
                <a:moveTo>
                  <a:pt x="2332993" y="1477960"/>
                </a:moveTo>
                <a:cubicBezTo>
                  <a:pt x="2339780" y="1481721"/>
                  <a:pt x="2346729" y="1497549"/>
                  <a:pt x="2356687" y="1501050"/>
                </a:cubicBezTo>
                <a:cubicBezTo>
                  <a:pt x="2338941" y="1509133"/>
                  <a:pt x="2330986" y="1483958"/>
                  <a:pt x="2326154" y="1479126"/>
                </a:cubicBezTo>
                <a:cubicBezTo>
                  <a:pt x="2328486" y="1476794"/>
                  <a:pt x="2330730" y="1476707"/>
                  <a:pt x="2332993" y="1477960"/>
                </a:cubicBezTo>
                <a:close/>
                <a:moveTo>
                  <a:pt x="2025346" y="1449855"/>
                </a:moveTo>
                <a:cubicBezTo>
                  <a:pt x="2024447" y="1450472"/>
                  <a:pt x="2024582" y="1451975"/>
                  <a:pt x="2026202" y="1454671"/>
                </a:cubicBezTo>
                <a:cubicBezTo>
                  <a:pt x="2030180" y="1467259"/>
                  <a:pt x="2038789" y="1458650"/>
                  <a:pt x="2042930" y="1462790"/>
                </a:cubicBezTo>
                <a:cubicBezTo>
                  <a:pt x="2088679" y="1484684"/>
                  <a:pt x="2031643" y="1445540"/>
                  <a:pt x="2025346" y="1449855"/>
                </a:cubicBezTo>
                <a:close/>
                <a:moveTo>
                  <a:pt x="2266467" y="1436659"/>
                </a:moveTo>
                <a:cubicBezTo>
                  <a:pt x="2283885" y="1445468"/>
                  <a:pt x="2304757" y="1457729"/>
                  <a:pt x="2326154" y="1479126"/>
                </a:cubicBezTo>
                <a:cubicBezTo>
                  <a:pt x="2305120" y="1475312"/>
                  <a:pt x="2283723" y="1453915"/>
                  <a:pt x="2266467" y="1436659"/>
                </a:cubicBezTo>
                <a:close/>
                <a:moveTo>
                  <a:pt x="2255312" y="1435349"/>
                </a:moveTo>
                <a:lnTo>
                  <a:pt x="2258324" y="1435703"/>
                </a:lnTo>
                <a:cubicBezTo>
                  <a:pt x="2262124" y="1436148"/>
                  <a:pt x="2266467" y="1436659"/>
                  <a:pt x="2266467" y="1436659"/>
                </a:cubicBezTo>
                <a:cubicBezTo>
                  <a:pt x="2262606" y="1436206"/>
                  <a:pt x="2259711" y="1435866"/>
                  <a:pt x="2257599" y="1435618"/>
                </a:cubicBezTo>
                <a:close/>
                <a:moveTo>
                  <a:pt x="2253437" y="1435129"/>
                </a:moveTo>
                <a:lnTo>
                  <a:pt x="2255312" y="1435349"/>
                </a:lnTo>
                <a:lnTo>
                  <a:pt x="2253641" y="1435153"/>
                </a:lnTo>
                <a:cubicBezTo>
                  <a:pt x="2252624" y="1435034"/>
                  <a:pt x="2252351" y="1435002"/>
                  <a:pt x="2253437" y="1435129"/>
                </a:cubicBezTo>
                <a:close/>
                <a:moveTo>
                  <a:pt x="2404390" y="1417135"/>
                </a:moveTo>
                <a:cubicBezTo>
                  <a:pt x="2422271" y="1418750"/>
                  <a:pt x="2512959" y="1492489"/>
                  <a:pt x="2448949" y="1459867"/>
                </a:cubicBezTo>
                <a:cubicBezTo>
                  <a:pt x="2431693" y="1442610"/>
                  <a:pt x="2414800" y="1442937"/>
                  <a:pt x="2401848" y="1421377"/>
                </a:cubicBezTo>
                <a:cubicBezTo>
                  <a:pt x="2401308" y="1419762"/>
                  <a:pt x="2401306" y="1418642"/>
                  <a:pt x="2401757" y="1417956"/>
                </a:cubicBezTo>
                <a:cubicBezTo>
                  <a:pt x="2402207" y="1417271"/>
                  <a:pt x="2403113" y="1417019"/>
                  <a:pt x="2404390" y="1417135"/>
                </a:cubicBezTo>
                <a:close/>
                <a:moveTo>
                  <a:pt x="2206704" y="1394204"/>
                </a:moveTo>
                <a:cubicBezTo>
                  <a:pt x="2208595" y="1393672"/>
                  <a:pt x="2223829" y="1404062"/>
                  <a:pt x="2226934" y="1407168"/>
                </a:cubicBezTo>
                <a:cubicBezTo>
                  <a:pt x="2231603" y="1420446"/>
                  <a:pt x="2223156" y="1420611"/>
                  <a:pt x="2210206" y="1399050"/>
                </a:cubicBezTo>
                <a:cubicBezTo>
                  <a:pt x="2206927" y="1395770"/>
                  <a:pt x="2206074" y="1394380"/>
                  <a:pt x="2206704" y="1394204"/>
                </a:cubicBezTo>
                <a:close/>
                <a:moveTo>
                  <a:pt x="1879597" y="1336994"/>
                </a:moveTo>
                <a:cubicBezTo>
                  <a:pt x="1875009" y="1335686"/>
                  <a:pt x="1870038" y="1335658"/>
                  <a:pt x="1868565" y="1337616"/>
                </a:cubicBezTo>
                <a:cubicBezTo>
                  <a:pt x="1867583" y="1338922"/>
                  <a:pt x="1868157" y="1341109"/>
                  <a:pt x="1871436" y="1344387"/>
                </a:cubicBezTo>
                <a:cubicBezTo>
                  <a:pt x="1875577" y="1348529"/>
                  <a:pt x="1888328" y="1344060"/>
                  <a:pt x="1888328" y="1344060"/>
                </a:cubicBezTo>
                <a:cubicBezTo>
                  <a:pt x="1888389" y="1340893"/>
                  <a:pt x="1884185" y="1338303"/>
                  <a:pt x="1879597" y="1336994"/>
                </a:cubicBezTo>
                <a:close/>
                <a:moveTo>
                  <a:pt x="1382597" y="1045715"/>
                </a:moveTo>
                <a:cubicBezTo>
                  <a:pt x="1385383" y="1044870"/>
                  <a:pt x="1398196" y="1057683"/>
                  <a:pt x="1401302" y="1060788"/>
                </a:cubicBezTo>
                <a:cubicBezTo>
                  <a:pt x="1410275" y="1069761"/>
                  <a:pt x="1396116" y="1074256"/>
                  <a:pt x="1383882" y="1051978"/>
                </a:cubicBezTo>
                <a:cubicBezTo>
                  <a:pt x="1381853" y="1047796"/>
                  <a:pt x="1381668" y="1045997"/>
                  <a:pt x="1382597" y="1045715"/>
                </a:cubicBezTo>
                <a:close/>
                <a:moveTo>
                  <a:pt x="1353538" y="1024177"/>
                </a:moveTo>
                <a:lnTo>
                  <a:pt x="1358071" y="1024707"/>
                </a:lnTo>
                <a:cubicBezTo>
                  <a:pt x="1359517" y="1024878"/>
                  <a:pt x="1358553" y="1024765"/>
                  <a:pt x="1356622" y="1024538"/>
                </a:cubicBezTo>
                <a:close/>
                <a:moveTo>
                  <a:pt x="1345039" y="1023179"/>
                </a:moveTo>
                <a:cubicBezTo>
                  <a:pt x="1345039" y="1023179"/>
                  <a:pt x="1346969" y="1023406"/>
                  <a:pt x="1349383" y="1023688"/>
                </a:cubicBezTo>
                <a:lnTo>
                  <a:pt x="1353538" y="1024177"/>
                </a:lnTo>
                <a:close/>
                <a:moveTo>
                  <a:pt x="1280520" y="975881"/>
                </a:moveTo>
                <a:cubicBezTo>
                  <a:pt x="1302244" y="980384"/>
                  <a:pt x="1323642" y="1001782"/>
                  <a:pt x="1345039" y="1023179"/>
                </a:cubicBezTo>
                <a:cubicBezTo>
                  <a:pt x="1323314" y="1018675"/>
                  <a:pt x="1301917" y="997278"/>
                  <a:pt x="1280520" y="975881"/>
                </a:cubicBezTo>
                <a:close/>
                <a:moveTo>
                  <a:pt x="1257202" y="953773"/>
                </a:moveTo>
                <a:cubicBezTo>
                  <a:pt x="1263856" y="957602"/>
                  <a:pt x="1271080" y="972897"/>
                  <a:pt x="1280520" y="975881"/>
                </a:cubicBezTo>
                <a:cubicBezTo>
                  <a:pt x="1271195" y="985206"/>
                  <a:pt x="1263264" y="958625"/>
                  <a:pt x="1250677" y="954646"/>
                </a:cubicBezTo>
                <a:cubicBezTo>
                  <a:pt x="1252830" y="952494"/>
                  <a:pt x="1254984" y="952496"/>
                  <a:pt x="1257202" y="953773"/>
                </a:cubicBezTo>
                <a:close/>
                <a:moveTo>
                  <a:pt x="1231739" y="936313"/>
                </a:moveTo>
                <a:cubicBezTo>
                  <a:pt x="1239509" y="938636"/>
                  <a:pt x="1247571" y="951540"/>
                  <a:pt x="1250677" y="954646"/>
                </a:cubicBezTo>
                <a:cubicBezTo>
                  <a:pt x="1241351" y="963973"/>
                  <a:pt x="1238253" y="942222"/>
                  <a:pt x="1224259" y="938271"/>
                </a:cubicBezTo>
                <a:cubicBezTo>
                  <a:pt x="1226591" y="935939"/>
                  <a:pt x="1229148" y="935538"/>
                  <a:pt x="1231739" y="936313"/>
                </a:cubicBezTo>
                <a:close/>
                <a:moveTo>
                  <a:pt x="1160431" y="891663"/>
                </a:moveTo>
                <a:cubicBezTo>
                  <a:pt x="1181464" y="895476"/>
                  <a:pt x="1202862" y="916874"/>
                  <a:pt x="1224259" y="938271"/>
                </a:cubicBezTo>
                <a:cubicBezTo>
                  <a:pt x="1203225" y="934457"/>
                  <a:pt x="1181137" y="912369"/>
                  <a:pt x="1160431" y="891663"/>
                </a:cubicBezTo>
                <a:close/>
                <a:moveTo>
                  <a:pt x="528453" y="769700"/>
                </a:moveTo>
                <a:cubicBezTo>
                  <a:pt x="527668" y="770951"/>
                  <a:pt x="527917" y="773376"/>
                  <a:pt x="529426" y="777216"/>
                </a:cubicBezTo>
                <a:cubicBezTo>
                  <a:pt x="529790" y="794799"/>
                  <a:pt x="594661" y="823798"/>
                  <a:pt x="620363" y="840891"/>
                </a:cubicBezTo>
                <a:cubicBezTo>
                  <a:pt x="671604" y="883522"/>
                  <a:pt x="787916" y="981182"/>
                  <a:pt x="851908" y="1019345"/>
                </a:cubicBezTo>
                <a:cubicBezTo>
                  <a:pt x="938339" y="1061296"/>
                  <a:pt x="848975" y="989147"/>
                  <a:pt x="796879" y="954273"/>
                </a:cubicBezTo>
                <a:cubicBezTo>
                  <a:pt x="740780" y="908217"/>
                  <a:pt x="667816" y="861081"/>
                  <a:pt x="620527" y="832445"/>
                </a:cubicBezTo>
                <a:cubicBezTo>
                  <a:pt x="590185" y="809638"/>
                  <a:pt x="533951" y="760936"/>
                  <a:pt x="528453" y="769700"/>
                </a:cubicBezTo>
                <a:close/>
                <a:moveTo>
                  <a:pt x="307557" y="714143"/>
                </a:moveTo>
                <a:cubicBezTo>
                  <a:pt x="326600" y="715178"/>
                  <a:pt x="349760" y="719875"/>
                  <a:pt x="352294" y="732093"/>
                </a:cubicBezTo>
                <a:cubicBezTo>
                  <a:pt x="352294" y="732093"/>
                  <a:pt x="282073" y="725009"/>
                  <a:pt x="282237" y="716562"/>
                </a:cubicBezTo>
                <a:cubicBezTo>
                  <a:pt x="281201" y="715527"/>
                  <a:pt x="284781" y="714622"/>
                  <a:pt x="290802" y="714187"/>
                </a:cubicBezTo>
                <a:cubicBezTo>
                  <a:pt x="295319" y="713861"/>
                  <a:pt x="301209" y="713799"/>
                  <a:pt x="307557" y="714143"/>
                </a:cubicBezTo>
                <a:close/>
                <a:moveTo>
                  <a:pt x="266987" y="687503"/>
                </a:moveTo>
                <a:cubicBezTo>
                  <a:pt x="273286" y="688758"/>
                  <a:pt x="278941" y="691386"/>
                  <a:pt x="279139" y="694812"/>
                </a:cubicBezTo>
                <a:cubicBezTo>
                  <a:pt x="278258" y="703974"/>
                  <a:pt x="252393" y="695328"/>
                  <a:pt x="252393" y="695328"/>
                </a:cubicBezTo>
                <a:cubicBezTo>
                  <a:pt x="249115" y="692050"/>
                  <a:pt x="249114" y="689807"/>
                  <a:pt x="250965" y="688431"/>
                </a:cubicBezTo>
                <a:cubicBezTo>
                  <a:pt x="253742" y="686366"/>
                  <a:pt x="260687" y="686248"/>
                  <a:pt x="266987" y="687503"/>
                </a:cubicBezTo>
                <a:close/>
                <a:moveTo>
                  <a:pt x="563687" y="606290"/>
                </a:moveTo>
                <a:cubicBezTo>
                  <a:pt x="541964" y="601783"/>
                  <a:pt x="537306" y="624388"/>
                  <a:pt x="507299" y="611600"/>
                </a:cubicBezTo>
                <a:cubicBezTo>
                  <a:pt x="506264" y="610565"/>
                  <a:pt x="505691" y="610620"/>
                  <a:pt x="505414" y="611285"/>
                </a:cubicBezTo>
                <a:cubicBezTo>
                  <a:pt x="504584" y="613280"/>
                  <a:pt x="506418" y="620765"/>
                  <a:pt x="506418" y="620765"/>
                </a:cubicBezTo>
                <a:cubicBezTo>
                  <a:pt x="510395" y="633352"/>
                  <a:pt x="558703" y="645785"/>
                  <a:pt x="562681" y="658373"/>
                </a:cubicBezTo>
                <a:lnTo>
                  <a:pt x="549212" y="663559"/>
                </a:lnTo>
                <a:cubicBezTo>
                  <a:pt x="544907" y="667864"/>
                  <a:pt x="553353" y="667700"/>
                  <a:pt x="558022" y="680978"/>
                </a:cubicBezTo>
                <a:cubicBezTo>
                  <a:pt x="570445" y="693402"/>
                  <a:pt x="613404" y="727751"/>
                  <a:pt x="652938" y="757238"/>
                </a:cubicBezTo>
                <a:cubicBezTo>
                  <a:pt x="686922" y="782614"/>
                  <a:pt x="725576" y="821268"/>
                  <a:pt x="759560" y="846642"/>
                </a:cubicBezTo>
                <a:cubicBezTo>
                  <a:pt x="819937" y="889801"/>
                  <a:pt x="915532" y="930871"/>
                  <a:pt x="1005062" y="994573"/>
                </a:cubicBezTo>
                <a:cubicBezTo>
                  <a:pt x="1100305" y="1053943"/>
                  <a:pt x="1182270" y="1108644"/>
                  <a:pt x="1259210" y="1168369"/>
                </a:cubicBezTo>
                <a:cubicBezTo>
                  <a:pt x="1405693" y="1270370"/>
                  <a:pt x="1573736" y="1385321"/>
                  <a:pt x="1729181" y="1460413"/>
                </a:cubicBezTo>
                <a:cubicBezTo>
                  <a:pt x="1798194" y="1493555"/>
                  <a:pt x="1741933" y="1455944"/>
                  <a:pt x="1690528" y="1421761"/>
                </a:cubicBezTo>
                <a:cubicBezTo>
                  <a:pt x="1608563" y="1367059"/>
                  <a:pt x="1531622" y="1307334"/>
                  <a:pt x="1471245" y="1264177"/>
                </a:cubicBezTo>
                <a:cubicBezTo>
                  <a:pt x="1363742" y="1183937"/>
                  <a:pt x="1256076" y="1112143"/>
                  <a:pt x="1174301" y="1047589"/>
                </a:cubicBezTo>
                <a:cubicBezTo>
                  <a:pt x="1161877" y="1035164"/>
                  <a:pt x="1118921" y="1000815"/>
                  <a:pt x="1118921" y="1000815"/>
                </a:cubicBezTo>
                <a:cubicBezTo>
                  <a:pt x="1110638" y="992532"/>
                  <a:pt x="1123388" y="988064"/>
                  <a:pt x="1114415" y="979091"/>
                </a:cubicBezTo>
                <a:cubicBezTo>
                  <a:pt x="1063338" y="928014"/>
                  <a:pt x="981211" y="881759"/>
                  <a:pt x="908409" y="826176"/>
                </a:cubicBezTo>
                <a:cubicBezTo>
                  <a:pt x="857170" y="783544"/>
                  <a:pt x="801070" y="737490"/>
                  <a:pt x="762091" y="715729"/>
                </a:cubicBezTo>
                <a:cubicBezTo>
                  <a:pt x="723965" y="686212"/>
                  <a:pt x="659445" y="638913"/>
                  <a:pt x="616135" y="622865"/>
                </a:cubicBezTo>
                <a:cubicBezTo>
                  <a:pt x="616135" y="622865"/>
                  <a:pt x="598552" y="622501"/>
                  <a:pt x="589389" y="623382"/>
                </a:cubicBezTo>
                <a:cubicBezTo>
                  <a:pt x="585247" y="619240"/>
                  <a:pt x="567992" y="601985"/>
                  <a:pt x="563687" y="606290"/>
                </a:cubicBezTo>
                <a:close/>
                <a:moveTo>
                  <a:pt x="628123" y="486158"/>
                </a:moveTo>
                <a:lnTo>
                  <a:pt x="631019" y="487187"/>
                </a:lnTo>
                <a:lnTo>
                  <a:pt x="631416" y="487483"/>
                </a:lnTo>
                <a:close/>
                <a:moveTo>
                  <a:pt x="622750" y="484243"/>
                </a:moveTo>
                <a:cubicBezTo>
                  <a:pt x="622283" y="483976"/>
                  <a:pt x="622574" y="483988"/>
                  <a:pt x="623920" y="484465"/>
                </a:cubicBezTo>
                <a:lnTo>
                  <a:pt x="628123" y="486158"/>
                </a:lnTo>
                <a:close/>
                <a:moveTo>
                  <a:pt x="583024" y="261163"/>
                </a:moveTo>
                <a:cubicBezTo>
                  <a:pt x="583089" y="262307"/>
                  <a:pt x="582955" y="262419"/>
                  <a:pt x="582671" y="261741"/>
                </a:cubicBezTo>
                <a:lnTo>
                  <a:pt x="582661" y="261714"/>
                </a:lnTo>
                <a:close/>
                <a:moveTo>
                  <a:pt x="445678" y="159689"/>
                </a:moveTo>
                <a:cubicBezTo>
                  <a:pt x="459145" y="154506"/>
                  <a:pt x="476238" y="180207"/>
                  <a:pt x="484683" y="180043"/>
                </a:cubicBezTo>
                <a:cubicBezTo>
                  <a:pt x="497962" y="184712"/>
                  <a:pt x="562997" y="205265"/>
                  <a:pt x="571279" y="213548"/>
                </a:cubicBezTo>
                <a:cubicBezTo>
                  <a:pt x="571279" y="213548"/>
                  <a:pt x="578182" y="245471"/>
                  <a:pt x="581412" y="257578"/>
                </a:cubicBezTo>
                <a:lnTo>
                  <a:pt x="582661" y="261714"/>
                </a:lnTo>
                <a:lnTo>
                  <a:pt x="579920" y="265885"/>
                </a:lnTo>
                <a:cubicBezTo>
                  <a:pt x="573991" y="268902"/>
                  <a:pt x="561607" y="268086"/>
                  <a:pt x="560946" y="274958"/>
                </a:cubicBezTo>
                <a:cubicBezTo>
                  <a:pt x="560783" y="283404"/>
                  <a:pt x="569756" y="292377"/>
                  <a:pt x="573898" y="296519"/>
                </a:cubicBezTo>
                <a:cubicBezTo>
                  <a:pt x="569592" y="300824"/>
                  <a:pt x="551656" y="318761"/>
                  <a:pt x="547514" y="314619"/>
                </a:cubicBezTo>
                <a:cubicBezTo>
                  <a:pt x="555634" y="331347"/>
                  <a:pt x="642394" y="356405"/>
                  <a:pt x="642066" y="373299"/>
                </a:cubicBezTo>
                <a:cubicBezTo>
                  <a:pt x="646572" y="395021"/>
                  <a:pt x="538062" y="366867"/>
                  <a:pt x="542203" y="371008"/>
                </a:cubicBezTo>
                <a:cubicBezTo>
                  <a:pt x="529252" y="349447"/>
                  <a:pt x="528572" y="384638"/>
                  <a:pt x="542203" y="371008"/>
                </a:cubicBezTo>
                <a:cubicBezTo>
                  <a:pt x="589465" y="401050"/>
                  <a:pt x="550486" y="379291"/>
                  <a:pt x="593607" y="405192"/>
                </a:cubicBezTo>
                <a:cubicBezTo>
                  <a:pt x="628472" y="421404"/>
                  <a:pt x="671594" y="447306"/>
                  <a:pt x="619145" y="430731"/>
                </a:cubicBezTo>
                <a:cubicBezTo>
                  <a:pt x="532550" y="397226"/>
                  <a:pt x="645211" y="465406"/>
                  <a:pt x="649189" y="477994"/>
                </a:cubicBezTo>
                <a:cubicBezTo>
                  <a:pt x="653513" y="490924"/>
                  <a:pt x="641568" y="490101"/>
                  <a:pt x="632293" y="487642"/>
                </a:cubicBezTo>
                <a:lnTo>
                  <a:pt x="631019" y="487187"/>
                </a:lnTo>
                <a:lnTo>
                  <a:pt x="610693" y="472163"/>
                </a:lnTo>
                <a:cubicBezTo>
                  <a:pt x="586400" y="452777"/>
                  <a:pt x="554335" y="425827"/>
                  <a:pt x="541007" y="432944"/>
                </a:cubicBezTo>
                <a:cubicBezTo>
                  <a:pt x="513934" y="450354"/>
                  <a:pt x="584153" y="457440"/>
                  <a:pt x="583991" y="465885"/>
                </a:cubicBezTo>
                <a:cubicBezTo>
                  <a:pt x="587942" y="479880"/>
                  <a:pt x="557935" y="467093"/>
                  <a:pt x="549327" y="475701"/>
                </a:cubicBezTo>
                <a:cubicBezTo>
                  <a:pt x="557772" y="475539"/>
                  <a:pt x="578125" y="514546"/>
                  <a:pt x="573821" y="518851"/>
                </a:cubicBezTo>
                <a:cubicBezTo>
                  <a:pt x="582793" y="527823"/>
                  <a:pt x="600404" y="526778"/>
                  <a:pt x="599522" y="535943"/>
                </a:cubicBezTo>
                <a:cubicBezTo>
                  <a:pt x="603663" y="540084"/>
                  <a:pt x="595054" y="548693"/>
                  <a:pt x="604027" y="557666"/>
                </a:cubicBezTo>
                <a:cubicBezTo>
                  <a:pt x="621284" y="574922"/>
                  <a:pt x="650963" y="604602"/>
                  <a:pt x="668219" y="621858"/>
                </a:cubicBezTo>
                <a:cubicBezTo>
                  <a:pt x="745161" y="681582"/>
                  <a:pt x="904068" y="796006"/>
                  <a:pt x="969303" y="842590"/>
                </a:cubicBezTo>
                <a:cubicBezTo>
                  <a:pt x="1003288" y="867964"/>
                  <a:pt x="1145792" y="957377"/>
                  <a:pt x="1046763" y="875567"/>
                </a:cubicBezTo>
                <a:cubicBezTo>
                  <a:pt x="957396" y="803418"/>
                  <a:pt x="1034501" y="854696"/>
                  <a:pt x="1060203" y="871788"/>
                </a:cubicBezTo>
                <a:cubicBezTo>
                  <a:pt x="1206685" y="973790"/>
                  <a:pt x="1305907" y="1045747"/>
                  <a:pt x="1439111" y="1143080"/>
                </a:cubicBezTo>
                <a:cubicBezTo>
                  <a:pt x="1455839" y="1151200"/>
                  <a:pt x="1537613" y="1215753"/>
                  <a:pt x="1486537" y="1164677"/>
                </a:cubicBezTo>
                <a:cubicBezTo>
                  <a:pt x="1456167" y="1134307"/>
                  <a:pt x="1465330" y="1133426"/>
                  <a:pt x="1486891" y="1146377"/>
                </a:cubicBezTo>
                <a:cubicBezTo>
                  <a:pt x="1538294" y="1180562"/>
                  <a:pt x="1585393" y="1219051"/>
                  <a:pt x="1629232" y="1244237"/>
                </a:cubicBezTo>
                <a:cubicBezTo>
                  <a:pt x="1637514" y="1252519"/>
                  <a:pt x="1718924" y="1299493"/>
                  <a:pt x="1680271" y="1260840"/>
                </a:cubicBezTo>
                <a:cubicBezTo>
                  <a:pt x="1629194" y="1209763"/>
                  <a:pt x="1543480" y="1167095"/>
                  <a:pt x="1487216" y="1129485"/>
                </a:cubicBezTo>
                <a:cubicBezTo>
                  <a:pt x="1478244" y="1120513"/>
                  <a:pt x="1414253" y="1082349"/>
                  <a:pt x="1414416" y="1073903"/>
                </a:cubicBezTo>
                <a:cubicBezTo>
                  <a:pt x="1414416" y="1073903"/>
                  <a:pt x="1461151" y="1094810"/>
                  <a:pt x="1474266" y="1107925"/>
                </a:cubicBezTo>
                <a:cubicBezTo>
                  <a:pt x="1496543" y="1120158"/>
                  <a:pt x="1518104" y="1133110"/>
                  <a:pt x="1538975" y="1145369"/>
                </a:cubicBezTo>
                <a:cubicBezTo>
                  <a:pt x="1551925" y="1166931"/>
                  <a:pt x="1551888" y="1132457"/>
                  <a:pt x="1538975" y="1145369"/>
                </a:cubicBezTo>
                <a:cubicBezTo>
                  <a:pt x="1449081" y="1064086"/>
                  <a:pt x="1358508" y="1017994"/>
                  <a:pt x="1264472" y="932568"/>
                </a:cubicBezTo>
                <a:cubicBezTo>
                  <a:pt x="1342622" y="966237"/>
                  <a:pt x="1380748" y="995753"/>
                  <a:pt x="1440963" y="1047357"/>
                </a:cubicBezTo>
                <a:cubicBezTo>
                  <a:pt x="1513761" y="1102940"/>
                  <a:pt x="1711676" y="1237718"/>
                  <a:pt x="1806917" y="1297088"/>
                </a:cubicBezTo>
                <a:cubicBezTo>
                  <a:pt x="1828478" y="1310039"/>
                  <a:pt x="1892306" y="1356648"/>
                  <a:pt x="1849512" y="1313854"/>
                </a:cubicBezTo>
                <a:cubicBezTo>
                  <a:pt x="1807244" y="1280196"/>
                  <a:pt x="1699252" y="1225294"/>
                  <a:pt x="1673185" y="1190619"/>
                </a:cubicBezTo>
                <a:cubicBezTo>
                  <a:pt x="1664903" y="1182337"/>
                  <a:pt x="1681795" y="1182009"/>
                  <a:pt x="1673513" y="1173727"/>
                </a:cubicBezTo>
                <a:cubicBezTo>
                  <a:pt x="1630718" y="1130932"/>
                  <a:pt x="1565519" y="1118826"/>
                  <a:pt x="1544450" y="1080535"/>
                </a:cubicBezTo>
                <a:cubicBezTo>
                  <a:pt x="1540308" y="1076393"/>
                  <a:pt x="1562058" y="1079493"/>
                  <a:pt x="1562058" y="1079493"/>
                </a:cubicBezTo>
                <a:cubicBezTo>
                  <a:pt x="1571548" y="1061719"/>
                  <a:pt x="1536520" y="1053954"/>
                  <a:pt x="1540825" y="1049648"/>
                </a:cubicBezTo>
                <a:cubicBezTo>
                  <a:pt x="1554456" y="1036018"/>
                  <a:pt x="1631562" y="1087294"/>
                  <a:pt x="1670569" y="1107647"/>
                </a:cubicBezTo>
                <a:cubicBezTo>
                  <a:pt x="1769234" y="1171877"/>
                  <a:pt x="1834470" y="1218459"/>
                  <a:pt x="1929022" y="1277138"/>
                </a:cubicBezTo>
                <a:cubicBezTo>
                  <a:pt x="1976285" y="1307182"/>
                  <a:pt x="2040639" y="1362926"/>
                  <a:pt x="2063079" y="1366714"/>
                </a:cubicBezTo>
                <a:cubicBezTo>
                  <a:pt x="2071526" y="1366552"/>
                  <a:pt x="2080136" y="1357942"/>
                  <a:pt x="2088583" y="1357779"/>
                </a:cubicBezTo>
                <a:cubicBezTo>
                  <a:pt x="2127589" y="1378131"/>
                  <a:pt x="2166242" y="1416785"/>
                  <a:pt x="2213503" y="1446829"/>
                </a:cubicBezTo>
                <a:cubicBezTo>
                  <a:pt x="2493190" y="1646162"/>
                  <a:pt x="2781323" y="1845333"/>
                  <a:pt x="3065679" y="2057944"/>
                </a:cubicBezTo>
                <a:cubicBezTo>
                  <a:pt x="3134338" y="2109385"/>
                  <a:pt x="3074288" y="2049335"/>
                  <a:pt x="3056868" y="2040525"/>
                </a:cubicBezTo>
                <a:cubicBezTo>
                  <a:pt x="2765275" y="1802021"/>
                  <a:pt x="2501637" y="1645999"/>
                  <a:pt x="2231113" y="1445784"/>
                </a:cubicBezTo>
                <a:cubicBezTo>
                  <a:pt x="2187965" y="1421291"/>
                  <a:pt x="2141029" y="1374355"/>
                  <a:pt x="2201597" y="1407659"/>
                </a:cubicBezTo>
                <a:cubicBezTo>
                  <a:pt x="2296147" y="1466339"/>
                  <a:pt x="2428999" y="1581971"/>
                  <a:pt x="2498012" y="1615111"/>
                </a:cubicBezTo>
                <a:cubicBezTo>
                  <a:pt x="2502844" y="1619943"/>
                  <a:pt x="2524041" y="1615311"/>
                  <a:pt x="2538036" y="1619263"/>
                </a:cubicBezTo>
                <a:cubicBezTo>
                  <a:pt x="2554764" y="1627382"/>
                  <a:pt x="2580140" y="1661367"/>
                  <a:pt x="2614977" y="1678987"/>
                </a:cubicBezTo>
                <a:cubicBezTo>
                  <a:pt x="2765601" y="1785129"/>
                  <a:pt x="2928649" y="1903696"/>
                  <a:pt x="3070827" y="2010001"/>
                </a:cubicBezTo>
                <a:cubicBezTo>
                  <a:pt x="3092388" y="2022952"/>
                  <a:pt x="3161238" y="2064539"/>
                  <a:pt x="3105139" y="2018484"/>
                </a:cubicBezTo>
                <a:cubicBezTo>
                  <a:pt x="2912764" y="1851938"/>
                  <a:pt x="2696742" y="1707659"/>
                  <a:pt x="2512133" y="1576142"/>
                </a:cubicBezTo>
                <a:cubicBezTo>
                  <a:pt x="2438452" y="1529722"/>
                  <a:pt x="2361183" y="1486891"/>
                  <a:pt x="2305801" y="1440119"/>
                </a:cubicBezTo>
                <a:cubicBezTo>
                  <a:pt x="2266268" y="1410630"/>
                  <a:pt x="2241610" y="1375928"/>
                  <a:pt x="2293013" y="1410112"/>
                </a:cubicBezTo>
                <a:cubicBezTo>
                  <a:pt x="2650850" y="1643115"/>
                  <a:pt x="2950891" y="1881455"/>
                  <a:pt x="3303905" y="2145507"/>
                </a:cubicBezTo>
                <a:cubicBezTo>
                  <a:pt x="3320634" y="2153626"/>
                  <a:pt x="3454529" y="2251649"/>
                  <a:pt x="3458834" y="2247344"/>
                </a:cubicBezTo>
                <a:cubicBezTo>
                  <a:pt x="3472465" y="2233713"/>
                  <a:pt x="3441579" y="2230088"/>
                  <a:pt x="3441579" y="2230088"/>
                </a:cubicBezTo>
                <a:cubicBezTo>
                  <a:pt x="3321841" y="2127571"/>
                  <a:pt x="3235046" y="2068038"/>
                  <a:pt x="3132401" y="1991221"/>
                </a:cubicBezTo>
                <a:cubicBezTo>
                  <a:pt x="3124118" y="1982938"/>
                  <a:pt x="2973659" y="1868350"/>
                  <a:pt x="3037486" y="1914961"/>
                </a:cubicBezTo>
                <a:cubicBezTo>
                  <a:pt x="3149293" y="1990895"/>
                  <a:pt x="3235208" y="2059591"/>
                  <a:pt x="3342711" y="2139832"/>
                </a:cubicBezTo>
                <a:cubicBezTo>
                  <a:pt x="3355990" y="2144499"/>
                  <a:pt x="3424839" y="2186087"/>
                  <a:pt x="3382571" y="2152429"/>
                </a:cubicBezTo>
                <a:cubicBezTo>
                  <a:pt x="3240031" y="2028540"/>
                  <a:pt x="3093711" y="1918094"/>
                  <a:pt x="2939827" y="1798647"/>
                </a:cubicBezTo>
                <a:cubicBezTo>
                  <a:pt x="2836628" y="1714103"/>
                  <a:pt x="2715521" y="1646085"/>
                  <a:pt x="2621133" y="1578960"/>
                </a:cubicBezTo>
                <a:cubicBezTo>
                  <a:pt x="2603876" y="1561704"/>
                  <a:pt x="2539685" y="1497513"/>
                  <a:pt x="2531076" y="1506123"/>
                </a:cubicBezTo>
                <a:cubicBezTo>
                  <a:pt x="2544871" y="1484045"/>
                  <a:pt x="2673934" y="1577236"/>
                  <a:pt x="2655799" y="1569143"/>
                </a:cubicBezTo>
                <a:cubicBezTo>
                  <a:pt x="2780882" y="1649747"/>
                  <a:pt x="2857498" y="1726363"/>
                  <a:pt x="2991558" y="1815940"/>
                </a:cubicBezTo>
                <a:cubicBezTo>
                  <a:pt x="3013835" y="1828174"/>
                  <a:pt x="3047457" y="1835967"/>
                  <a:pt x="3064712" y="1853222"/>
                </a:cubicBezTo>
                <a:cubicBezTo>
                  <a:pt x="3130111" y="1891359"/>
                  <a:pt x="3232591" y="1976620"/>
                  <a:pt x="3279690" y="2015109"/>
                </a:cubicBezTo>
                <a:cubicBezTo>
                  <a:pt x="3323365" y="2048742"/>
                  <a:pt x="3353045" y="2078421"/>
                  <a:pt x="3370301" y="2095677"/>
                </a:cubicBezTo>
                <a:cubicBezTo>
                  <a:pt x="3378583" y="2103960"/>
                  <a:pt x="3400307" y="2108465"/>
                  <a:pt x="3421867" y="2121416"/>
                </a:cubicBezTo>
                <a:cubicBezTo>
                  <a:pt x="3490718" y="2163002"/>
                  <a:pt x="3550769" y="2223053"/>
                  <a:pt x="3482436" y="2154720"/>
                </a:cubicBezTo>
                <a:cubicBezTo>
                  <a:pt x="3340938" y="2013222"/>
                  <a:pt x="3177209" y="1929847"/>
                  <a:pt x="3013798" y="1793700"/>
                </a:cubicBezTo>
                <a:cubicBezTo>
                  <a:pt x="2867832" y="1664953"/>
                  <a:pt x="2734302" y="1584512"/>
                  <a:pt x="2618351" y="1504435"/>
                </a:cubicBezTo>
                <a:cubicBezTo>
                  <a:pt x="2549693" y="1452994"/>
                  <a:pt x="2433053" y="1372227"/>
                  <a:pt x="2351089" y="1317525"/>
                </a:cubicBezTo>
                <a:cubicBezTo>
                  <a:pt x="2308130" y="1283177"/>
                  <a:pt x="2222907" y="1215171"/>
                  <a:pt x="2295871" y="1262307"/>
                </a:cubicBezTo>
                <a:cubicBezTo>
                  <a:pt x="2420429" y="1333774"/>
                  <a:pt x="2480479" y="1393824"/>
                  <a:pt x="2596427" y="1473902"/>
                </a:cubicBezTo>
                <a:cubicBezTo>
                  <a:pt x="2691670" y="1533272"/>
                  <a:pt x="2816429" y="1630768"/>
                  <a:pt x="2919235" y="1699138"/>
                </a:cubicBezTo>
                <a:cubicBezTo>
                  <a:pt x="2988777" y="1741415"/>
                  <a:pt x="2898883" y="1660130"/>
                  <a:pt x="2877322" y="1647180"/>
                </a:cubicBezTo>
                <a:cubicBezTo>
                  <a:pt x="2697019" y="1511357"/>
                  <a:pt x="2528094" y="1405569"/>
                  <a:pt x="2356601" y="1287165"/>
                </a:cubicBezTo>
                <a:cubicBezTo>
                  <a:pt x="2283800" y="1231583"/>
                  <a:pt x="2334676" y="1256632"/>
                  <a:pt x="2369352" y="1282697"/>
                </a:cubicBezTo>
                <a:cubicBezTo>
                  <a:pt x="2429918" y="1316002"/>
                  <a:pt x="2395771" y="1299073"/>
                  <a:pt x="2425614" y="1320305"/>
                </a:cubicBezTo>
                <a:cubicBezTo>
                  <a:pt x="3023968" y="1740734"/>
                  <a:pt x="3702915" y="2250365"/>
                  <a:pt x="4265724" y="2689773"/>
                </a:cubicBezTo>
                <a:cubicBezTo>
                  <a:pt x="4343383" y="2748779"/>
                  <a:pt x="4419999" y="2825395"/>
                  <a:pt x="4480213" y="2876999"/>
                </a:cubicBezTo>
                <a:cubicBezTo>
                  <a:pt x="4488495" y="2885281"/>
                  <a:pt x="4612736" y="3009523"/>
                  <a:pt x="4621184" y="3009360"/>
                </a:cubicBezTo>
                <a:cubicBezTo>
                  <a:pt x="4634461" y="3014028"/>
                  <a:pt x="4609112" y="2978636"/>
                  <a:pt x="4587715" y="2957239"/>
                </a:cubicBezTo>
                <a:cubicBezTo>
                  <a:pt x="4561297" y="2940863"/>
                  <a:pt x="4582694" y="2962260"/>
                  <a:pt x="4561297" y="2940863"/>
                </a:cubicBezTo>
                <a:cubicBezTo>
                  <a:pt x="4445864" y="2834041"/>
                  <a:pt x="4313539" y="2727545"/>
                  <a:pt x="4210695" y="2624701"/>
                </a:cubicBezTo>
                <a:cubicBezTo>
                  <a:pt x="4158928" y="2572934"/>
                  <a:pt x="4248985" y="2645771"/>
                  <a:pt x="4283660" y="2671837"/>
                </a:cubicBezTo>
                <a:cubicBezTo>
                  <a:pt x="4386858" y="2756381"/>
                  <a:pt x="4476588" y="2846111"/>
                  <a:pt x="4566482" y="2927395"/>
                </a:cubicBezTo>
                <a:cubicBezTo>
                  <a:pt x="4609276" y="2970189"/>
                  <a:pt x="4725198" y="3051675"/>
                  <a:pt x="4759382" y="3103079"/>
                </a:cubicBezTo>
                <a:cubicBezTo>
                  <a:pt x="4793568" y="3154481"/>
                  <a:pt x="4755921" y="3063745"/>
                  <a:pt x="4746785" y="3063218"/>
                </a:cubicBezTo>
                <a:cubicBezTo>
                  <a:pt x="4777999" y="3049951"/>
                  <a:pt x="4845651" y="3153475"/>
                  <a:pt x="4853934" y="3161758"/>
                </a:cubicBezTo>
                <a:cubicBezTo>
                  <a:pt x="4900516" y="3226993"/>
                  <a:pt x="4982317" y="3290141"/>
                  <a:pt x="4959560" y="3339126"/>
                </a:cubicBezTo>
                <a:cubicBezTo>
                  <a:pt x="4955255" y="3343431"/>
                  <a:pt x="4915959" y="3374445"/>
                  <a:pt x="4906106" y="3374635"/>
                </a:cubicBezTo>
                <a:cubicBezTo>
                  <a:pt x="4906106" y="3374635"/>
                  <a:pt x="4907311" y="3348580"/>
                  <a:pt x="4903007" y="3352885"/>
                </a:cubicBezTo>
                <a:cubicBezTo>
                  <a:pt x="4889376" y="3366516"/>
                  <a:pt x="4903007" y="3352885"/>
                  <a:pt x="4897495" y="3383246"/>
                </a:cubicBezTo>
                <a:cubicBezTo>
                  <a:pt x="4888369" y="3418600"/>
                  <a:pt x="4857319" y="3423422"/>
                  <a:pt x="4888206" y="3427046"/>
                </a:cubicBezTo>
                <a:cubicBezTo>
                  <a:pt x="4927539" y="3430507"/>
                  <a:pt x="4853377" y="3445309"/>
                  <a:pt x="4848355" y="3450331"/>
                </a:cubicBezTo>
                <a:cubicBezTo>
                  <a:pt x="4831300" y="3459104"/>
                  <a:pt x="4856638" y="3458614"/>
                  <a:pt x="4843562" y="3479974"/>
                </a:cubicBezTo>
                <a:cubicBezTo>
                  <a:pt x="4838540" y="3484996"/>
                  <a:pt x="4817343" y="3489626"/>
                  <a:pt x="4817179" y="3498073"/>
                </a:cubicBezTo>
                <a:cubicBezTo>
                  <a:pt x="4807689" y="3515847"/>
                  <a:pt x="4820640" y="3537406"/>
                  <a:pt x="4811840" y="3555870"/>
                </a:cubicBezTo>
                <a:cubicBezTo>
                  <a:pt x="4798045" y="3577948"/>
                  <a:pt x="4763733" y="3569464"/>
                  <a:pt x="4771664" y="3596046"/>
                </a:cubicBezTo>
                <a:cubicBezTo>
                  <a:pt x="4775642" y="3608634"/>
                  <a:pt x="4811840" y="3555870"/>
                  <a:pt x="4811350" y="3581207"/>
                </a:cubicBezTo>
                <a:cubicBezTo>
                  <a:pt x="4810307" y="3598816"/>
                  <a:pt x="4761684" y="3639158"/>
                  <a:pt x="4730670" y="3678454"/>
                </a:cubicBezTo>
                <a:cubicBezTo>
                  <a:pt x="4725648" y="3683475"/>
                  <a:pt x="4681693" y="3737093"/>
                  <a:pt x="4685835" y="3741235"/>
                </a:cubicBezTo>
                <a:cubicBezTo>
                  <a:pt x="4677226" y="3749844"/>
                  <a:pt x="4702927" y="3766937"/>
                  <a:pt x="4702765" y="3775382"/>
                </a:cubicBezTo>
                <a:cubicBezTo>
                  <a:pt x="4693639" y="3810738"/>
                  <a:pt x="4587092" y="3899337"/>
                  <a:pt x="4577601" y="3917111"/>
                </a:cubicBezTo>
                <a:cubicBezTo>
                  <a:pt x="4568276" y="3926436"/>
                  <a:pt x="4568314" y="3960910"/>
                  <a:pt x="4572455" y="3965052"/>
                </a:cubicBezTo>
                <a:cubicBezTo>
                  <a:pt x="4563127" y="3974380"/>
                  <a:pt x="4554519" y="3982988"/>
                  <a:pt x="4550024" y="3997147"/>
                </a:cubicBezTo>
                <a:cubicBezTo>
                  <a:pt x="4541414" y="4005756"/>
                  <a:pt x="4505214" y="4058521"/>
                  <a:pt x="4500910" y="4062825"/>
                </a:cubicBezTo>
                <a:cubicBezTo>
                  <a:pt x="4495561" y="4084740"/>
                  <a:pt x="4508512" y="4106300"/>
                  <a:pt x="4499903" y="4114909"/>
                </a:cubicBezTo>
                <a:cubicBezTo>
                  <a:pt x="4499740" y="4123355"/>
                  <a:pt x="4477663" y="4137150"/>
                  <a:pt x="4464031" y="4150781"/>
                </a:cubicBezTo>
                <a:cubicBezTo>
                  <a:pt x="4454542" y="4168554"/>
                  <a:pt x="4450438" y="4198887"/>
                  <a:pt x="4441110" y="4208215"/>
                </a:cubicBezTo>
                <a:cubicBezTo>
                  <a:pt x="4422847" y="4243042"/>
                  <a:pt x="4383877" y="4257165"/>
                  <a:pt x="4386976" y="4278914"/>
                </a:cubicBezTo>
                <a:cubicBezTo>
                  <a:pt x="4391644" y="4292192"/>
                  <a:pt x="4478957" y="4324980"/>
                  <a:pt x="4517409" y="4337604"/>
                </a:cubicBezTo>
                <a:cubicBezTo>
                  <a:pt x="4560720" y="4353652"/>
                  <a:pt x="4586586" y="4362299"/>
                  <a:pt x="4629015" y="4387511"/>
                </a:cubicBezTo>
                <a:cubicBezTo>
                  <a:pt x="4591091" y="4384023"/>
                  <a:pt x="4504495" y="4350518"/>
                  <a:pt x="4451167" y="4343106"/>
                </a:cubicBezTo>
                <a:cubicBezTo>
                  <a:pt x="4399246" y="4335667"/>
                  <a:pt x="4464281" y="4356220"/>
                  <a:pt x="4477586" y="4359481"/>
                </a:cubicBezTo>
                <a:cubicBezTo>
                  <a:pt x="4607821" y="4392142"/>
                  <a:pt x="4732706" y="4446717"/>
                  <a:pt x="4849860" y="4500739"/>
                </a:cubicBezTo>
                <a:cubicBezTo>
                  <a:pt x="4966299" y="4555478"/>
                  <a:pt x="5100512" y="4600726"/>
                  <a:pt x="5226804" y="4655274"/>
                </a:cubicBezTo>
                <a:cubicBezTo>
                  <a:pt x="5359972" y="4718133"/>
                  <a:pt x="5494711" y="4772517"/>
                  <a:pt x="5606844" y="4831560"/>
                </a:cubicBezTo>
                <a:cubicBezTo>
                  <a:pt x="5536978" y="4806174"/>
                  <a:pt x="5460235" y="4772480"/>
                  <a:pt x="5390532" y="4738649"/>
                </a:cubicBezTo>
                <a:lnTo>
                  <a:pt x="5317215" y="4709811"/>
                </a:lnTo>
                <a:cubicBezTo>
                  <a:pt x="5307887" y="4719140"/>
                  <a:pt x="5364312" y="4748302"/>
                  <a:pt x="5376900" y="4752281"/>
                </a:cubicBezTo>
                <a:cubicBezTo>
                  <a:pt x="5533037" y="4828062"/>
                  <a:pt x="5723837" y="4894028"/>
                  <a:pt x="5856678" y="4973777"/>
                </a:cubicBezTo>
                <a:cubicBezTo>
                  <a:pt x="5714021" y="4928692"/>
                  <a:pt x="5550455" y="4836871"/>
                  <a:pt x="5407270" y="4782651"/>
                </a:cubicBezTo>
                <a:cubicBezTo>
                  <a:pt x="5450582" y="4798699"/>
                  <a:pt x="5373124" y="4765720"/>
                  <a:pt x="5372242" y="4774885"/>
                </a:cubicBezTo>
                <a:cubicBezTo>
                  <a:pt x="5371915" y="4791776"/>
                  <a:pt x="5402966" y="4786955"/>
                  <a:pt x="5402966" y="4786955"/>
                </a:cubicBezTo>
                <a:cubicBezTo>
                  <a:pt x="5571689" y="4866715"/>
                  <a:pt x="5730749" y="4936812"/>
                  <a:pt x="5881890" y="5016209"/>
                </a:cubicBezTo>
                <a:cubicBezTo>
                  <a:pt x="5846860" y="5008444"/>
                  <a:pt x="5811997" y="4992231"/>
                  <a:pt x="5773706" y="4971161"/>
                </a:cubicBezTo>
                <a:cubicBezTo>
                  <a:pt x="5756287" y="4962350"/>
                  <a:pt x="5666405" y="4916948"/>
                  <a:pt x="5662099" y="4921253"/>
                </a:cubicBezTo>
                <a:cubicBezTo>
                  <a:pt x="5648468" y="4934884"/>
                  <a:pt x="5742656" y="4975982"/>
                  <a:pt x="5734373" y="4967700"/>
                </a:cubicBezTo>
                <a:cubicBezTo>
                  <a:pt x="5755934" y="4980651"/>
                  <a:pt x="5803550" y="4992394"/>
                  <a:pt x="5816665" y="5005509"/>
                </a:cubicBezTo>
                <a:cubicBezTo>
                  <a:pt x="5824783" y="5022238"/>
                  <a:pt x="5742494" y="4984428"/>
                  <a:pt x="5742494" y="4984428"/>
                </a:cubicBezTo>
                <a:cubicBezTo>
                  <a:pt x="5587738" y="4910026"/>
                  <a:pt x="5448858" y="4851501"/>
                  <a:pt x="5319831" y="4792783"/>
                </a:cubicBezTo>
                <a:cubicBezTo>
                  <a:pt x="5307244" y="4788806"/>
                  <a:pt x="5160244" y="4713551"/>
                  <a:pt x="5150754" y="4731324"/>
                </a:cubicBezTo>
                <a:cubicBezTo>
                  <a:pt x="5146287" y="4744074"/>
                  <a:pt x="5249612" y="4785697"/>
                  <a:pt x="5173033" y="4743556"/>
                </a:cubicBezTo>
                <a:cubicBezTo>
                  <a:pt x="5293613" y="4802437"/>
                  <a:pt x="5401079" y="4848202"/>
                  <a:pt x="5518235" y="4902224"/>
                </a:cubicBezTo>
                <a:cubicBezTo>
                  <a:pt x="5522376" y="4906365"/>
                  <a:pt x="5644000" y="4947635"/>
                  <a:pt x="5648668" y="4960913"/>
                </a:cubicBezTo>
                <a:cubicBezTo>
                  <a:pt x="5643318" y="4982828"/>
                  <a:pt x="5569639" y="4936409"/>
                  <a:pt x="5569639" y="4936409"/>
                </a:cubicBezTo>
                <a:cubicBezTo>
                  <a:pt x="5414030" y="4869762"/>
                  <a:pt x="5327434" y="4836258"/>
                  <a:pt x="5180271" y="4769450"/>
                </a:cubicBezTo>
                <a:cubicBezTo>
                  <a:pt x="5167684" y="4765471"/>
                  <a:pt x="5029685" y="4697781"/>
                  <a:pt x="5024500" y="4711250"/>
                </a:cubicBezTo>
                <a:cubicBezTo>
                  <a:pt x="5029166" y="4724528"/>
                  <a:pt x="5145960" y="4760966"/>
                  <a:pt x="5133373" y="4756988"/>
                </a:cubicBezTo>
                <a:cubicBezTo>
                  <a:pt x="5171663" y="4778058"/>
                  <a:pt x="5197526" y="4786706"/>
                  <a:pt x="5241366" y="4811889"/>
                </a:cubicBezTo>
                <a:cubicBezTo>
                  <a:pt x="5172025" y="4795641"/>
                  <a:pt x="5110931" y="4753200"/>
                  <a:pt x="5045897" y="4732647"/>
                </a:cubicBezTo>
                <a:cubicBezTo>
                  <a:pt x="5029166" y="4724528"/>
                  <a:pt x="5006564" y="4729185"/>
                  <a:pt x="4980699" y="4720540"/>
                </a:cubicBezTo>
                <a:cubicBezTo>
                  <a:pt x="4912048" y="4704980"/>
                  <a:pt x="4820785" y="4658198"/>
                  <a:pt x="4755749" y="4637644"/>
                </a:cubicBezTo>
                <a:cubicBezTo>
                  <a:pt x="4777473" y="4642150"/>
                  <a:pt x="4725026" y="4625574"/>
                  <a:pt x="4720720" y="4629879"/>
                </a:cubicBezTo>
                <a:cubicBezTo>
                  <a:pt x="4707089" y="4643510"/>
                  <a:pt x="4773006" y="4654900"/>
                  <a:pt x="4777147" y="4659041"/>
                </a:cubicBezTo>
                <a:cubicBezTo>
                  <a:pt x="4941892" y="4726213"/>
                  <a:pt x="5101805" y="4788555"/>
                  <a:pt x="5248804" y="4863810"/>
                </a:cubicBezTo>
                <a:cubicBezTo>
                  <a:pt x="5096984" y="4819605"/>
                  <a:pt x="4998482" y="4746931"/>
                  <a:pt x="4850111" y="4706178"/>
                </a:cubicBezTo>
                <a:cubicBezTo>
                  <a:pt x="4855133" y="4701156"/>
                  <a:pt x="4749883" y="4686304"/>
                  <a:pt x="4798026" y="4707185"/>
                </a:cubicBezTo>
                <a:cubicBezTo>
                  <a:pt x="4966913" y="4778499"/>
                  <a:pt x="5113550" y="4836171"/>
                  <a:pt x="5264853" y="4907122"/>
                </a:cubicBezTo>
                <a:cubicBezTo>
                  <a:pt x="5300408" y="4924024"/>
                  <a:pt x="5381818" y="4970998"/>
                  <a:pt x="5299365" y="4941633"/>
                </a:cubicBezTo>
                <a:cubicBezTo>
                  <a:pt x="5200181" y="4904150"/>
                  <a:pt x="5091145" y="4866858"/>
                  <a:pt x="4983679" y="4821092"/>
                </a:cubicBezTo>
                <a:cubicBezTo>
                  <a:pt x="4952955" y="4809022"/>
                  <a:pt x="4840496" y="4766870"/>
                  <a:pt x="4926927" y="4808822"/>
                </a:cubicBezTo>
                <a:cubicBezTo>
                  <a:pt x="5091509" y="4884441"/>
                  <a:pt x="5290592" y="4958689"/>
                  <a:pt x="5437036" y="5026215"/>
                </a:cubicBezTo>
                <a:cubicBezTo>
                  <a:pt x="5489322" y="5051236"/>
                  <a:pt x="5571086" y="5079910"/>
                  <a:pt x="5623207" y="5113378"/>
                </a:cubicBezTo>
                <a:cubicBezTo>
                  <a:pt x="5648908" y="5130470"/>
                  <a:pt x="5666001" y="5156173"/>
                  <a:pt x="5678588" y="5160150"/>
                </a:cubicBezTo>
                <a:cubicBezTo>
                  <a:pt x="5712573" y="5185525"/>
                  <a:pt x="5769326" y="5197796"/>
                  <a:pt x="5808141" y="5228003"/>
                </a:cubicBezTo>
                <a:cubicBezTo>
                  <a:pt x="5820566" y="5240427"/>
                  <a:pt x="5825234" y="5253704"/>
                  <a:pt x="5837822" y="5257683"/>
                </a:cubicBezTo>
                <a:cubicBezTo>
                  <a:pt x="5850936" y="5270797"/>
                  <a:pt x="5885084" y="5287727"/>
                  <a:pt x="5915808" y="5299797"/>
                </a:cubicBezTo>
                <a:cubicBezTo>
                  <a:pt x="5949956" y="5316726"/>
                  <a:pt x="6018970" y="5349867"/>
                  <a:pt x="5988082" y="5346242"/>
                </a:cubicBezTo>
                <a:cubicBezTo>
                  <a:pt x="5962743" y="5346733"/>
                  <a:pt x="5918905" y="5321548"/>
                  <a:pt x="5902176" y="5313429"/>
                </a:cubicBezTo>
                <a:cubicBezTo>
                  <a:pt x="5785411" y="5275582"/>
                  <a:pt x="6035545" y="5402315"/>
                  <a:pt x="5944971" y="5356224"/>
                </a:cubicBezTo>
                <a:cubicBezTo>
                  <a:pt x="5888382" y="5335505"/>
                  <a:pt x="5824391" y="5297343"/>
                  <a:pt x="5772107" y="5272320"/>
                </a:cubicBezTo>
                <a:cubicBezTo>
                  <a:pt x="5724681" y="5250724"/>
                  <a:pt x="5755050" y="5281094"/>
                  <a:pt x="5775921" y="5293355"/>
                </a:cubicBezTo>
                <a:cubicBezTo>
                  <a:pt x="5819042" y="5319256"/>
                  <a:pt x="5823184" y="5323398"/>
                  <a:pt x="5853743" y="5343915"/>
                </a:cubicBezTo>
                <a:cubicBezTo>
                  <a:pt x="5892560" y="5374122"/>
                  <a:pt x="5987765" y="5399018"/>
                  <a:pt x="5987440" y="5415909"/>
                </a:cubicBezTo>
                <a:cubicBezTo>
                  <a:pt x="5987276" y="5424355"/>
                  <a:pt x="5905675" y="5387237"/>
                  <a:pt x="5914121" y="5387073"/>
                </a:cubicBezTo>
                <a:cubicBezTo>
                  <a:pt x="5896702" y="5378263"/>
                  <a:pt x="5835971" y="5353406"/>
                  <a:pt x="5835808" y="5361851"/>
                </a:cubicBezTo>
                <a:cubicBezTo>
                  <a:pt x="5835618" y="5371704"/>
                  <a:pt x="5912914" y="5413128"/>
                  <a:pt x="5931050" y="5421222"/>
                </a:cubicBezTo>
                <a:cubicBezTo>
                  <a:pt x="5939332" y="5429504"/>
                  <a:pt x="6030234" y="5458703"/>
                  <a:pt x="6029189" y="5476312"/>
                </a:cubicBezTo>
                <a:cubicBezTo>
                  <a:pt x="6024885" y="5480617"/>
                  <a:pt x="5917582" y="5426406"/>
                  <a:pt x="5926029" y="5426243"/>
                </a:cubicBezTo>
                <a:cubicBezTo>
                  <a:pt x="5913277" y="5430712"/>
                  <a:pt x="5907929" y="5452624"/>
                  <a:pt x="5926228" y="5452271"/>
                </a:cubicBezTo>
                <a:cubicBezTo>
                  <a:pt x="5899482" y="5452790"/>
                  <a:pt x="5930370" y="5456413"/>
                  <a:pt x="5894814" y="5439509"/>
                </a:cubicBezTo>
                <a:cubicBezTo>
                  <a:pt x="5848080" y="5418602"/>
                  <a:pt x="5873618" y="5444141"/>
                  <a:pt x="5873618" y="5444141"/>
                </a:cubicBezTo>
                <a:cubicBezTo>
                  <a:pt x="5890874" y="5461397"/>
                  <a:pt x="5946746" y="5482831"/>
                  <a:pt x="5955029" y="5491114"/>
                </a:cubicBezTo>
                <a:cubicBezTo>
                  <a:pt x="5955029" y="5491114"/>
                  <a:pt x="5950558" y="5503866"/>
                  <a:pt x="5946782" y="5517305"/>
                </a:cubicBezTo>
                <a:cubicBezTo>
                  <a:pt x="5941951" y="5512474"/>
                  <a:pt x="5937810" y="5508333"/>
                  <a:pt x="5937810" y="5508333"/>
                </a:cubicBezTo>
                <a:cubicBezTo>
                  <a:pt x="5937454" y="5526634"/>
                  <a:pt x="5941759" y="5522329"/>
                  <a:pt x="5946782" y="5517305"/>
                </a:cubicBezTo>
                <a:cubicBezTo>
                  <a:pt x="5963511" y="5525426"/>
                  <a:pt x="5993518" y="5538213"/>
                  <a:pt x="5993518" y="5538213"/>
                </a:cubicBezTo>
                <a:cubicBezTo>
                  <a:pt x="5998022" y="5559937"/>
                  <a:pt x="5963349" y="5533871"/>
                  <a:pt x="5963349" y="5533871"/>
                </a:cubicBezTo>
                <a:cubicBezTo>
                  <a:pt x="5941597" y="5530776"/>
                  <a:pt x="5863811" y="5514689"/>
                  <a:pt x="5868115" y="5510384"/>
                </a:cubicBezTo>
                <a:cubicBezTo>
                  <a:pt x="5859343" y="5527440"/>
                  <a:pt x="5902100" y="5535759"/>
                  <a:pt x="5936966" y="5551971"/>
                </a:cubicBezTo>
                <a:cubicBezTo>
                  <a:pt x="5958527" y="5564921"/>
                  <a:pt x="6053242" y="5615156"/>
                  <a:pt x="5993039" y="5599433"/>
                </a:cubicBezTo>
                <a:cubicBezTo>
                  <a:pt x="5967172" y="5590787"/>
                  <a:pt x="5944894" y="5578554"/>
                  <a:pt x="5914888" y="5565766"/>
                </a:cubicBezTo>
                <a:cubicBezTo>
                  <a:pt x="5801874" y="5515886"/>
                  <a:pt x="5784981" y="5516214"/>
                  <a:pt x="5685272" y="5469593"/>
                </a:cubicBezTo>
                <a:cubicBezTo>
                  <a:pt x="5672683" y="5465615"/>
                  <a:pt x="5568832" y="5414855"/>
                  <a:pt x="5607649" y="5445062"/>
                </a:cubicBezTo>
                <a:cubicBezTo>
                  <a:pt x="5637491" y="5466296"/>
                  <a:pt x="5715805" y="5491517"/>
                  <a:pt x="5736673" y="5503779"/>
                </a:cubicBezTo>
                <a:cubicBezTo>
                  <a:pt x="5810519" y="5541752"/>
                  <a:pt x="5884201" y="5588171"/>
                  <a:pt x="5939746" y="5626496"/>
                </a:cubicBezTo>
                <a:cubicBezTo>
                  <a:pt x="6000313" y="5659800"/>
                  <a:pt x="5883158" y="5605779"/>
                  <a:pt x="5878689" y="5618531"/>
                </a:cubicBezTo>
                <a:cubicBezTo>
                  <a:pt x="5869362" y="5627858"/>
                  <a:pt x="6060364" y="5719850"/>
                  <a:pt x="5990307" y="5704319"/>
                </a:cubicBezTo>
                <a:cubicBezTo>
                  <a:pt x="5972888" y="5695510"/>
                  <a:pt x="5860590" y="5644911"/>
                  <a:pt x="5851980" y="5653522"/>
                </a:cubicBezTo>
                <a:cubicBezTo>
                  <a:pt x="5846958" y="5658544"/>
                  <a:pt x="5864414" y="5701828"/>
                  <a:pt x="5860273" y="5697686"/>
                </a:cubicBezTo>
                <a:cubicBezTo>
                  <a:pt x="5864414" y="5701828"/>
                  <a:pt x="5868556" y="5705969"/>
                  <a:pt x="5872697" y="5710111"/>
                </a:cubicBezTo>
                <a:cubicBezTo>
                  <a:pt x="5850946" y="5707013"/>
                  <a:pt x="5777102" y="5669041"/>
                  <a:pt x="5833363" y="5706651"/>
                </a:cubicBezTo>
                <a:cubicBezTo>
                  <a:pt x="5898763" y="5744786"/>
                  <a:pt x="5806782" y="5698720"/>
                  <a:pt x="5772633" y="5681792"/>
                </a:cubicBezTo>
                <a:cubicBezTo>
                  <a:pt x="5565621" y="5580961"/>
                  <a:pt x="5340472" y="5472038"/>
                  <a:pt x="5159498" y="5407289"/>
                </a:cubicBezTo>
                <a:cubicBezTo>
                  <a:pt x="5146220" y="5402621"/>
                  <a:pt x="5150889" y="5415898"/>
                  <a:pt x="5159498" y="5407289"/>
                </a:cubicBezTo>
                <a:cubicBezTo>
                  <a:pt x="5223517" y="5444045"/>
                  <a:pt x="5314254" y="5481691"/>
                  <a:pt x="5400685" y="5523642"/>
                </a:cubicBezTo>
                <a:cubicBezTo>
                  <a:pt x="5495564" y="5565429"/>
                  <a:pt x="5577692" y="5611685"/>
                  <a:pt x="5655515" y="5662245"/>
                </a:cubicBezTo>
                <a:cubicBezTo>
                  <a:pt x="5672934" y="5671054"/>
                  <a:pt x="5806982" y="5724749"/>
                  <a:pt x="5806628" y="5743049"/>
                </a:cubicBezTo>
                <a:cubicBezTo>
                  <a:pt x="5806820" y="5733194"/>
                  <a:pt x="5724175" y="5713685"/>
                  <a:pt x="5732457" y="5721968"/>
                </a:cubicBezTo>
                <a:cubicBezTo>
                  <a:pt x="5780083" y="5769594"/>
                  <a:pt x="5853564" y="5789985"/>
                  <a:pt x="5909826" y="5827594"/>
                </a:cubicBezTo>
                <a:cubicBezTo>
                  <a:pt x="5996095" y="5877990"/>
                  <a:pt x="5896195" y="5841225"/>
                  <a:pt x="5891890" y="5845530"/>
                </a:cubicBezTo>
                <a:cubicBezTo>
                  <a:pt x="5887586" y="5849834"/>
                  <a:pt x="5978159" y="5895926"/>
                  <a:pt x="5995415" y="5913183"/>
                </a:cubicBezTo>
                <a:cubicBezTo>
                  <a:pt x="5960386" y="5905417"/>
                  <a:pt x="5951577" y="5887998"/>
                  <a:pt x="5908983" y="5871231"/>
                </a:cubicBezTo>
                <a:cubicBezTo>
                  <a:pt x="5908983" y="5871231"/>
                  <a:pt x="5826856" y="5824976"/>
                  <a:pt x="5822551" y="5829281"/>
                </a:cubicBezTo>
                <a:lnTo>
                  <a:pt x="5869322" y="5884662"/>
                </a:lnTo>
                <a:cubicBezTo>
                  <a:pt x="5865018" y="5888967"/>
                  <a:pt x="5636256" y="5785038"/>
                  <a:pt x="5739254" y="5843555"/>
                </a:cubicBezTo>
                <a:cubicBezTo>
                  <a:pt x="5803407" y="5873272"/>
                  <a:pt x="5851387" y="5902598"/>
                  <a:pt x="5898486" y="5941089"/>
                </a:cubicBezTo>
                <a:cubicBezTo>
                  <a:pt x="5933161" y="5967154"/>
                  <a:pt x="5968353" y="5966473"/>
                  <a:pt x="6002174" y="6000295"/>
                </a:cubicBezTo>
                <a:cubicBezTo>
                  <a:pt x="5975792" y="6018394"/>
                  <a:pt x="5894344" y="5936947"/>
                  <a:pt x="5872430" y="5942295"/>
                </a:cubicBezTo>
                <a:cubicBezTo>
                  <a:pt x="5867599" y="5937464"/>
                  <a:pt x="5850189" y="5964536"/>
                  <a:pt x="5854331" y="5968679"/>
                </a:cubicBezTo>
                <a:cubicBezTo>
                  <a:pt x="5815879" y="5956052"/>
                  <a:pt x="5789813" y="5921378"/>
                  <a:pt x="5755502" y="5912896"/>
                </a:cubicBezTo>
                <a:cubicBezTo>
                  <a:pt x="5742197" y="5909634"/>
                  <a:pt x="5737892" y="5913939"/>
                  <a:pt x="5725141" y="5918407"/>
                </a:cubicBezTo>
                <a:cubicBezTo>
                  <a:pt x="5689950" y="5919088"/>
                  <a:pt x="5655966" y="5893712"/>
                  <a:pt x="5620410" y="5876810"/>
                </a:cubicBezTo>
                <a:cubicBezTo>
                  <a:pt x="5542950" y="5843833"/>
                  <a:pt x="5482575" y="5800673"/>
                  <a:pt x="5404950" y="5776143"/>
                </a:cubicBezTo>
                <a:cubicBezTo>
                  <a:pt x="5357852" y="5737652"/>
                  <a:pt x="5343177" y="5768893"/>
                  <a:pt x="5404950" y="5776143"/>
                </a:cubicBezTo>
                <a:cubicBezTo>
                  <a:pt x="5482056" y="5827420"/>
                  <a:pt x="5542788" y="5852278"/>
                  <a:pt x="5620610" y="5902838"/>
                </a:cubicBezTo>
                <a:cubicBezTo>
                  <a:pt x="5637866" y="5920093"/>
                  <a:pt x="5680459" y="5936860"/>
                  <a:pt x="5732744" y="5961882"/>
                </a:cubicBezTo>
                <a:cubicBezTo>
                  <a:pt x="5758446" y="5978974"/>
                  <a:pt x="5905609" y="6045781"/>
                  <a:pt x="5809686" y="6021605"/>
                </a:cubicBezTo>
                <a:cubicBezTo>
                  <a:pt x="5792268" y="6012796"/>
                  <a:pt x="5714808" y="5979818"/>
                  <a:pt x="5701530" y="5975149"/>
                </a:cubicBezTo>
                <a:cubicBezTo>
                  <a:pt x="5693085" y="5975313"/>
                  <a:pt x="5683757" y="5984641"/>
                  <a:pt x="5683757" y="5984641"/>
                </a:cubicBezTo>
                <a:cubicBezTo>
                  <a:pt x="5649447" y="5976155"/>
                  <a:pt x="5619603" y="5954922"/>
                  <a:pt x="5593184" y="5938547"/>
                </a:cubicBezTo>
                <a:cubicBezTo>
                  <a:pt x="5567319" y="5929901"/>
                  <a:pt x="5520219" y="5891412"/>
                  <a:pt x="5502447" y="5900902"/>
                </a:cubicBezTo>
                <a:cubicBezTo>
                  <a:pt x="5484675" y="5910391"/>
                  <a:pt x="5546448" y="5917640"/>
                  <a:pt x="5519703" y="5918157"/>
                </a:cubicBezTo>
                <a:cubicBezTo>
                  <a:pt x="5484511" y="5918837"/>
                  <a:pt x="5407051" y="5885860"/>
                  <a:pt x="5497625" y="5931951"/>
                </a:cubicBezTo>
                <a:cubicBezTo>
                  <a:pt x="5562333" y="5969398"/>
                  <a:pt x="5597363" y="5977162"/>
                  <a:pt x="5666021" y="6028604"/>
                </a:cubicBezTo>
                <a:cubicBezTo>
                  <a:pt x="5639277" y="6029121"/>
                  <a:pt x="5536115" y="5979050"/>
                  <a:pt x="5510250" y="5970404"/>
                </a:cubicBezTo>
                <a:cubicBezTo>
                  <a:pt x="5458329" y="5962964"/>
                  <a:pt x="5500923" y="5979731"/>
                  <a:pt x="5527342" y="5996106"/>
                </a:cubicBezTo>
                <a:cubicBezTo>
                  <a:pt x="5401414" y="5959140"/>
                  <a:pt x="5298051" y="5883042"/>
                  <a:pt x="5176428" y="5841771"/>
                </a:cubicBezTo>
                <a:cubicBezTo>
                  <a:pt x="5012210" y="5783734"/>
                  <a:pt x="4861596" y="5713474"/>
                  <a:pt x="4697378" y="5655438"/>
                </a:cubicBezTo>
                <a:cubicBezTo>
                  <a:pt x="4684427" y="5633878"/>
                  <a:pt x="4683746" y="5669070"/>
                  <a:pt x="4697378" y="5655438"/>
                </a:cubicBezTo>
                <a:cubicBezTo>
                  <a:pt x="4809348" y="5722927"/>
                  <a:pt x="4925615" y="5750230"/>
                  <a:pt x="5036868" y="5818437"/>
                </a:cubicBezTo>
                <a:cubicBezTo>
                  <a:pt x="4963386" y="5798047"/>
                  <a:pt x="4895090" y="5764187"/>
                  <a:pt x="4822463" y="5736042"/>
                </a:cubicBezTo>
                <a:cubicBezTo>
                  <a:pt x="4765875" y="5715325"/>
                  <a:pt x="4808304" y="5740537"/>
                  <a:pt x="4829866" y="5753487"/>
                </a:cubicBezTo>
                <a:cubicBezTo>
                  <a:pt x="5079662" y="5861231"/>
                  <a:pt x="5322584" y="5960664"/>
                  <a:pt x="5559967" y="6091865"/>
                </a:cubicBezTo>
                <a:cubicBezTo>
                  <a:pt x="5581527" y="6104816"/>
                  <a:pt x="5694014" y="6145560"/>
                  <a:pt x="5698520" y="6167284"/>
                </a:cubicBezTo>
                <a:cubicBezTo>
                  <a:pt x="5693498" y="6172306"/>
                  <a:pt x="5680220" y="6167637"/>
                  <a:pt x="5680220" y="6167637"/>
                </a:cubicBezTo>
                <a:cubicBezTo>
                  <a:pt x="5620180" y="6143469"/>
                  <a:pt x="5572917" y="6113425"/>
                  <a:pt x="5533938" y="6091664"/>
                </a:cubicBezTo>
                <a:cubicBezTo>
                  <a:pt x="5490626" y="6075616"/>
                  <a:pt x="5425391" y="6029034"/>
                  <a:pt x="5386775" y="6024855"/>
                </a:cubicBezTo>
                <a:cubicBezTo>
                  <a:pt x="5378329" y="6025019"/>
                  <a:pt x="5369003" y="6034346"/>
                  <a:pt x="5364861" y="6030205"/>
                </a:cubicBezTo>
                <a:cubicBezTo>
                  <a:pt x="5338996" y="6021557"/>
                  <a:pt x="5270147" y="5979970"/>
                  <a:pt x="5239976" y="5975629"/>
                </a:cubicBezTo>
                <a:cubicBezTo>
                  <a:pt x="5225981" y="5971677"/>
                  <a:pt x="5213067" y="5984591"/>
                  <a:pt x="5213067" y="5984591"/>
                </a:cubicBezTo>
                <a:cubicBezTo>
                  <a:pt x="5213067" y="5984591"/>
                  <a:pt x="5209741" y="5983777"/>
                  <a:pt x="5205294" y="5981838"/>
                </a:cubicBezTo>
                <a:lnTo>
                  <a:pt x="5198917" y="5977671"/>
                </a:lnTo>
                <a:lnTo>
                  <a:pt x="5203029" y="5978949"/>
                </a:lnTo>
                <a:cubicBezTo>
                  <a:pt x="5215261" y="5982572"/>
                  <a:pt x="5204392" y="5978427"/>
                  <a:pt x="5190789" y="5972358"/>
                </a:cubicBezTo>
                <a:cubicBezTo>
                  <a:pt x="5173897" y="5972686"/>
                  <a:pt x="5152864" y="5968869"/>
                  <a:pt x="5152864" y="5968869"/>
                </a:cubicBezTo>
                <a:cubicBezTo>
                  <a:pt x="5143373" y="5986643"/>
                  <a:pt x="5238932" y="5993238"/>
                  <a:pt x="5281890" y="6027586"/>
                </a:cubicBezTo>
                <a:cubicBezTo>
                  <a:pt x="5286031" y="6031728"/>
                  <a:pt x="5294841" y="6049147"/>
                  <a:pt x="5298983" y="6053289"/>
                </a:cubicBezTo>
                <a:cubicBezTo>
                  <a:pt x="5328826" y="6074522"/>
                  <a:pt x="5368522" y="6095566"/>
                  <a:pt x="5410954" y="6120777"/>
                </a:cubicBezTo>
                <a:cubicBezTo>
                  <a:pt x="5428372" y="6129587"/>
                  <a:pt x="5575534" y="6196397"/>
                  <a:pt x="5579676" y="6200538"/>
                </a:cubicBezTo>
                <a:cubicBezTo>
                  <a:pt x="5579513" y="6208985"/>
                  <a:pt x="5549153" y="6214496"/>
                  <a:pt x="5540016" y="6213968"/>
                </a:cubicBezTo>
                <a:cubicBezTo>
                  <a:pt x="5527429" y="6209991"/>
                  <a:pt x="5423578" y="6159230"/>
                  <a:pt x="5488260" y="6198083"/>
                </a:cubicBezTo>
                <a:cubicBezTo>
                  <a:pt x="5557109" y="6239671"/>
                  <a:pt x="5423224" y="6177530"/>
                  <a:pt x="5405805" y="6168720"/>
                </a:cubicBezTo>
                <a:cubicBezTo>
                  <a:pt x="5357661" y="6147840"/>
                  <a:pt x="5315069" y="6131074"/>
                  <a:pt x="5298339" y="6122954"/>
                </a:cubicBezTo>
                <a:cubicBezTo>
                  <a:pt x="5102870" y="6043712"/>
                  <a:pt x="4938979" y="5968782"/>
                  <a:pt x="4761646" y="5897631"/>
                </a:cubicBezTo>
                <a:cubicBezTo>
                  <a:pt x="4744200" y="5890230"/>
                  <a:pt x="4662790" y="5843258"/>
                  <a:pt x="4653463" y="5852584"/>
                </a:cubicBezTo>
                <a:cubicBezTo>
                  <a:pt x="4644854" y="5861193"/>
                  <a:pt x="4714030" y="5885888"/>
                  <a:pt x="4718862" y="5890720"/>
                </a:cubicBezTo>
                <a:cubicBezTo>
                  <a:pt x="4852219" y="5943725"/>
                  <a:pt x="4964518" y="5994321"/>
                  <a:pt x="5080956" y="6049060"/>
                </a:cubicBezTo>
                <a:cubicBezTo>
                  <a:pt x="5115821" y="6065271"/>
                  <a:pt x="5206722" y="6094472"/>
                  <a:pt x="5228119" y="6115869"/>
                </a:cubicBezTo>
                <a:cubicBezTo>
                  <a:pt x="5236402" y="6124151"/>
                  <a:pt x="5223487" y="6137066"/>
                  <a:pt x="5231581" y="6155202"/>
                </a:cubicBezTo>
                <a:cubicBezTo>
                  <a:pt x="5244531" y="6176763"/>
                  <a:pt x="5262140" y="6175719"/>
                  <a:pt x="5296288" y="6192649"/>
                </a:cubicBezTo>
                <a:cubicBezTo>
                  <a:pt x="5321991" y="6209740"/>
                  <a:pt x="5339246" y="6226996"/>
                  <a:pt x="5356665" y="6235806"/>
                </a:cubicBezTo>
                <a:cubicBezTo>
                  <a:pt x="5429819" y="6273089"/>
                  <a:pt x="5494691" y="6302089"/>
                  <a:pt x="5572678" y="6344202"/>
                </a:cubicBezTo>
                <a:cubicBezTo>
                  <a:pt x="5572678" y="6344202"/>
                  <a:pt x="5646158" y="6364593"/>
                  <a:pt x="5641691" y="6377344"/>
                </a:cubicBezTo>
                <a:cubicBezTo>
                  <a:pt x="5641597" y="6382270"/>
                  <a:pt x="5619940" y="6374246"/>
                  <a:pt x="5602667" y="6367017"/>
                </a:cubicBezTo>
                <a:lnTo>
                  <a:pt x="5589563" y="6361249"/>
                </a:lnTo>
                <a:lnTo>
                  <a:pt x="5543345" y="6335228"/>
                </a:lnTo>
                <a:cubicBezTo>
                  <a:pt x="5493649" y="6305978"/>
                  <a:pt x="5438114" y="6271696"/>
                  <a:pt x="5408096" y="6268584"/>
                </a:cubicBezTo>
                <a:cubicBezTo>
                  <a:pt x="5395508" y="6264606"/>
                  <a:pt x="5386182" y="6273932"/>
                  <a:pt x="5377735" y="6274096"/>
                </a:cubicBezTo>
                <a:cubicBezTo>
                  <a:pt x="5364457" y="6269428"/>
                  <a:pt x="5339446" y="6253025"/>
                  <a:pt x="5312863" y="6245096"/>
                </a:cubicBezTo>
                <a:cubicBezTo>
                  <a:pt x="5295444" y="6236287"/>
                  <a:pt x="5208849" y="6202781"/>
                  <a:pt x="5260253" y="6236967"/>
                </a:cubicBezTo>
                <a:cubicBezTo>
                  <a:pt x="5290787" y="6258891"/>
                  <a:pt x="5338403" y="6270635"/>
                  <a:pt x="5355132" y="6278753"/>
                </a:cubicBezTo>
                <a:cubicBezTo>
                  <a:pt x="5373267" y="6286846"/>
                  <a:pt x="5381361" y="6304982"/>
                  <a:pt x="5385502" y="6309124"/>
                </a:cubicBezTo>
                <a:cubicBezTo>
                  <a:pt x="5398806" y="6312385"/>
                  <a:pt x="5407942" y="6312913"/>
                  <a:pt x="5424671" y="6321032"/>
                </a:cubicBezTo>
                <a:cubicBezTo>
                  <a:pt x="5428812" y="6325173"/>
                  <a:pt x="5446068" y="6342429"/>
                  <a:pt x="5454351" y="6350712"/>
                </a:cubicBezTo>
                <a:cubicBezTo>
                  <a:pt x="5467630" y="6355380"/>
                  <a:pt x="5511467" y="6380565"/>
                  <a:pt x="5549756" y="6401634"/>
                </a:cubicBezTo>
                <a:cubicBezTo>
                  <a:pt x="5588045" y="6422706"/>
                  <a:pt x="5683451" y="6473630"/>
                  <a:pt x="5609442" y="6444104"/>
                </a:cubicBezTo>
                <a:cubicBezTo>
                  <a:pt x="5540267" y="6419408"/>
                  <a:pt x="5467302" y="6372272"/>
                  <a:pt x="5402430" y="6343273"/>
                </a:cubicBezTo>
                <a:cubicBezTo>
                  <a:pt x="5346005" y="6314109"/>
                  <a:pt x="5280971" y="6293554"/>
                  <a:pt x="5220957" y="6267980"/>
                </a:cubicBezTo>
                <a:cubicBezTo>
                  <a:pt x="5203510" y="6260578"/>
                  <a:pt x="5143497" y="6235003"/>
                  <a:pt x="5169199" y="6252095"/>
                </a:cubicBezTo>
                <a:cubicBezTo>
                  <a:pt x="5242354" y="6289377"/>
                  <a:pt x="5315672" y="6318213"/>
                  <a:pt x="5384658" y="6352762"/>
                </a:cubicBezTo>
                <a:cubicBezTo>
                  <a:pt x="5427969" y="6368811"/>
                  <a:pt x="5493531" y="6398501"/>
                  <a:pt x="5436616" y="6394676"/>
                </a:cubicBezTo>
                <a:cubicBezTo>
                  <a:pt x="5393141" y="6387073"/>
                  <a:pt x="5349303" y="6361887"/>
                  <a:pt x="5310850" y="6349263"/>
                </a:cubicBezTo>
                <a:cubicBezTo>
                  <a:pt x="5060363" y="6240831"/>
                  <a:pt x="4791739" y="6124306"/>
                  <a:pt x="4546084" y="6020704"/>
                </a:cubicBezTo>
                <a:cubicBezTo>
                  <a:pt x="4394617" y="5958199"/>
                  <a:pt x="4247128" y="5908282"/>
                  <a:pt x="4104469" y="5863197"/>
                </a:cubicBezTo>
                <a:cubicBezTo>
                  <a:pt x="3960405" y="5818138"/>
                  <a:pt x="3804832" y="5785967"/>
                  <a:pt x="3660968" y="5766938"/>
                </a:cubicBezTo>
                <a:cubicBezTo>
                  <a:pt x="3890221" y="5845528"/>
                  <a:pt x="4111709" y="5889089"/>
                  <a:pt x="4354956" y="5971630"/>
                </a:cubicBezTo>
                <a:cubicBezTo>
                  <a:pt x="4554040" y="6045878"/>
                  <a:pt x="4756384" y="6133432"/>
                  <a:pt x="4955831" y="6225261"/>
                </a:cubicBezTo>
                <a:cubicBezTo>
                  <a:pt x="4989979" y="6242190"/>
                  <a:pt x="5072271" y="6280001"/>
                  <a:pt x="5032936" y="6276540"/>
                </a:cubicBezTo>
                <a:cubicBezTo>
                  <a:pt x="4998626" y="6268056"/>
                  <a:pt x="4929085" y="6225779"/>
                  <a:pt x="4916497" y="6221801"/>
                </a:cubicBezTo>
                <a:cubicBezTo>
                  <a:pt x="4721556" y="6151695"/>
                  <a:pt x="4561969" y="6072461"/>
                  <a:pt x="4332880" y="5985425"/>
                </a:cubicBezTo>
                <a:cubicBezTo>
                  <a:pt x="4177107" y="5927224"/>
                  <a:pt x="3985980" y="5878152"/>
                  <a:pt x="3820718" y="5837724"/>
                </a:cubicBezTo>
                <a:cubicBezTo>
                  <a:pt x="3816577" y="5833583"/>
                  <a:pt x="3742215" y="5822356"/>
                  <a:pt x="3742215" y="5822356"/>
                </a:cubicBezTo>
                <a:cubicBezTo>
                  <a:pt x="3733605" y="5830966"/>
                  <a:pt x="3790358" y="5843236"/>
                  <a:pt x="3820365" y="5856024"/>
                </a:cubicBezTo>
                <a:cubicBezTo>
                  <a:pt x="3863676" y="5872073"/>
                  <a:pt x="3898704" y="5879839"/>
                  <a:pt x="3916123" y="5888648"/>
                </a:cubicBezTo>
                <a:lnTo>
                  <a:pt x="3911818" y="5892953"/>
                </a:lnTo>
                <a:cubicBezTo>
                  <a:pt x="3920101" y="5901236"/>
                  <a:pt x="3920265" y="5892790"/>
                  <a:pt x="3916123" y="5888648"/>
                </a:cubicBezTo>
                <a:cubicBezTo>
                  <a:pt x="3972349" y="5891783"/>
                  <a:pt x="4011329" y="5913545"/>
                  <a:pt x="4081385" y="5929075"/>
                </a:cubicBezTo>
                <a:cubicBezTo>
                  <a:pt x="4163313" y="5949302"/>
                  <a:pt x="4245766" y="5978666"/>
                  <a:pt x="4327531" y="6007339"/>
                </a:cubicBezTo>
                <a:cubicBezTo>
                  <a:pt x="4358254" y="6019409"/>
                  <a:pt x="4466765" y="6047565"/>
                  <a:pt x="4440545" y="6057219"/>
                </a:cubicBezTo>
                <a:cubicBezTo>
                  <a:pt x="4427959" y="6053241"/>
                  <a:pt x="4431219" y="6066546"/>
                  <a:pt x="4440545" y="6057219"/>
                </a:cubicBezTo>
                <a:cubicBezTo>
                  <a:pt x="4448828" y="6065502"/>
                  <a:pt x="4457801" y="6074474"/>
                  <a:pt x="4470552" y="6070006"/>
                </a:cubicBezTo>
                <a:cubicBezTo>
                  <a:pt x="4617024" y="6136126"/>
                  <a:pt x="4768655" y="6190184"/>
                  <a:pt x="4928769" y="6278553"/>
                </a:cubicBezTo>
                <a:cubicBezTo>
                  <a:pt x="4777302" y="6216049"/>
                  <a:pt x="4595110" y="6141475"/>
                  <a:pt x="4439502" y="6074829"/>
                </a:cubicBezTo>
                <a:cubicBezTo>
                  <a:pt x="4414327" y="6066872"/>
                  <a:pt x="4279751" y="6004041"/>
                  <a:pt x="4271142" y="6012650"/>
                </a:cubicBezTo>
                <a:cubicBezTo>
                  <a:pt x="4236151" y="6039359"/>
                  <a:pt x="4698146" y="6234465"/>
                  <a:pt x="4292539" y="6034047"/>
                </a:cubicBezTo>
                <a:cubicBezTo>
                  <a:pt x="4309958" y="6042858"/>
                  <a:pt x="4326687" y="6050977"/>
                  <a:pt x="4336541" y="6050786"/>
                </a:cubicBezTo>
                <a:cubicBezTo>
                  <a:pt x="4539402" y="6111593"/>
                  <a:pt x="4733136" y="6207756"/>
                  <a:pt x="4910669" y="6304935"/>
                </a:cubicBezTo>
                <a:cubicBezTo>
                  <a:pt x="4685721" y="6222041"/>
                  <a:pt x="4465240" y="6126395"/>
                  <a:pt x="4231129" y="6044381"/>
                </a:cubicBezTo>
                <a:cubicBezTo>
                  <a:pt x="4014463" y="5969770"/>
                  <a:pt x="3806443" y="5921023"/>
                  <a:pt x="3589261" y="5873156"/>
                </a:cubicBezTo>
                <a:cubicBezTo>
                  <a:pt x="3563396" y="5864510"/>
                  <a:pt x="3524063" y="5861049"/>
                  <a:pt x="3567347" y="5878505"/>
                </a:cubicBezTo>
                <a:cubicBezTo>
                  <a:pt x="3614963" y="5890248"/>
                  <a:pt x="3696890" y="5910476"/>
                  <a:pt x="3731918" y="5918241"/>
                </a:cubicBezTo>
                <a:cubicBezTo>
                  <a:pt x="4109341" y="6011557"/>
                  <a:pt x="4486801" y="6139346"/>
                  <a:pt x="4852873" y="6310275"/>
                </a:cubicBezTo>
                <a:cubicBezTo>
                  <a:pt x="4922576" y="6344106"/>
                  <a:pt x="5009172" y="6377610"/>
                  <a:pt x="5043520" y="6420568"/>
                </a:cubicBezTo>
                <a:cubicBezTo>
                  <a:pt x="5034548" y="6411595"/>
                  <a:pt x="5039216" y="6424872"/>
                  <a:pt x="5043520" y="6420568"/>
                </a:cubicBezTo>
                <a:cubicBezTo>
                  <a:pt x="5073363" y="6441802"/>
                  <a:pt x="5078386" y="6436779"/>
                  <a:pt x="5095115" y="6444899"/>
                </a:cubicBezTo>
                <a:cubicBezTo>
                  <a:pt x="5138399" y="6462356"/>
                  <a:pt x="5168960" y="6482872"/>
                  <a:pt x="5121344" y="6471127"/>
                </a:cubicBezTo>
                <a:cubicBezTo>
                  <a:pt x="5038889" y="6441765"/>
                  <a:pt x="4995577" y="6425716"/>
                  <a:pt x="4925874" y="6391885"/>
                </a:cubicBezTo>
                <a:cubicBezTo>
                  <a:pt x="4687811" y="6295875"/>
                  <a:pt x="4489772" y="6204018"/>
                  <a:pt x="4243073" y="6118026"/>
                </a:cubicBezTo>
                <a:cubicBezTo>
                  <a:pt x="4104030" y="6067945"/>
                  <a:pt x="3995520" y="6039789"/>
                  <a:pt x="3848558" y="5999009"/>
                </a:cubicBezTo>
                <a:cubicBezTo>
                  <a:pt x="3775077" y="5978618"/>
                  <a:pt x="3645006" y="5937511"/>
                  <a:pt x="3557367" y="5921616"/>
                </a:cubicBezTo>
                <a:cubicBezTo>
                  <a:pt x="3553225" y="5917475"/>
                  <a:pt x="3461972" y="5906574"/>
                  <a:pt x="3457667" y="5910879"/>
                </a:cubicBezTo>
                <a:cubicBezTo>
                  <a:pt x="3453362" y="5915184"/>
                  <a:pt x="3492532" y="5927091"/>
                  <a:pt x="3496674" y="5931232"/>
                </a:cubicBezTo>
                <a:cubicBezTo>
                  <a:pt x="3739559" y="5996191"/>
                  <a:pt x="3978629" y="6040116"/>
                  <a:pt x="4212022" y="6122848"/>
                </a:cubicBezTo>
                <a:cubicBezTo>
                  <a:pt x="4425265" y="6192600"/>
                  <a:pt x="4665897" y="6301224"/>
                  <a:pt x="4873790" y="6392892"/>
                </a:cubicBezTo>
                <a:cubicBezTo>
                  <a:pt x="4907938" y="6409821"/>
                  <a:pt x="4956081" y="6430701"/>
                  <a:pt x="4972810" y="6438820"/>
                </a:cubicBezTo>
                <a:cubicBezTo>
                  <a:pt x="4990066" y="6456077"/>
                  <a:pt x="4969033" y="6452261"/>
                  <a:pt x="4981457" y="6464686"/>
                </a:cubicBezTo>
                <a:cubicBezTo>
                  <a:pt x="4981457" y="6464686"/>
                  <a:pt x="5002854" y="6486083"/>
                  <a:pt x="5007158" y="6481779"/>
                </a:cubicBezTo>
                <a:cubicBezTo>
                  <a:pt x="5002854" y="6486083"/>
                  <a:pt x="4937820" y="6465529"/>
                  <a:pt x="4881230" y="6444812"/>
                </a:cubicBezTo>
                <a:cubicBezTo>
                  <a:pt x="4877088" y="6440671"/>
                  <a:pt x="4877088" y="6440671"/>
                  <a:pt x="4881393" y="6436366"/>
                </a:cubicBezTo>
                <a:cubicBezTo>
                  <a:pt x="4877088" y="6440671"/>
                  <a:pt x="4955401" y="6465893"/>
                  <a:pt x="4977152" y="6468991"/>
                </a:cubicBezTo>
                <a:cubicBezTo>
                  <a:pt x="4704587" y="6374351"/>
                  <a:pt x="4782047" y="6407329"/>
                  <a:pt x="4881230" y="6444812"/>
                </a:cubicBezTo>
                <a:lnTo>
                  <a:pt x="4883454" y="6452147"/>
                </a:lnTo>
                <a:lnTo>
                  <a:pt x="4845111" y="6442840"/>
                </a:lnTo>
                <a:cubicBezTo>
                  <a:pt x="4800521" y="6427507"/>
                  <a:pt x="4756845" y="6400781"/>
                  <a:pt x="4708729" y="6378494"/>
                </a:cubicBezTo>
                <a:cubicBezTo>
                  <a:pt x="4400772" y="6258505"/>
                  <a:pt x="4094223" y="6138492"/>
                  <a:pt x="3786141" y="6061426"/>
                </a:cubicBezTo>
                <a:cubicBezTo>
                  <a:pt x="3660048" y="6032907"/>
                  <a:pt x="3534647" y="6005077"/>
                  <a:pt x="3417000" y="5976394"/>
                </a:cubicBezTo>
                <a:cubicBezTo>
                  <a:pt x="3182561" y="5911272"/>
                  <a:pt x="2936417" y="5833009"/>
                  <a:pt x="2684759" y="5785105"/>
                </a:cubicBezTo>
                <a:cubicBezTo>
                  <a:pt x="2506028" y="5749864"/>
                  <a:pt x="2328180" y="5705459"/>
                  <a:pt x="2128443" y="5664995"/>
                </a:cubicBezTo>
                <a:cubicBezTo>
                  <a:pt x="2084968" y="5657392"/>
                  <a:pt x="2032521" y="5640817"/>
                  <a:pt x="1989045" y="5633214"/>
                </a:cubicBezTo>
                <a:cubicBezTo>
                  <a:pt x="1968012" y="5629399"/>
                  <a:pt x="1919543" y="5625411"/>
                  <a:pt x="1963545" y="5642150"/>
                </a:cubicBezTo>
                <a:cubicBezTo>
                  <a:pt x="2014585" y="5658754"/>
                  <a:pt x="2080500" y="5670143"/>
                  <a:pt x="2114811" y="5678626"/>
                </a:cubicBezTo>
                <a:cubicBezTo>
                  <a:pt x="2306102" y="5719254"/>
                  <a:pt x="2470674" y="5758990"/>
                  <a:pt x="2644382" y="5799254"/>
                </a:cubicBezTo>
                <a:cubicBezTo>
                  <a:pt x="2752891" y="5827410"/>
                  <a:pt x="2884169" y="5842462"/>
                  <a:pt x="2991961" y="5871335"/>
                </a:cubicBezTo>
                <a:cubicBezTo>
                  <a:pt x="3057714" y="5891171"/>
                  <a:pt x="3095449" y="5904514"/>
                  <a:pt x="3168930" y="5924904"/>
                </a:cubicBezTo>
                <a:cubicBezTo>
                  <a:pt x="3208790" y="5937501"/>
                  <a:pt x="3256407" y="5949244"/>
                  <a:pt x="3299163" y="5957565"/>
                </a:cubicBezTo>
                <a:cubicBezTo>
                  <a:pt x="3390781" y="5986048"/>
                  <a:pt x="3303832" y="5970842"/>
                  <a:pt x="3277966" y="5962196"/>
                </a:cubicBezTo>
                <a:cubicBezTo>
                  <a:pt x="3091698" y="5916546"/>
                  <a:pt x="2931268" y="5880951"/>
                  <a:pt x="2761865" y="5836383"/>
                </a:cubicBezTo>
                <a:cubicBezTo>
                  <a:pt x="2557270" y="5792495"/>
                  <a:pt x="2366669" y="5752558"/>
                  <a:pt x="2180210" y="5716762"/>
                </a:cubicBezTo>
                <a:cubicBezTo>
                  <a:pt x="1984061" y="5672711"/>
                  <a:pt x="1801581" y="5649503"/>
                  <a:pt x="1601289" y="5601310"/>
                </a:cubicBezTo>
                <a:cubicBezTo>
                  <a:pt x="1437435" y="5560856"/>
                  <a:pt x="1254400" y="5529919"/>
                  <a:pt x="1089982" y="5445854"/>
                </a:cubicBezTo>
                <a:cubicBezTo>
                  <a:pt x="1085841" y="5441713"/>
                  <a:pt x="1025301" y="5407001"/>
                  <a:pt x="1016855" y="5407164"/>
                </a:cubicBezTo>
                <a:cubicBezTo>
                  <a:pt x="1012550" y="5411469"/>
                  <a:pt x="1059649" y="5449958"/>
                  <a:pt x="1072927" y="5454627"/>
                </a:cubicBezTo>
                <a:cubicBezTo>
                  <a:pt x="1111216" y="5475698"/>
                  <a:pt x="1047061" y="5445980"/>
                  <a:pt x="1033067" y="5442030"/>
                </a:cubicBezTo>
                <a:cubicBezTo>
                  <a:pt x="978048" y="5412839"/>
                  <a:pt x="861209" y="5306044"/>
                  <a:pt x="871215" y="5261525"/>
                </a:cubicBezTo>
                <a:cubicBezTo>
                  <a:pt x="892777" y="5274476"/>
                  <a:pt x="879509" y="5305690"/>
                  <a:pt x="905374" y="5314337"/>
                </a:cubicBezTo>
                <a:cubicBezTo>
                  <a:pt x="922983" y="5313292"/>
                  <a:pt x="875847" y="5240329"/>
                  <a:pt x="875684" y="5248775"/>
                </a:cubicBezTo>
                <a:cubicBezTo>
                  <a:pt x="871543" y="5244633"/>
                  <a:pt x="889479" y="5226697"/>
                  <a:pt x="893783" y="5222392"/>
                </a:cubicBezTo>
                <a:cubicBezTo>
                  <a:pt x="894300" y="5195646"/>
                  <a:pt x="876854" y="5188245"/>
                  <a:pt x="881675" y="5157194"/>
                </a:cubicBezTo>
                <a:cubicBezTo>
                  <a:pt x="883046" y="5122692"/>
                  <a:pt x="896150" y="5099925"/>
                  <a:pt x="905968" y="5065260"/>
                </a:cubicBezTo>
                <a:cubicBezTo>
                  <a:pt x="909908" y="5043372"/>
                  <a:pt x="906811" y="5021622"/>
                  <a:pt x="911278" y="5008871"/>
                </a:cubicBezTo>
                <a:cubicBezTo>
                  <a:pt x="915773" y="4994712"/>
                  <a:pt x="924383" y="4986103"/>
                  <a:pt x="928851" y="4973353"/>
                </a:cubicBezTo>
                <a:cubicBezTo>
                  <a:pt x="930058" y="4947297"/>
                  <a:pt x="920922" y="4946771"/>
                  <a:pt x="929695" y="4929715"/>
                </a:cubicBezTo>
                <a:cubicBezTo>
                  <a:pt x="929695" y="4929715"/>
                  <a:pt x="934036" y="4959884"/>
                  <a:pt x="942483" y="4959721"/>
                </a:cubicBezTo>
                <a:cubicBezTo>
                  <a:pt x="955232" y="4955253"/>
                  <a:pt x="944171" y="4872445"/>
                  <a:pt x="944171" y="4872445"/>
                </a:cubicBezTo>
                <a:cubicBezTo>
                  <a:pt x="948801" y="4851249"/>
                  <a:pt x="957447" y="4877114"/>
                  <a:pt x="962270" y="4846063"/>
                </a:cubicBezTo>
                <a:cubicBezTo>
                  <a:pt x="961905" y="4828481"/>
                  <a:pt x="945177" y="4820362"/>
                  <a:pt x="954831" y="4794143"/>
                </a:cubicBezTo>
                <a:cubicBezTo>
                  <a:pt x="954303" y="4785007"/>
                  <a:pt x="985516" y="4771739"/>
                  <a:pt x="990702" y="4758272"/>
                </a:cubicBezTo>
                <a:cubicBezTo>
                  <a:pt x="994480" y="4744829"/>
                  <a:pt x="990339" y="4740689"/>
                  <a:pt x="990666" y="4723796"/>
                </a:cubicBezTo>
                <a:cubicBezTo>
                  <a:pt x="991346" y="4688605"/>
                  <a:pt x="1000673" y="4679278"/>
                  <a:pt x="1004776" y="4648945"/>
                </a:cubicBezTo>
                <a:cubicBezTo>
                  <a:pt x="1014266" y="4631172"/>
                  <a:pt x="1005620" y="4605307"/>
                  <a:pt x="1010805" y="4591838"/>
                </a:cubicBezTo>
                <a:cubicBezTo>
                  <a:pt x="1019577" y="4574782"/>
                  <a:pt x="1033209" y="4561151"/>
                  <a:pt x="1033373" y="4552705"/>
                </a:cubicBezTo>
                <a:cubicBezTo>
                  <a:pt x="1033536" y="4544260"/>
                  <a:pt x="1025444" y="4526123"/>
                  <a:pt x="1025607" y="4517677"/>
                </a:cubicBezTo>
                <a:cubicBezTo>
                  <a:pt x="1030075" y="4504926"/>
                  <a:pt x="1047848" y="4495436"/>
                  <a:pt x="1052315" y="4482685"/>
                </a:cubicBezTo>
                <a:cubicBezTo>
                  <a:pt x="1061115" y="4464222"/>
                  <a:pt x="1053159" y="4439047"/>
                  <a:pt x="1053677" y="4412302"/>
                </a:cubicBezTo>
                <a:cubicBezTo>
                  <a:pt x="1057981" y="4407998"/>
                  <a:pt x="1070731" y="4403529"/>
                  <a:pt x="1071612" y="4394366"/>
                </a:cubicBezTo>
                <a:cubicBezTo>
                  <a:pt x="1084690" y="4373006"/>
                  <a:pt x="1076924" y="4337977"/>
                  <a:pt x="1080865" y="4316090"/>
                </a:cubicBezTo>
                <a:cubicBezTo>
                  <a:pt x="1090355" y="4298317"/>
                  <a:pt x="1108291" y="4280381"/>
                  <a:pt x="1108617" y="4263490"/>
                </a:cubicBezTo>
                <a:cubicBezTo>
                  <a:pt x="1113640" y="4258467"/>
                  <a:pt x="1096546" y="4232765"/>
                  <a:pt x="1096710" y="4224319"/>
                </a:cubicBezTo>
                <a:cubicBezTo>
                  <a:pt x="1096184" y="4215183"/>
                  <a:pt x="1118788" y="4210524"/>
                  <a:pt x="1123255" y="4197773"/>
                </a:cubicBezTo>
                <a:cubicBezTo>
                  <a:pt x="1131865" y="4189164"/>
                  <a:pt x="1118588" y="4184496"/>
                  <a:pt x="1118750" y="4176049"/>
                </a:cubicBezTo>
                <a:cubicBezTo>
                  <a:pt x="1123772" y="4171027"/>
                  <a:pt x="1132381" y="4162418"/>
                  <a:pt x="1132545" y="4153972"/>
                </a:cubicBezTo>
                <a:cubicBezTo>
                  <a:pt x="1133427" y="4144809"/>
                  <a:pt x="1124454" y="4135836"/>
                  <a:pt x="1124780" y="4118944"/>
                </a:cubicBezTo>
                <a:cubicBezTo>
                  <a:pt x="1124942" y="4110498"/>
                  <a:pt x="1134270" y="4101171"/>
                  <a:pt x="1138047" y="4087730"/>
                </a:cubicBezTo>
                <a:cubicBezTo>
                  <a:pt x="1147863" y="4053065"/>
                  <a:pt x="1134587" y="4048398"/>
                  <a:pt x="1148543" y="4017873"/>
                </a:cubicBezTo>
                <a:cubicBezTo>
                  <a:pt x="1152848" y="4013569"/>
                  <a:pt x="1148870" y="4000981"/>
                  <a:pt x="1148344" y="3991845"/>
                </a:cubicBezTo>
                <a:cubicBezTo>
                  <a:pt x="1157834" y="3974072"/>
                  <a:pt x="1179357" y="3952549"/>
                  <a:pt x="1183825" y="3939798"/>
                </a:cubicBezTo>
                <a:cubicBezTo>
                  <a:pt x="1183825" y="3939798"/>
                  <a:pt x="1180638" y="3940915"/>
                  <a:pt x="1177429" y="3943088"/>
                </a:cubicBezTo>
                <a:lnTo>
                  <a:pt x="1174513" y="3945748"/>
                </a:lnTo>
                <a:lnTo>
                  <a:pt x="1178678" y="3937699"/>
                </a:lnTo>
                <a:cubicBezTo>
                  <a:pt x="1182015" y="3933325"/>
                  <a:pt x="1186499" y="3928841"/>
                  <a:pt x="1193315" y="3922025"/>
                </a:cubicBezTo>
                <a:cubicBezTo>
                  <a:pt x="1197255" y="3900138"/>
                  <a:pt x="1180691" y="3883573"/>
                  <a:pt x="1185512" y="3852522"/>
                </a:cubicBezTo>
                <a:cubicBezTo>
                  <a:pt x="1185675" y="3844076"/>
                  <a:pt x="1195166" y="3826304"/>
                  <a:pt x="1203965" y="3807840"/>
                </a:cubicBezTo>
                <a:cubicBezTo>
                  <a:pt x="1204292" y="3790949"/>
                  <a:pt x="1204619" y="3774057"/>
                  <a:pt x="1204809" y="3764202"/>
                </a:cubicBezTo>
                <a:cubicBezTo>
                  <a:pt x="1209440" y="3743006"/>
                  <a:pt x="1222027" y="3746984"/>
                  <a:pt x="1227213" y="3733516"/>
                </a:cubicBezTo>
                <a:cubicBezTo>
                  <a:pt x="1231682" y="3720765"/>
                  <a:pt x="1223398" y="3712482"/>
                  <a:pt x="1223589" y="3702629"/>
                </a:cubicBezTo>
                <a:cubicBezTo>
                  <a:pt x="1228220" y="3681431"/>
                  <a:pt x="1245993" y="3671941"/>
                  <a:pt x="1245993" y="3671941"/>
                </a:cubicBezTo>
                <a:cubicBezTo>
                  <a:pt x="1245993" y="3671941"/>
                  <a:pt x="1219937" y="3673149"/>
                  <a:pt x="1228738" y="3654686"/>
                </a:cubicBezTo>
                <a:cubicBezTo>
                  <a:pt x="1228900" y="3646240"/>
                  <a:pt x="1241652" y="3641772"/>
                  <a:pt x="1245956" y="3637468"/>
                </a:cubicBezTo>
                <a:cubicBezTo>
                  <a:pt x="1251140" y="3623999"/>
                  <a:pt x="1238716" y="3611575"/>
                  <a:pt x="1243185" y="3598824"/>
                </a:cubicBezTo>
                <a:cubicBezTo>
                  <a:pt x="1252147" y="3571915"/>
                  <a:pt x="1278530" y="3553815"/>
                  <a:pt x="1279574" y="3536206"/>
                </a:cubicBezTo>
                <a:cubicBezTo>
                  <a:pt x="1279210" y="3518623"/>
                  <a:pt x="1253672" y="3493086"/>
                  <a:pt x="1253835" y="3484639"/>
                </a:cubicBezTo>
                <a:cubicBezTo>
                  <a:pt x="1258140" y="3480334"/>
                  <a:pt x="1334189" y="3404286"/>
                  <a:pt x="1338494" y="3399981"/>
                </a:cubicBezTo>
                <a:cubicBezTo>
                  <a:pt x="1338494" y="3399981"/>
                  <a:pt x="1359690" y="3395349"/>
                  <a:pt x="1360571" y="3386187"/>
                </a:cubicBezTo>
                <a:cubicBezTo>
                  <a:pt x="1356429" y="3382045"/>
                  <a:pt x="1338657" y="3391534"/>
                  <a:pt x="1330047" y="3400144"/>
                </a:cubicBezTo>
                <a:cubicBezTo>
                  <a:pt x="1387796" y="3324449"/>
                  <a:pt x="1514569" y="3317777"/>
                  <a:pt x="1580774" y="3277800"/>
                </a:cubicBezTo>
                <a:cubicBezTo>
                  <a:pt x="1602334" y="3290752"/>
                  <a:pt x="1603014" y="3255559"/>
                  <a:pt x="1580774" y="3277800"/>
                </a:cubicBezTo>
                <a:cubicBezTo>
                  <a:pt x="1576632" y="3273658"/>
                  <a:pt x="1572327" y="3277963"/>
                  <a:pt x="1568187" y="3273822"/>
                </a:cubicBezTo>
                <a:cubicBezTo>
                  <a:pt x="1646816" y="3246270"/>
                  <a:pt x="1730304" y="3222142"/>
                  <a:pt x="1808933" y="3194589"/>
                </a:cubicBezTo>
                <a:cubicBezTo>
                  <a:pt x="1826352" y="3203399"/>
                  <a:pt x="1827033" y="3168208"/>
                  <a:pt x="1808933" y="3194589"/>
                </a:cubicBezTo>
                <a:cubicBezTo>
                  <a:pt x="1783068" y="3185943"/>
                  <a:pt x="1765132" y="3203879"/>
                  <a:pt x="1743381" y="3200782"/>
                </a:cubicBezTo>
                <a:cubicBezTo>
                  <a:pt x="1748203" y="3169732"/>
                  <a:pt x="1813237" y="3190285"/>
                  <a:pt x="1822729" y="3172512"/>
                </a:cubicBezTo>
                <a:cubicBezTo>
                  <a:pt x="1836523" y="3150434"/>
                  <a:pt x="1800287" y="3168725"/>
                  <a:pt x="1779416" y="3156464"/>
                </a:cubicBezTo>
                <a:lnTo>
                  <a:pt x="1793049" y="3142831"/>
                </a:lnTo>
                <a:cubicBezTo>
                  <a:pt x="1796826" y="3129392"/>
                  <a:pt x="1757493" y="3125931"/>
                  <a:pt x="1749046" y="3126094"/>
                </a:cubicBezTo>
                <a:cubicBezTo>
                  <a:pt x="1744905" y="3121953"/>
                  <a:pt x="1745068" y="3113506"/>
                  <a:pt x="1740926" y="3109364"/>
                </a:cubicBezTo>
                <a:cubicBezTo>
                  <a:pt x="1736977" y="3095369"/>
                  <a:pt x="1728693" y="3087086"/>
                  <a:pt x="1714698" y="3083135"/>
                </a:cubicBezTo>
                <a:cubicBezTo>
                  <a:pt x="1659316" y="3036364"/>
                  <a:pt x="1612054" y="3006320"/>
                  <a:pt x="1551650" y="2964569"/>
                </a:cubicBezTo>
                <a:cubicBezTo>
                  <a:pt x="1409146" y="2875156"/>
                  <a:pt x="1258685" y="2760567"/>
                  <a:pt x="1117034" y="2663398"/>
                </a:cubicBezTo>
                <a:cubicBezTo>
                  <a:pt x="1039929" y="2612120"/>
                  <a:pt x="967291" y="2548092"/>
                  <a:pt x="897751" y="2505815"/>
                </a:cubicBezTo>
                <a:cubicBezTo>
                  <a:pt x="867745" y="2493027"/>
                  <a:pt x="836858" y="2489403"/>
                  <a:pt x="811156" y="2472310"/>
                </a:cubicBezTo>
                <a:cubicBezTo>
                  <a:pt x="738002" y="2435028"/>
                  <a:pt x="660696" y="2357722"/>
                  <a:pt x="579612" y="2293857"/>
                </a:cubicBezTo>
                <a:cubicBezTo>
                  <a:pt x="441575" y="2191693"/>
                  <a:pt x="299561" y="2076941"/>
                  <a:pt x="171542" y="1966140"/>
                </a:cubicBezTo>
                <a:cubicBezTo>
                  <a:pt x="107187" y="1910395"/>
                  <a:pt x="50234" y="1872096"/>
                  <a:pt x="34512" y="1811892"/>
                </a:cubicBezTo>
                <a:cubicBezTo>
                  <a:pt x="26583" y="1785310"/>
                  <a:pt x="21235" y="1807224"/>
                  <a:pt x="31051" y="1772558"/>
                </a:cubicBezTo>
                <a:cubicBezTo>
                  <a:pt x="35709" y="1749954"/>
                  <a:pt x="31894" y="1728920"/>
                  <a:pt x="31530" y="1711338"/>
                </a:cubicBezTo>
                <a:cubicBezTo>
                  <a:pt x="32411" y="1702175"/>
                  <a:pt x="19106" y="1698914"/>
                  <a:pt x="19987" y="1689751"/>
                </a:cubicBezTo>
                <a:cubicBezTo>
                  <a:pt x="24292" y="1685446"/>
                  <a:pt x="41185" y="1685120"/>
                  <a:pt x="41346" y="1676673"/>
                </a:cubicBezTo>
                <a:cubicBezTo>
                  <a:pt x="50673" y="1667346"/>
                  <a:pt x="32374" y="1667701"/>
                  <a:pt x="37559" y="1654232"/>
                </a:cubicBezTo>
                <a:cubicBezTo>
                  <a:pt x="33418" y="1650091"/>
                  <a:pt x="33935" y="1623345"/>
                  <a:pt x="33935" y="1623345"/>
                </a:cubicBezTo>
                <a:cubicBezTo>
                  <a:pt x="47013" y="1601985"/>
                  <a:pt x="55496" y="1636296"/>
                  <a:pt x="68410" y="1623382"/>
                </a:cubicBezTo>
                <a:cubicBezTo>
                  <a:pt x="77900" y="1605609"/>
                  <a:pt x="43034" y="1589398"/>
                  <a:pt x="56665" y="1575766"/>
                </a:cubicBezTo>
                <a:cubicBezTo>
                  <a:pt x="60443" y="1562326"/>
                  <a:pt x="91494" y="1557504"/>
                  <a:pt x="95635" y="1561645"/>
                </a:cubicBezTo>
                <a:cubicBezTo>
                  <a:pt x="91656" y="1549058"/>
                  <a:pt x="53205" y="1536433"/>
                  <a:pt x="57509" y="1532129"/>
                </a:cubicBezTo>
                <a:cubicBezTo>
                  <a:pt x="75445" y="1514192"/>
                  <a:pt x="91494" y="1557504"/>
                  <a:pt x="109266" y="1548013"/>
                </a:cubicBezTo>
                <a:cubicBezTo>
                  <a:pt x="109266" y="1548013"/>
                  <a:pt x="114577" y="1491625"/>
                  <a:pt x="118556" y="1504212"/>
                </a:cubicBezTo>
                <a:cubicBezTo>
                  <a:pt x="114741" y="1483179"/>
                  <a:pt x="93544" y="1487810"/>
                  <a:pt x="97322" y="1474370"/>
                </a:cubicBezTo>
                <a:cubicBezTo>
                  <a:pt x="102508" y="1460900"/>
                  <a:pt x="123868" y="1447824"/>
                  <a:pt x="128699" y="1452655"/>
                </a:cubicBezTo>
                <a:cubicBezTo>
                  <a:pt x="123868" y="1447824"/>
                  <a:pt x="99210" y="1413122"/>
                  <a:pt x="94024" y="1426590"/>
                </a:cubicBezTo>
                <a:cubicBezTo>
                  <a:pt x="99536" y="1396230"/>
                  <a:pt x="116102" y="1412795"/>
                  <a:pt x="124711" y="1404186"/>
                </a:cubicBezTo>
                <a:cubicBezTo>
                  <a:pt x="134202" y="1386412"/>
                  <a:pt x="126081" y="1369685"/>
                  <a:pt x="130577" y="1355526"/>
                </a:cubicBezTo>
                <a:cubicBezTo>
                  <a:pt x="135045" y="1342775"/>
                  <a:pt x="152627" y="1343139"/>
                  <a:pt x="152627" y="1343139"/>
                </a:cubicBezTo>
                <a:cubicBezTo>
                  <a:pt x="165732" y="1320371"/>
                  <a:pt x="140557" y="1312415"/>
                  <a:pt x="179010" y="1325040"/>
                </a:cubicBezTo>
                <a:cubicBezTo>
                  <a:pt x="295965" y="1353033"/>
                  <a:pt x="80669" y="1243919"/>
                  <a:pt x="150326" y="1207394"/>
                </a:cubicBezTo>
                <a:cubicBezTo>
                  <a:pt x="116342" y="1182017"/>
                  <a:pt x="203781" y="1171885"/>
                  <a:pt x="203781" y="1171885"/>
                </a:cubicBezTo>
                <a:cubicBezTo>
                  <a:pt x="204625" y="1128246"/>
                  <a:pt x="151171" y="1163754"/>
                  <a:pt x="169269" y="1137373"/>
                </a:cubicBezTo>
                <a:cubicBezTo>
                  <a:pt x="205468" y="1084609"/>
                  <a:pt x="277780" y="1165529"/>
                  <a:pt x="295715" y="1147593"/>
                </a:cubicBezTo>
                <a:cubicBezTo>
                  <a:pt x="313652" y="1129657"/>
                  <a:pt x="270177" y="1122055"/>
                  <a:pt x="266361" y="1101022"/>
                </a:cubicBezTo>
                <a:lnTo>
                  <a:pt x="284134" y="1091532"/>
                </a:lnTo>
                <a:cubicBezTo>
                  <a:pt x="275161" y="1082559"/>
                  <a:pt x="210289" y="1053559"/>
                  <a:pt x="206148" y="1049417"/>
                </a:cubicBezTo>
                <a:cubicBezTo>
                  <a:pt x="123858" y="1011607"/>
                  <a:pt x="263581" y="1026496"/>
                  <a:pt x="263581" y="1026496"/>
                </a:cubicBezTo>
                <a:cubicBezTo>
                  <a:pt x="268049" y="1013745"/>
                  <a:pt x="198345" y="979914"/>
                  <a:pt x="213021" y="948673"/>
                </a:cubicBezTo>
                <a:cubicBezTo>
                  <a:pt x="221794" y="931617"/>
                  <a:pt x="304602" y="942682"/>
                  <a:pt x="260762" y="917497"/>
                </a:cubicBezTo>
                <a:cubicBezTo>
                  <a:pt x="230757" y="904708"/>
                  <a:pt x="248175" y="913518"/>
                  <a:pt x="257138" y="886609"/>
                </a:cubicBezTo>
                <a:cubicBezTo>
                  <a:pt x="257302" y="878164"/>
                  <a:pt x="236231" y="839874"/>
                  <a:pt x="236067" y="848320"/>
                </a:cubicBezTo>
                <a:lnTo>
                  <a:pt x="241254" y="834851"/>
                </a:lnTo>
                <a:cubicBezTo>
                  <a:pt x="272457" y="785703"/>
                  <a:pt x="222954" y="835206"/>
                  <a:pt x="224324" y="800704"/>
                </a:cubicBezTo>
                <a:cubicBezTo>
                  <a:pt x="223798" y="791567"/>
                  <a:pt x="250379" y="799497"/>
                  <a:pt x="255891" y="769137"/>
                </a:cubicBezTo>
                <a:cubicBezTo>
                  <a:pt x="259670" y="755695"/>
                  <a:pt x="237755" y="761043"/>
                  <a:pt x="238635" y="751881"/>
                </a:cubicBezTo>
                <a:cubicBezTo>
                  <a:pt x="233614" y="756902"/>
                  <a:pt x="260876" y="729639"/>
                  <a:pt x="251712" y="730520"/>
                </a:cubicBezTo>
                <a:cubicBezTo>
                  <a:pt x="277932" y="720867"/>
                  <a:pt x="325195" y="750911"/>
                  <a:pt x="346945" y="754008"/>
                </a:cubicBezTo>
                <a:cubicBezTo>
                  <a:pt x="368670" y="758513"/>
                  <a:pt x="399720" y="753692"/>
                  <a:pt x="425612" y="760931"/>
                </a:cubicBezTo>
                <a:cubicBezTo>
                  <a:pt x="477341" y="778224"/>
                  <a:pt x="533442" y="824279"/>
                  <a:pt x="597959" y="871578"/>
                </a:cubicBezTo>
                <a:cubicBezTo>
                  <a:pt x="649200" y="914208"/>
                  <a:pt x="713718" y="961509"/>
                  <a:pt x="769980" y="999118"/>
                </a:cubicBezTo>
                <a:cubicBezTo>
                  <a:pt x="993242" y="1169288"/>
                  <a:pt x="1216666" y="1331013"/>
                  <a:pt x="1415270" y="1466481"/>
                </a:cubicBezTo>
                <a:cubicBezTo>
                  <a:pt x="1656304" y="1627162"/>
                  <a:pt x="1918545" y="1819093"/>
                  <a:pt x="2146991" y="1975796"/>
                </a:cubicBezTo>
                <a:cubicBezTo>
                  <a:pt x="2172693" y="1992888"/>
                  <a:pt x="2142159" y="1970964"/>
                  <a:pt x="2180976" y="2001171"/>
                </a:cubicBezTo>
                <a:cubicBezTo>
                  <a:pt x="2250353" y="2051894"/>
                  <a:pt x="2190303" y="1991844"/>
                  <a:pt x="2168025" y="1979610"/>
                </a:cubicBezTo>
                <a:cubicBezTo>
                  <a:pt x="2048125" y="1885538"/>
                  <a:pt x="1858495" y="1759043"/>
                  <a:pt x="1763253" y="1699673"/>
                </a:cubicBezTo>
                <a:cubicBezTo>
                  <a:pt x="1578481" y="1576601"/>
                  <a:pt x="1446156" y="1470105"/>
                  <a:pt x="1303099" y="1372964"/>
                </a:cubicBezTo>
                <a:cubicBezTo>
                  <a:pt x="1165780" y="1270080"/>
                  <a:pt x="1006874" y="1155656"/>
                  <a:pt x="838993" y="1032259"/>
                </a:cubicBezTo>
                <a:cubicBezTo>
                  <a:pt x="735632" y="956160"/>
                  <a:pt x="607613" y="845359"/>
                  <a:pt x="499784" y="782011"/>
                </a:cubicBezTo>
                <a:cubicBezTo>
                  <a:pt x="464227" y="765110"/>
                  <a:pt x="365207" y="719180"/>
                  <a:pt x="396096" y="722804"/>
                </a:cubicBezTo>
                <a:cubicBezTo>
                  <a:pt x="439570" y="730407"/>
                  <a:pt x="374534" y="709853"/>
                  <a:pt x="378839" y="705548"/>
                </a:cubicBezTo>
                <a:cubicBezTo>
                  <a:pt x="352256" y="697619"/>
                  <a:pt x="274470" y="681534"/>
                  <a:pt x="265825" y="655668"/>
                </a:cubicBezTo>
                <a:cubicBezTo>
                  <a:pt x="253591" y="633390"/>
                  <a:pt x="292569" y="655152"/>
                  <a:pt x="288946" y="624265"/>
                </a:cubicBezTo>
                <a:cubicBezTo>
                  <a:pt x="284805" y="620124"/>
                  <a:pt x="266504" y="620477"/>
                  <a:pt x="266668" y="612031"/>
                </a:cubicBezTo>
                <a:cubicBezTo>
                  <a:pt x="272017" y="590116"/>
                  <a:pt x="283924" y="629287"/>
                  <a:pt x="293578" y="603068"/>
                </a:cubicBezTo>
                <a:cubicBezTo>
                  <a:pt x="293578" y="603068"/>
                  <a:pt x="284767" y="585650"/>
                  <a:pt x="280463" y="589953"/>
                </a:cubicBezTo>
                <a:cubicBezTo>
                  <a:pt x="284767" y="585650"/>
                  <a:pt x="284767" y="585650"/>
                  <a:pt x="302540" y="576159"/>
                </a:cubicBezTo>
                <a:cubicBezTo>
                  <a:pt x="377392" y="562048"/>
                  <a:pt x="298399" y="572018"/>
                  <a:pt x="289916" y="537707"/>
                </a:cubicBezTo>
                <a:cubicBezTo>
                  <a:pt x="289916" y="537707"/>
                  <a:pt x="307688" y="528216"/>
                  <a:pt x="311993" y="523911"/>
                </a:cubicBezTo>
                <a:cubicBezTo>
                  <a:pt x="321319" y="514585"/>
                  <a:pt x="308368" y="493025"/>
                  <a:pt x="304390" y="480437"/>
                </a:cubicBezTo>
                <a:cubicBezTo>
                  <a:pt x="304554" y="471991"/>
                  <a:pt x="313882" y="462663"/>
                  <a:pt x="314045" y="454217"/>
                </a:cubicBezTo>
                <a:cubicBezTo>
                  <a:pt x="317821" y="440778"/>
                  <a:pt x="314725" y="419025"/>
                  <a:pt x="318665" y="397139"/>
                </a:cubicBezTo>
                <a:cubicBezTo>
                  <a:pt x="323497" y="401971"/>
                  <a:pt x="340226" y="410090"/>
                  <a:pt x="341107" y="400926"/>
                </a:cubicBezTo>
                <a:cubicBezTo>
                  <a:pt x="354020" y="388013"/>
                  <a:pt x="332297" y="383508"/>
                  <a:pt x="337808" y="353147"/>
                </a:cubicBezTo>
                <a:cubicBezTo>
                  <a:pt x="347461" y="326929"/>
                  <a:pt x="355908" y="326766"/>
                  <a:pt x="360049" y="330907"/>
                </a:cubicBezTo>
                <a:cubicBezTo>
                  <a:pt x="360049" y="330907"/>
                  <a:pt x="355908" y="326766"/>
                  <a:pt x="342629" y="322097"/>
                </a:cubicBezTo>
                <a:cubicBezTo>
                  <a:pt x="299319" y="306049"/>
                  <a:pt x="386758" y="295916"/>
                  <a:pt x="382616" y="291775"/>
                </a:cubicBezTo>
                <a:cubicBezTo>
                  <a:pt x="382616" y="291775"/>
                  <a:pt x="360856" y="252794"/>
                  <a:pt x="356551" y="257099"/>
                </a:cubicBezTo>
                <a:cubicBezTo>
                  <a:pt x="356715" y="248653"/>
                  <a:pt x="370182" y="243469"/>
                  <a:pt x="370346" y="235022"/>
                </a:cubicBezTo>
                <a:cubicBezTo>
                  <a:pt x="374650" y="230717"/>
                  <a:pt x="370863" y="208276"/>
                  <a:pt x="366558" y="212581"/>
                </a:cubicBezTo>
                <a:cubicBezTo>
                  <a:pt x="379472" y="199667"/>
                  <a:pt x="375531" y="221553"/>
                  <a:pt x="392750" y="204335"/>
                </a:cubicBezTo>
                <a:cubicBezTo>
                  <a:pt x="406218" y="199149"/>
                  <a:pt x="406017" y="173122"/>
                  <a:pt x="410322" y="168817"/>
                </a:cubicBezTo>
                <a:close/>
                <a:moveTo>
                  <a:pt x="421607" y="131023"/>
                </a:moveTo>
                <a:cubicBezTo>
                  <a:pt x="437350" y="128674"/>
                  <a:pt x="475785" y="139936"/>
                  <a:pt x="471897" y="150037"/>
                </a:cubicBezTo>
                <a:cubicBezTo>
                  <a:pt x="476564" y="163314"/>
                  <a:pt x="415834" y="138456"/>
                  <a:pt x="415834" y="138456"/>
                </a:cubicBezTo>
                <a:cubicBezTo>
                  <a:pt x="414733" y="136279"/>
                  <a:pt x="414864" y="134616"/>
                  <a:pt x="415926" y="133400"/>
                </a:cubicBezTo>
                <a:cubicBezTo>
                  <a:pt x="416989" y="132184"/>
                  <a:pt x="418983" y="131414"/>
                  <a:pt x="421607" y="131023"/>
                </a:cubicBezTo>
                <a:close/>
                <a:moveTo>
                  <a:pt x="490007" y="1483"/>
                </a:moveTo>
                <a:cubicBezTo>
                  <a:pt x="500715" y="4137"/>
                  <a:pt x="515143" y="10157"/>
                  <a:pt x="536364" y="17926"/>
                </a:cubicBezTo>
                <a:cubicBezTo>
                  <a:pt x="566371" y="30713"/>
                  <a:pt x="639689" y="59550"/>
                  <a:pt x="612817" y="102988"/>
                </a:cubicBezTo>
                <a:cubicBezTo>
                  <a:pt x="594527" y="139222"/>
                  <a:pt x="595371" y="95584"/>
                  <a:pt x="569153" y="105238"/>
                </a:cubicBezTo>
                <a:cubicBezTo>
                  <a:pt x="551406" y="113320"/>
                  <a:pt x="555193" y="135762"/>
                  <a:pt x="542443" y="140231"/>
                </a:cubicBezTo>
                <a:cubicBezTo>
                  <a:pt x="542443" y="140231"/>
                  <a:pt x="507088" y="149356"/>
                  <a:pt x="494663" y="136932"/>
                </a:cubicBezTo>
                <a:cubicBezTo>
                  <a:pt x="477408" y="119676"/>
                  <a:pt x="503464" y="118469"/>
                  <a:pt x="455847" y="106725"/>
                </a:cubicBezTo>
                <a:cubicBezTo>
                  <a:pt x="434124" y="102220"/>
                  <a:pt x="403926" y="99287"/>
                  <a:pt x="448245" y="63251"/>
                </a:cubicBezTo>
                <a:cubicBezTo>
                  <a:pt x="456854" y="54642"/>
                  <a:pt x="478769" y="49292"/>
                  <a:pt x="483073" y="44988"/>
                </a:cubicBezTo>
                <a:cubicBezTo>
                  <a:pt x="478932" y="40847"/>
                  <a:pt x="453393" y="15307"/>
                  <a:pt x="453231" y="23754"/>
                </a:cubicBezTo>
                <a:cubicBezTo>
                  <a:pt x="457796" y="15046"/>
                  <a:pt x="461738" y="9034"/>
                  <a:pt x="465966" y="5238"/>
                </a:cubicBezTo>
                <a:cubicBezTo>
                  <a:pt x="472310" y="-459"/>
                  <a:pt x="479299" y="-1171"/>
                  <a:pt x="490007" y="1483"/>
                </a:cubicBez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27363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_Bru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5784131" y="1274464"/>
            <a:ext cx="6407869" cy="4985074"/>
          </a:xfrm>
          <a:custGeom>
            <a:avLst/>
            <a:gdLst>
              <a:gd name="connsiteX0" fmla="*/ 5882780 w 6407869"/>
              <a:gd name="connsiteY0" fmla="*/ 2867790 h 4985074"/>
              <a:gd name="connsiteX1" fmla="*/ 5804165 w 6407869"/>
              <a:gd name="connsiteY1" fmla="*/ 2892718 h 4985074"/>
              <a:gd name="connsiteX2" fmla="*/ 5804165 w 6407869"/>
              <a:gd name="connsiteY2" fmla="*/ 2888563 h 4985074"/>
              <a:gd name="connsiteX3" fmla="*/ 5816921 w 6407869"/>
              <a:gd name="connsiteY3" fmla="*/ 2888563 h 4985074"/>
              <a:gd name="connsiteX4" fmla="*/ 5833238 w 6407869"/>
              <a:gd name="connsiteY4" fmla="*/ 2880024 h 4985074"/>
              <a:gd name="connsiteX5" fmla="*/ 5841544 w 6407869"/>
              <a:gd name="connsiteY5" fmla="*/ 2875869 h 4985074"/>
              <a:gd name="connsiteX6" fmla="*/ 5866166 w 6407869"/>
              <a:gd name="connsiteY6" fmla="*/ 2872176 h 4985074"/>
              <a:gd name="connsiteX7" fmla="*/ 5872693 w 6407869"/>
              <a:gd name="connsiteY7" fmla="*/ 2868944 h 4985074"/>
              <a:gd name="connsiteX8" fmla="*/ 6176178 w 6407869"/>
              <a:gd name="connsiteY8" fmla="*/ 2603273 h 4985074"/>
              <a:gd name="connsiteX9" fmla="*/ 6166684 w 6407869"/>
              <a:gd name="connsiteY9" fmla="*/ 2606044 h 4985074"/>
              <a:gd name="connsiteX10" fmla="*/ 6159860 w 6407869"/>
              <a:gd name="connsiteY10" fmla="*/ 2607429 h 4985074"/>
              <a:gd name="connsiteX11" fmla="*/ 6176178 w 6407869"/>
              <a:gd name="connsiteY11" fmla="*/ 2603273 h 4985074"/>
              <a:gd name="connsiteX12" fmla="*/ 5196604 w 6407869"/>
              <a:gd name="connsiteY12" fmla="*/ 2301365 h 4985074"/>
              <a:gd name="connsiteX13" fmla="*/ 5113835 w 6407869"/>
              <a:gd name="connsiteY13" fmla="*/ 2338527 h 4985074"/>
              <a:gd name="connsiteX14" fmla="*/ 5101376 w 6407869"/>
              <a:gd name="connsiteY14" fmla="*/ 2334372 h 4985074"/>
              <a:gd name="connsiteX15" fmla="*/ 5109682 w 6407869"/>
              <a:gd name="connsiteY15" fmla="*/ 2330217 h 4985074"/>
              <a:gd name="connsiteX16" fmla="*/ 5196604 w 6407869"/>
              <a:gd name="connsiteY16" fmla="*/ 2301365 h 4985074"/>
              <a:gd name="connsiteX17" fmla="*/ 4965032 w 6407869"/>
              <a:gd name="connsiteY17" fmla="*/ 116 h 4985074"/>
              <a:gd name="connsiteX18" fmla="*/ 5167532 w 6407869"/>
              <a:gd name="connsiteY18" fmla="*/ 1966 h 4985074"/>
              <a:gd name="connsiteX19" fmla="*/ 5167532 w 6407869"/>
              <a:gd name="connsiteY19" fmla="*/ 6120 h 4985074"/>
              <a:gd name="connsiteX20" fmla="*/ 5192451 w 6407869"/>
              <a:gd name="connsiteY20" fmla="*/ 6120 h 4985074"/>
              <a:gd name="connsiteX21" fmla="*/ 5196604 w 6407869"/>
              <a:gd name="connsiteY21" fmla="*/ 14199 h 4985074"/>
              <a:gd name="connsiteX22" fmla="*/ 5209064 w 6407869"/>
              <a:gd name="connsiteY22" fmla="*/ 18354 h 4985074"/>
              <a:gd name="connsiteX23" fmla="*/ 5196604 w 6407869"/>
              <a:gd name="connsiteY23" fmla="*/ 18354 h 4985074"/>
              <a:gd name="connsiteX24" fmla="*/ 5171684 w 6407869"/>
              <a:gd name="connsiteY24" fmla="*/ 30818 h 4985074"/>
              <a:gd name="connsiteX25" fmla="*/ 5171684 w 6407869"/>
              <a:gd name="connsiteY25" fmla="*/ 34972 h 4985074"/>
              <a:gd name="connsiteX26" fmla="*/ 5200758 w 6407869"/>
              <a:gd name="connsiteY26" fmla="*/ 39128 h 4985074"/>
              <a:gd name="connsiteX27" fmla="*/ 5126295 w 6407869"/>
              <a:gd name="connsiteY27" fmla="*/ 47206 h 4985074"/>
              <a:gd name="connsiteX28" fmla="*/ 5109682 w 6407869"/>
              <a:gd name="connsiteY28" fmla="*/ 47206 h 4985074"/>
              <a:gd name="connsiteX29" fmla="*/ 5101376 w 6407869"/>
              <a:gd name="connsiteY29" fmla="*/ 47206 h 4985074"/>
              <a:gd name="connsiteX30" fmla="*/ 5088916 w 6407869"/>
              <a:gd name="connsiteY30" fmla="*/ 51361 h 4985074"/>
              <a:gd name="connsiteX31" fmla="*/ 5093069 w 6407869"/>
              <a:gd name="connsiteY31" fmla="*/ 51361 h 4985074"/>
              <a:gd name="connsiteX32" fmla="*/ 5097222 w 6407869"/>
              <a:gd name="connsiteY32" fmla="*/ 59670 h 4985074"/>
              <a:gd name="connsiteX33" fmla="*/ 5105528 w 6407869"/>
              <a:gd name="connsiteY33" fmla="*/ 59670 h 4985074"/>
              <a:gd name="connsiteX34" fmla="*/ 5117988 w 6407869"/>
              <a:gd name="connsiteY34" fmla="*/ 59670 h 4985074"/>
              <a:gd name="connsiteX35" fmla="*/ 5395070 w 6407869"/>
              <a:gd name="connsiteY35" fmla="*/ 55516 h 4985074"/>
              <a:gd name="connsiteX36" fmla="*/ 5436008 w 6407869"/>
              <a:gd name="connsiteY36" fmla="*/ 55516 h 4985074"/>
              <a:gd name="connsiteX37" fmla="*/ 5457072 w 6407869"/>
              <a:gd name="connsiteY37" fmla="*/ 55516 h 4985074"/>
              <a:gd name="connsiteX38" fmla="*/ 5465378 w 6407869"/>
              <a:gd name="connsiteY38" fmla="*/ 51361 h 4985074"/>
              <a:gd name="connsiteX39" fmla="*/ 5473388 w 6407869"/>
              <a:gd name="connsiteY39" fmla="*/ 55516 h 4985074"/>
              <a:gd name="connsiteX40" fmla="*/ 5465378 w 6407869"/>
              <a:gd name="connsiteY40" fmla="*/ 59670 h 4985074"/>
              <a:gd name="connsiteX41" fmla="*/ 5444612 w 6407869"/>
              <a:gd name="connsiteY41" fmla="*/ 63825 h 4985074"/>
              <a:gd name="connsiteX42" fmla="*/ 5444612 w 6407869"/>
              <a:gd name="connsiteY42" fmla="*/ 68210 h 4985074"/>
              <a:gd name="connsiteX43" fmla="*/ 5448766 w 6407869"/>
              <a:gd name="connsiteY43" fmla="*/ 68210 h 4985074"/>
              <a:gd name="connsiteX44" fmla="*/ 5461226 w 6407869"/>
              <a:gd name="connsiteY44" fmla="*/ 68210 h 4985074"/>
              <a:gd name="connsiteX45" fmla="*/ 5457072 w 6407869"/>
              <a:gd name="connsiteY45" fmla="*/ 72366 h 4985074"/>
              <a:gd name="connsiteX46" fmla="*/ 5428000 w 6407869"/>
              <a:gd name="connsiteY46" fmla="*/ 80214 h 4985074"/>
              <a:gd name="connsiteX47" fmla="*/ 5423846 w 6407869"/>
              <a:gd name="connsiteY47" fmla="*/ 80214 h 4985074"/>
              <a:gd name="connsiteX48" fmla="*/ 5411386 w 6407869"/>
              <a:gd name="connsiteY48" fmla="*/ 84599 h 4985074"/>
              <a:gd name="connsiteX49" fmla="*/ 5382610 w 6407869"/>
              <a:gd name="connsiteY49" fmla="*/ 92908 h 4985074"/>
              <a:gd name="connsiteX50" fmla="*/ 5378456 w 6407869"/>
              <a:gd name="connsiteY50" fmla="*/ 101218 h 4985074"/>
              <a:gd name="connsiteX51" fmla="*/ 5370448 w 6407869"/>
              <a:gd name="connsiteY51" fmla="*/ 105372 h 4985074"/>
              <a:gd name="connsiteX52" fmla="*/ 5361844 w 6407869"/>
              <a:gd name="connsiteY52" fmla="*/ 109295 h 4985074"/>
              <a:gd name="connsiteX53" fmla="*/ 5378456 w 6407869"/>
              <a:gd name="connsiteY53" fmla="*/ 109295 h 4985074"/>
              <a:gd name="connsiteX54" fmla="*/ 5370448 w 6407869"/>
              <a:gd name="connsiteY54" fmla="*/ 113451 h 4985074"/>
              <a:gd name="connsiteX55" fmla="*/ 5440459 w 6407869"/>
              <a:gd name="connsiteY55" fmla="*/ 121760 h 4985074"/>
              <a:gd name="connsiteX56" fmla="*/ 5407233 w 6407869"/>
              <a:gd name="connsiteY56" fmla="*/ 138379 h 4985074"/>
              <a:gd name="connsiteX57" fmla="*/ 5428000 w 6407869"/>
              <a:gd name="connsiteY57" fmla="*/ 154766 h 4985074"/>
              <a:gd name="connsiteX58" fmla="*/ 5378456 w 6407869"/>
              <a:gd name="connsiteY58" fmla="*/ 175310 h 4985074"/>
              <a:gd name="connsiteX59" fmla="*/ 5411386 w 6407869"/>
              <a:gd name="connsiteY59" fmla="*/ 196314 h 4985074"/>
              <a:gd name="connsiteX60" fmla="*/ 5291536 w 6407869"/>
              <a:gd name="connsiteY60" fmla="*/ 258173 h 4985074"/>
              <a:gd name="connsiteX61" fmla="*/ 5370448 w 6407869"/>
              <a:gd name="connsiteY61" fmla="*/ 241554 h 4985074"/>
              <a:gd name="connsiteX62" fmla="*/ 5130448 w 6407869"/>
              <a:gd name="connsiteY62" fmla="*/ 324417 h 4985074"/>
              <a:gd name="connsiteX63" fmla="*/ 5093069 w 6407869"/>
              <a:gd name="connsiteY63" fmla="*/ 336881 h 4985074"/>
              <a:gd name="connsiteX64" fmla="*/ 5560606 w 6407869"/>
              <a:gd name="connsiteY64" fmla="*/ 270868 h 4985074"/>
              <a:gd name="connsiteX65" fmla="*/ 5514920 w 6407869"/>
              <a:gd name="connsiteY65" fmla="*/ 311954 h 4985074"/>
              <a:gd name="connsiteX66" fmla="*/ 5527380 w 6407869"/>
              <a:gd name="connsiteY66" fmla="*/ 336881 h 4985074"/>
              <a:gd name="connsiteX67" fmla="*/ 5519074 w 6407869"/>
              <a:gd name="connsiteY67" fmla="*/ 344960 h 4985074"/>
              <a:gd name="connsiteX68" fmla="*/ 5535390 w 6407869"/>
              <a:gd name="connsiteY68" fmla="*/ 353269 h 4985074"/>
              <a:gd name="connsiteX69" fmla="*/ 5448766 w 6407869"/>
              <a:gd name="connsiteY69" fmla="*/ 382352 h 4985074"/>
              <a:gd name="connsiteX70" fmla="*/ 5527380 w 6407869"/>
              <a:gd name="connsiteY70" fmla="*/ 370119 h 4985074"/>
              <a:gd name="connsiteX71" fmla="*/ 5535390 w 6407869"/>
              <a:gd name="connsiteY71" fmla="*/ 373812 h 4985074"/>
              <a:gd name="connsiteX72" fmla="*/ 5531238 w 6407869"/>
              <a:gd name="connsiteY72" fmla="*/ 378198 h 4985074"/>
              <a:gd name="connsiteX73" fmla="*/ 5523227 w 6407869"/>
              <a:gd name="connsiteY73" fmla="*/ 386507 h 4985074"/>
              <a:gd name="connsiteX74" fmla="*/ 5519074 w 6407869"/>
              <a:gd name="connsiteY74" fmla="*/ 394817 h 4985074"/>
              <a:gd name="connsiteX75" fmla="*/ 5514920 w 6407869"/>
              <a:gd name="connsiteY75" fmla="*/ 411204 h 4985074"/>
              <a:gd name="connsiteX76" fmla="*/ 5514920 w 6407869"/>
              <a:gd name="connsiteY76" fmla="*/ 415359 h 4985074"/>
              <a:gd name="connsiteX77" fmla="*/ 5510767 w 6407869"/>
              <a:gd name="connsiteY77" fmla="*/ 419514 h 4985074"/>
              <a:gd name="connsiteX78" fmla="*/ 5465378 w 6407869"/>
              <a:gd name="connsiteY78" fmla="*/ 427823 h 4985074"/>
              <a:gd name="connsiteX79" fmla="*/ 5510767 w 6407869"/>
              <a:gd name="connsiteY79" fmla="*/ 440056 h 4985074"/>
              <a:gd name="connsiteX80" fmla="*/ 5498604 w 6407869"/>
              <a:gd name="connsiteY80" fmla="*/ 469371 h 4985074"/>
              <a:gd name="connsiteX81" fmla="*/ 5291536 w 6407869"/>
              <a:gd name="connsiteY81" fmla="*/ 522921 h 4985074"/>
              <a:gd name="connsiteX82" fmla="*/ 5386763 w 6407869"/>
              <a:gd name="connsiteY82" fmla="*/ 502377 h 4985074"/>
              <a:gd name="connsiteX83" fmla="*/ 5312302 w 6407869"/>
              <a:gd name="connsiteY83" fmla="*/ 510456 h 4985074"/>
              <a:gd name="connsiteX84" fmla="*/ 5349384 w 6407869"/>
              <a:gd name="connsiteY84" fmla="*/ 498223 h 4985074"/>
              <a:gd name="connsiteX85" fmla="*/ 5237840 w 6407869"/>
              <a:gd name="connsiteY85" fmla="*/ 510456 h 4985074"/>
              <a:gd name="connsiteX86" fmla="*/ 5378456 w 6407869"/>
              <a:gd name="connsiteY86" fmla="*/ 477448 h 4985074"/>
              <a:gd name="connsiteX87" fmla="*/ 5109682 w 6407869"/>
              <a:gd name="connsiteY87" fmla="*/ 502377 h 4985074"/>
              <a:gd name="connsiteX88" fmla="*/ 5275218 w 6407869"/>
              <a:gd name="connsiteY88" fmla="*/ 452521 h 4985074"/>
              <a:gd name="connsiteX89" fmla="*/ 5271066 w 6407869"/>
              <a:gd name="connsiteY89" fmla="*/ 452521 h 4985074"/>
              <a:gd name="connsiteX90" fmla="*/ 5241992 w 6407869"/>
              <a:gd name="connsiteY90" fmla="*/ 456675 h 4985074"/>
              <a:gd name="connsiteX91" fmla="*/ 5221226 w 6407869"/>
              <a:gd name="connsiteY91" fmla="*/ 461061 h 4985074"/>
              <a:gd name="connsiteX92" fmla="*/ 4799672 w 6407869"/>
              <a:gd name="connsiteY92" fmla="*/ 547617 h 4985074"/>
              <a:gd name="connsiteX93" fmla="*/ 4902910 w 6407869"/>
              <a:gd name="connsiteY93" fmla="*/ 551773 h 4985074"/>
              <a:gd name="connsiteX94" fmla="*/ 4840908 w 6407869"/>
              <a:gd name="connsiteY94" fmla="*/ 568621 h 4985074"/>
              <a:gd name="connsiteX95" fmla="*/ 4882440 w 6407869"/>
              <a:gd name="connsiteY95" fmla="*/ 589165 h 4985074"/>
              <a:gd name="connsiteX96" fmla="*/ 4766742 w 6407869"/>
              <a:gd name="connsiteY96" fmla="*/ 663719 h 4985074"/>
              <a:gd name="connsiteX97" fmla="*/ 4944442 w 6407869"/>
              <a:gd name="connsiteY97" fmla="*/ 671797 h 4985074"/>
              <a:gd name="connsiteX98" fmla="*/ 4609512 w 6407869"/>
              <a:gd name="connsiteY98" fmla="*/ 837062 h 4985074"/>
              <a:gd name="connsiteX99" fmla="*/ 5552004 w 6407869"/>
              <a:gd name="connsiteY99" fmla="*/ 659563 h 4985074"/>
              <a:gd name="connsiteX100" fmla="*/ 5572770 w 6407869"/>
              <a:gd name="connsiteY100" fmla="*/ 655409 h 4985074"/>
              <a:gd name="connsiteX101" fmla="*/ 5618158 w 6407869"/>
              <a:gd name="connsiteY101" fmla="*/ 655409 h 4985074"/>
              <a:gd name="connsiteX102" fmla="*/ 5622609 w 6407869"/>
              <a:gd name="connsiteY102" fmla="*/ 667411 h 4985074"/>
              <a:gd name="connsiteX103" fmla="*/ 5626465 w 6407869"/>
              <a:gd name="connsiteY103" fmla="*/ 675952 h 4985074"/>
              <a:gd name="connsiteX104" fmla="*/ 5618158 w 6407869"/>
              <a:gd name="connsiteY104" fmla="*/ 696725 h 4985074"/>
              <a:gd name="connsiteX105" fmla="*/ 5572770 w 6407869"/>
              <a:gd name="connsiteY105" fmla="*/ 733656 h 4985074"/>
              <a:gd name="connsiteX106" fmla="*/ 5576923 w 6407869"/>
              <a:gd name="connsiteY106" fmla="*/ 741965 h 4985074"/>
              <a:gd name="connsiteX107" fmla="*/ 5609852 w 6407869"/>
              <a:gd name="connsiteY107" fmla="*/ 758815 h 4985074"/>
              <a:gd name="connsiteX108" fmla="*/ 5626465 w 6407869"/>
              <a:gd name="connsiteY108" fmla="*/ 737811 h 4985074"/>
              <a:gd name="connsiteX109" fmla="*/ 5626465 w 6407869"/>
              <a:gd name="connsiteY109" fmla="*/ 750275 h 4985074"/>
              <a:gd name="connsiteX110" fmla="*/ 5626465 w 6407869"/>
              <a:gd name="connsiteY110" fmla="*/ 762969 h 4985074"/>
              <a:gd name="connsiteX111" fmla="*/ 5626465 w 6407869"/>
              <a:gd name="connsiteY111" fmla="*/ 766663 h 4985074"/>
              <a:gd name="connsiteX112" fmla="*/ 5626465 w 6407869"/>
              <a:gd name="connsiteY112" fmla="*/ 775203 h 4985074"/>
              <a:gd name="connsiteX113" fmla="*/ 5576923 w 6407869"/>
              <a:gd name="connsiteY113" fmla="*/ 837062 h 4985074"/>
              <a:gd name="connsiteX114" fmla="*/ 5568616 w 6407869"/>
              <a:gd name="connsiteY114" fmla="*/ 832907 h 4985074"/>
              <a:gd name="connsiteX115" fmla="*/ 5572770 w 6407869"/>
              <a:gd name="connsiteY115" fmla="*/ 812365 h 4985074"/>
              <a:gd name="connsiteX116" fmla="*/ 5568616 w 6407869"/>
              <a:gd name="connsiteY116" fmla="*/ 808209 h 4985074"/>
              <a:gd name="connsiteX117" fmla="*/ 5531238 w 6407869"/>
              <a:gd name="connsiteY117" fmla="*/ 845372 h 4985074"/>
              <a:gd name="connsiteX118" fmla="*/ 5519074 w 6407869"/>
              <a:gd name="connsiteY118" fmla="*/ 870300 h 4985074"/>
              <a:gd name="connsiteX119" fmla="*/ 5490001 w 6407869"/>
              <a:gd name="connsiteY119" fmla="*/ 903307 h 4985074"/>
              <a:gd name="connsiteX120" fmla="*/ 5494154 w 6407869"/>
              <a:gd name="connsiteY120" fmla="*/ 919926 h 4985074"/>
              <a:gd name="connsiteX121" fmla="*/ 5502460 w 6407869"/>
              <a:gd name="connsiteY121" fmla="*/ 932159 h 4985074"/>
              <a:gd name="connsiteX122" fmla="*/ 5502460 w 6407869"/>
              <a:gd name="connsiteY122" fmla="*/ 944623 h 4985074"/>
              <a:gd name="connsiteX123" fmla="*/ 5477541 w 6407869"/>
              <a:gd name="connsiteY123" fmla="*/ 990324 h 4985074"/>
              <a:gd name="connsiteX124" fmla="*/ 5519074 w 6407869"/>
              <a:gd name="connsiteY124" fmla="*/ 977861 h 4985074"/>
              <a:gd name="connsiteX125" fmla="*/ 5519074 w 6407869"/>
              <a:gd name="connsiteY125" fmla="*/ 994480 h 4985074"/>
              <a:gd name="connsiteX126" fmla="*/ 5519074 w 6407869"/>
              <a:gd name="connsiteY126" fmla="*/ 1006713 h 4985074"/>
              <a:gd name="connsiteX127" fmla="*/ 5531238 w 6407869"/>
              <a:gd name="connsiteY127" fmla="*/ 1002558 h 4985074"/>
              <a:gd name="connsiteX128" fmla="*/ 5539544 w 6407869"/>
              <a:gd name="connsiteY128" fmla="*/ 1006713 h 4985074"/>
              <a:gd name="connsiteX129" fmla="*/ 4642738 w 6407869"/>
              <a:gd name="connsiteY129" fmla="*/ 1201060 h 4985074"/>
              <a:gd name="connsiteX130" fmla="*/ 3538568 w 6407869"/>
              <a:gd name="connsiteY130" fmla="*/ 1515433 h 4985074"/>
              <a:gd name="connsiteX131" fmla="*/ 3530558 w 6407869"/>
              <a:gd name="connsiteY131" fmla="*/ 1519819 h 4985074"/>
              <a:gd name="connsiteX132" fmla="*/ 3546875 w 6407869"/>
              <a:gd name="connsiteY132" fmla="*/ 1515433 h 4985074"/>
              <a:gd name="connsiteX133" fmla="*/ 4642738 w 6407869"/>
              <a:gd name="connsiteY133" fmla="*/ 1213525 h 4985074"/>
              <a:gd name="connsiteX134" fmla="*/ 5349384 w 6407869"/>
              <a:gd name="connsiteY134" fmla="*/ 1072957 h 4985074"/>
              <a:gd name="connsiteX135" fmla="*/ 5543697 w 6407869"/>
              <a:gd name="connsiteY135" fmla="*/ 1019176 h 4985074"/>
              <a:gd name="connsiteX136" fmla="*/ 5556157 w 6407869"/>
              <a:gd name="connsiteY136" fmla="*/ 1027717 h 4985074"/>
              <a:gd name="connsiteX137" fmla="*/ 5643078 w 6407869"/>
              <a:gd name="connsiteY137" fmla="*/ 1015022 h 4985074"/>
              <a:gd name="connsiteX138" fmla="*/ 5643078 w 6407869"/>
              <a:gd name="connsiteY138" fmla="*/ 1019176 h 4985074"/>
              <a:gd name="connsiteX139" fmla="*/ 5589383 w 6407869"/>
              <a:gd name="connsiteY139" fmla="*/ 1052414 h 4985074"/>
              <a:gd name="connsiteX140" fmla="*/ 5585230 w 6407869"/>
              <a:gd name="connsiteY140" fmla="*/ 1064647 h 4985074"/>
              <a:gd name="connsiteX141" fmla="*/ 5597392 w 6407869"/>
              <a:gd name="connsiteY141" fmla="*/ 1072957 h 4985074"/>
              <a:gd name="connsiteX142" fmla="*/ 5601546 w 6407869"/>
              <a:gd name="connsiteY142" fmla="*/ 1081266 h 4985074"/>
              <a:gd name="connsiteX143" fmla="*/ 5609852 w 6407869"/>
              <a:gd name="connsiteY143" fmla="*/ 1081266 h 4985074"/>
              <a:gd name="connsiteX144" fmla="*/ 5688764 w 6407869"/>
              <a:gd name="connsiteY144" fmla="*/ 1068803 h 4985074"/>
              <a:gd name="connsiteX145" fmla="*/ 5688764 w 6407869"/>
              <a:gd name="connsiteY145" fmla="*/ 1072957 h 4985074"/>
              <a:gd name="connsiteX146" fmla="*/ 5671854 w 6407869"/>
              <a:gd name="connsiteY146" fmla="*/ 1089576 h 4985074"/>
              <a:gd name="connsiteX147" fmla="*/ 5428000 w 6407869"/>
              <a:gd name="connsiteY147" fmla="*/ 1172208 h 4985074"/>
              <a:gd name="connsiteX148" fmla="*/ 4646596 w 6407869"/>
              <a:gd name="connsiteY148" fmla="*/ 1354323 h 4985074"/>
              <a:gd name="connsiteX149" fmla="*/ 4262419 w 6407869"/>
              <a:gd name="connsiteY149" fmla="*/ 1453575 h 4985074"/>
              <a:gd name="connsiteX150" fmla="*/ 3989195 w 6407869"/>
              <a:gd name="connsiteY150" fmla="*/ 1515433 h 4985074"/>
              <a:gd name="connsiteX151" fmla="*/ 4332431 w 6407869"/>
              <a:gd name="connsiteY151" fmla="*/ 1416182 h 4985074"/>
              <a:gd name="connsiteX152" fmla="*/ 5014750 w 6407869"/>
              <a:gd name="connsiteY152" fmla="*/ 1238222 h 4985074"/>
              <a:gd name="connsiteX153" fmla="*/ 5076753 w 6407869"/>
              <a:gd name="connsiteY153" fmla="*/ 1205216 h 4985074"/>
              <a:gd name="connsiteX154" fmla="*/ 5018904 w 6407869"/>
              <a:gd name="connsiteY154" fmla="*/ 1201060 h 4985074"/>
              <a:gd name="connsiteX155" fmla="*/ 4320268 w 6407869"/>
              <a:gd name="connsiteY155" fmla="*/ 1370711 h 4985074"/>
              <a:gd name="connsiteX156" fmla="*/ 3208088 w 6407869"/>
              <a:gd name="connsiteY156" fmla="*/ 1676775 h 4985074"/>
              <a:gd name="connsiteX157" fmla="*/ 1769284 w 6407869"/>
              <a:gd name="connsiteY157" fmla="*/ 2181341 h 4985074"/>
              <a:gd name="connsiteX158" fmla="*/ 1727752 w 6407869"/>
              <a:gd name="connsiteY158" fmla="*/ 2206268 h 4985074"/>
              <a:gd name="connsiteX159" fmla="*/ 1781744 w 6407869"/>
              <a:gd name="connsiteY159" fmla="*/ 2197728 h 4985074"/>
              <a:gd name="connsiteX160" fmla="*/ 1769284 w 6407869"/>
              <a:gd name="connsiteY160" fmla="*/ 2197728 h 4985074"/>
              <a:gd name="connsiteX161" fmla="*/ 2596077 w 6407869"/>
              <a:gd name="connsiteY161" fmla="*/ 1920517 h 4985074"/>
              <a:gd name="connsiteX162" fmla="*/ 2885618 w 6407869"/>
              <a:gd name="connsiteY162" fmla="*/ 1866968 h 4985074"/>
              <a:gd name="connsiteX163" fmla="*/ 2596077 w 6407869"/>
              <a:gd name="connsiteY163" fmla="*/ 1957909 h 4985074"/>
              <a:gd name="connsiteX164" fmla="*/ 1748814 w 6407869"/>
              <a:gd name="connsiteY164" fmla="*/ 2317522 h 4985074"/>
              <a:gd name="connsiteX165" fmla="*/ 1752967 w 6407869"/>
              <a:gd name="connsiteY165" fmla="*/ 2330217 h 4985074"/>
              <a:gd name="connsiteX166" fmla="*/ 1752967 w 6407869"/>
              <a:gd name="connsiteY166" fmla="*/ 2338527 h 4985074"/>
              <a:gd name="connsiteX167" fmla="*/ 1790347 w 6407869"/>
              <a:gd name="connsiteY167" fmla="*/ 2326062 h 4985074"/>
              <a:gd name="connsiteX168" fmla="*/ 3811792 w 6407869"/>
              <a:gd name="connsiteY168" fmla="*/ 1635458 h 4985074"/>
              <a:gd name="connsiteX169" fmla="*/ 3819802 w 6407869"/>
              <a:gd name="connsiteY169" fmla="*/ 1631073 h 4985074"/>
              <a:gd name="connsiteX170" fmla="*/ 4134262 w 6407869"/>
              <a:gd name="connsiteY170" fmla="*/ 1548671 h 4985074"/>
              <a:gd name="connsiteX171" fmla="*/ 4171048 w 6407869"/>
              <a:gd name="connsiteY171" fmla="*/ 1531821 h 4985074"/>
              <a:gd name="connsiteX172" fmla="*/ 4163038 w 6407869"/>
              <a:gd name="connsiteY172" fmla="*/ 1527667 h 4985074"/>
              <a:gd name="connsiteX173" fmla="*/ 4282890 w 6407869"/>
              <a:gd name="connsiteY173" fmla="*/ 1486581 h 4985074"/>
              <a:gd name="connsiteX174" fmla="*/ 4320268 w 6407869"/>
              <a:gd name="connsiteY174" fmla="*/ 1469962 h 4985074"/>
              <a:gd name="connsiteX175" fmla="*/ 4551366 w 6407869"/>
              <a:gd name="connsiteY175" fmla="*/ 1428415 h 4985074"/>
              <a:gd name="connsiteX176" fmla="*/ 4477202 w 6407869"/>
              <a:gd name="connsiteY176" fmla="*/ 1449419 h 4985074"/>
              <a:gd name="connsiteX177" fmla="*/ 3063318 w 6407869"/>
              <a:gd name="connsiteY177" fmla="*/ 1970374 h 4985074"/>
              <a:gd name="connsiteX178" fmla="*/ 3059165 w 6407869"/>
              <a:gd name="connsiteY178" fmla="*/ 1978683 h 4985074"/>
              <a:gd name="connsiteX179" fmla="*/ 3084084 w 6407869"/>
              <a:gd name="connsiteY179" fmla="*/ 1974528 h 4985074"/>
              <a:gd name="connsiteX180" fmla="*/ 4390280 w 6407869"/>
              <a:gd name="connsiteY180" fmla="*/ 1515433 h 4985074"/>
              <a:gd name="connsiteX181" fmla="*/ 4869684 w 6407869"/>
              <a:gd name="connsiteY181" fmla="*/ 1412027 h 4985074"/>
              <a:gd name="connsiteX182" fmla="*/ 4902910 w 6407869"/>
              <a:gd name="connsiteY182" fmla="*/ 1395408 h 4985074"/>
              <a:gd name="connsiteX183" fmla="*/ 4874134 w 6407869"/>
              <a:gd name="connsiteY183" fmla="*/ 1391485 h 4985074"/>
              <a:gd name="connsiteX184" fmla="*/ 4704741 w 6407869"/>
              <a:gd name="connsiteY184" fmla="*/ 1428415 h 4985074"/>
              <a:gd name="connsiteX185" fmla="*/ 4915370 w 6407869"/>
              <a:gd name="connsiteY185" fmla="*/ 1379021 h 4985074"/>
              <a:gd name="connsiteX186" fmla="*/ 5026914 w 6407869"/>
              <a:gd name="connsiteY186" fmla="*/ 1366556 h 4985074"/>
              <a:gd name="connsiteX187" fmla="*/ 5060140 w 6407869"/>
              <a:gd name="connsiteY187" fmla="*/ 1354323 h 4985074"/>
              <a:gd name="connsiteX188" fmla="*/ 5064294 w 6407869"/>
              <a:gd name="connsiteY188" fmla="*/ 1350168 h 4985074"/>
              <a:gd name="connsiteX189" fmla="*/ 5671854 w 6407869"/>
              <a:gd name="connsiteY189" fmla="*/ 1209370 h 4985074"/>
              <a:gd name="connsiteX190" fmla="*/ 5700927 w 6407869"/>
              <a:gd name="connsiteY190" fmla="*/ 1226220 h 4985074"/>
              <a:gd name="connsiteX191" fmla="*/ 5700927 w 6407869"/>
              <a:gd name="connsiteY191" fmla="*/ 1229912 h 4985074"/>
              <a:gd name="connsiteX192" fmla="*/ 5618158 w 6407869"/>
              <a:gd name="connsiteY192" fmla="*/ 1288079 h 4985074"/>
              <a:gd name="connsiteX193" fmla="*/ 5622609 w 6407869"/>
              <a:gd name="connsiteY193" fmla="*/ 1300312 h 4985074"/>
              <a:gd name="connsiteX194" fmla="*/ 5626465 w 6407869"/>
              <a:gd name="connsiteY194" fmla="*/ 1304466 h 4985074"/>
              <a:gd name="connsiteX195" fmla="*/ 5626465 w 6407869"/>
              <a:gd name="connsiteY195" fmla="*/ 1312776 h 4985074"/>
              <a:gd name="connsiteX196" fmla="*/ 5609852 w 6407869"/>
              <a:gd name="connsiteY196" fmla="*/ 1346014 h 4985074"/>
              <a:gd name="connsiteX197" fmla="*/ 5609852 w 6407869"/>
              <a:gd name="connsiteY197" fmla="*/ 1350168 h 4985074"/>
              <a:gd name="connsiteX198" fmla="*/ 5647231 w 6407869"/>
              <a:gd name="connsiteY198" fmla="*/ 1346014 h 4985074"/>
              <a:gd name="connsiteX199" fmla="*/ 5663548 w 6407869"/>
              <a:gd name="connsiteY199" fmla="*/ 1337473 h 4985074"/>
              <a:gd name="connsiteX200" fmla="*/ 5671854 w 6407869"/>
              <a:gd name="connsiteY200" fmla="*/ 1387329 h 4985074"/>
              <a:gd name="connsiteX201" fmla="*/ 5684314 w 6407869"/>
              <a:gd name="connsiteY201" fmla="*/ 1395408 h 4985074"/>
              <a:gd name="connsiteX202" fmla="*/ 5717540 w 6407869"/>
              <a:gd name="connsiteY202" fmla="*/ 1420567 h 4985074"/>
              <a:gd name="connsiteX203" fmla="*/ 5713387 w 6407869"/>
              <a:gd name="connsiteY203" fmla="*/ 1420567 h 4985074"/>
              <a:gd name="connsiteX204" fmla="*/ 5655538 w 6407869"/>
              <a:gd name="connsiteY204" fmla="*/ 1474117 h 4985074"/>
              <a:gd name="connsiteX205" fmla="*/ 5643078 w 6407869"/>
              <a:gd name="connsiteY205" fmla="*/ 1478271 h 4985074"/>
              <a:gd name="connsiteX206" fmla="*/ 5552004 w 6407869"/>
              <a:gd name="connsiteY206" fmla="*/ 1593911 h 4985074"/>
              <a:gd name="connsiteX207" fmla="*/ 5552004 w 6407869"/>
              <a:gd name="connsiteY207" fmla="*/ 1602221 h 4985074"/>
              <a:gd name="connsiteX208" fmla="*/ 5568616 w 6407869"/>
              <a:gd name="connsiteY208" fmla="*/ 1602221 h 4985074"/>
              <a:gd name="connsiteX209" fmla="*/ 5564464 w 6407869"/>
              <a:gd name="connsiteY209" fmla="*/ 1606375 h 4985074"/>
              <a:gd name="connsiteX210" fmla="*/ 5556157 w 6407869"/>
              <a:gd name="connsiteY210" fmla="*/ 1614684 h 4985074"/>
              <a:gd name="connsiteX211" fmla="*/ 5556157 w 6407869"/>
              <a:gd name="connsiteY211" fmla="*/ 1622763 h 4985074"/>
              <a:gd name="connsiteX212" fmla="*/ 5568616 w 6407869"/>
              <a:gd name="connsiteY212" fmla="*/ 1622763 h 4985074"/>
              <a:gd name="connsiteX213" fmla="*/ 5581076 w 6407869"/>
              <a:gd name="connsiteY213" fmla="*/ 1622763 h 4985074"/>
              <a:gd name="connsiteX214" fmla="*/ 5671854 w 6407869"/>
              <a:gd name="connsiteY214" fmla="*/ 1606375 h 4985074"/>
              <a:gd name="connsiteX215" fmla="*/ 5676008 w 6407869"/>
              <a:gd name="connsiteY215" fmla="*/ 1614684 h 4985074"/>
              <a:gd name="connsiteX216" fmla="*/ 5676008 w 6407869"/>
              <a:gd name="connsiteY216" fmla="*/ 1622763 h 4985074"/>
              <a:gd name="connsiteX217" fmla="*/ 5663548 w 6407869"/>
              <a:gd name="connsiteY217" fmla="*/ 1631073 h 4985074"/>
              <a:gd name="connsiteX218" fmla="*/ 5502460 w 6407869"/>
              <a:gd name="connsiteY218" fmla="*/ 1709782 h 4985074"/>
              <a:gd name="connsiteX219" fmla="*/ 5485848 w 6407869"/>
              <a:gd name="connsiteY219" fmla="*/ 1722015 h 4985074"/>
              <a:gd name="connsiteX220" fmla="*/ 5101376 w 6407869"/>
              <a:gd name="connsiteY220" fmla="*/ 1978683 h 4985074"/>
              <a:gd name="connsiteX221" fmla="*/ 5080906 w 6407869"/>
              <a:gd name="connsiteY221" fmla="*/ 1986762 h 4985074"/>
              <a:gd name="connsiteX222" fmla="*/ 4927830 w 6407869"/>
              <a:gd name="connsiteY222" fmla="*/ 2057161 h 4985074"/>
              <a:gd name="connsiteX223" fmla="*/ 4911216 w 6407869"/>
              <a:gd name="connsiteY223" fmla="*/ 2065470 h 4985074"/>
              <a:gd name="connsiteX224" fmla="*/ 4828745 w 6407869"/>
              <a:gd name="connsiteY224" fmla="*/ 2131714 h 4985074"/>
              <a:gd name="connsiteX225" fmla="*/ 4828745 w 6407869"/>
              <a:gd name="connsiteY225" fmla="*/ 2135870 h 4985074"/>
              <a:gd name="connsiteX226" fmla="*/ 4861674 w 6407869"/>
              <a:gd name="connsiteY226" fmla="*/ 2131714 h 4985074"/>
              <a:gd name="connsiteX227" fmla="*/ 4783059 w 6407869"/>
              <a:gd name="connsiteY227" fmla="*/ 2168876 h 4985074"/>
              <a:gd name="connsiteX228" fmla="*/ 4770600 w 6407869"/>
              <a:gd name="connsiteY228" fmla="*/ 2177185 h 4985074"/>
              <a:gd name="connsiteX229" fmla="*/ 4774752 w 6407869"/>
              <a:gd name="connsiteY229" fmla="*/ 2185264 h 4985074"/>
              <a:gd name="connsiteX230" fmla="*/ 4861674 w 6407869"/>
              <a:gd name="connsiteY230" fmla="*/ 2173031 h 4985074"/>
              <a:gd name="connsiteX231" fmla="*/ 4882440 w 6407869"/>
              <a:gd name="connsiteY231" fmla="*/ 2168876 h 4985074"/>
              <a:gd name="connsiteX232" fmla="*/ 5506614 w 6407869"/>
              <a:gd name="connsiteY232" fmla="*/ 2011920 h 4985074"/>
              <a:gd name="connsiteX233" fmla="*/ 5523227 w 6407869"/>
              <a:gd name="connsiteY233" fmla="*/ 2007766 h 4985074"/>
              <a:gd name="connsiteX234" fmla="*/ 5829084 w 6407869"/>
              <a:gd name="connsiteY234" fmla="*/ 1924672 h 4985074"/>
              <a:gd name="connsiteX235" fmla="*/ 5841544 w 6407869"/>
              <a:gd name="connsiteY235" fmla="*/ 1920517 h 4985074"/>
              <a:gd name="connsiteX236" fmla="*/ 6077093 w 6407869"/>
              <a:gd name="connsiteY236" fmla="*/ 1862813 h 4985074"/>
              <a:gd name="connsiteX237" fmla="*/ 6077093 w 6407869"/>
              <a:gd name="connsiteY237" fmla="*/ 1866968 h 4985074"/>
              <a:gd name="connsiteX238" fmla="*/ 6077093 w 6407869"/>
              <a:gd name="connsiteY238" fmla="*/ 1879432 h 4985074"/>
              <a:gd name="connsiteX239" fmla="*/ 6081246 w 6407869"/>
              <a:gd name="connsiteY239" fmla="*/ 1883586 h 4985074"/>
              <a:gd name="connsiteX240" fmla="*/ 6081246 w 6407869"/>
              <a:gd name="connsiteY240" fmla="*/ 1895820 h 4985074"/>
              <a:gd name="connsiteX241" fmla="*/ 6043867 w 6407869"/>
              <a:gd name="connsiteY241" fmla="*/ 1916824 h 4985074"/>
              <a:gd name="connsiteX242" fmla="*/ 6048020 w 6407869"/>
              <a:gd name="connsiteY242" fmla="*/ 1924672 h 4985074"/>
              <a:gd name="connsiteX243" fmla="*/ 6246486 w 6407869"/>
              <a:gd name="connsiteY243" fmla="*/ 1891665 h 4985074"/>
              <a:gd name="connsiteX244" fmla="*/ 6167871 w 6407869"/>
              <a:gd name="connsiteY244" fmla="*/ 1941522 h 4985074"/>
              <a:gd name="connsiteX245" fmla="*/ 6259242 w 6407869"/>
              <a:gd name="connsiteY245" fmla="*/ 2028309 h 4985074"/>
              <a:gd name="connsiteX246" fmla="*/ 6263098 w 6407869"/>
              <a:gd name="connsiteY246" fmla="*/ 2061316 h 4985074"/>
              <a:gd name="connsiteX247" fmla="*/ 6242332 w 6407869"/>
              <a:gd name="connsiteY247" fmla="*/ 2077934 h 4985074"/>
              <a:gd name="connsiteX248" fmla="*/ 6246486 w 6407869"/>
              <a:gd name="connsiteY248" fmla="*/ 2077934 h 4985074"/>
              <a:gd name="connsiteX249" fmla="*/ 6271405 w 6407869"/>
              <a:gd name="connsiteY249" fmla="*/ 2098477 h 4985074"/>
              <a:gd name="connsiteX250" fmla="*/ 6279712 w 6407869"/>
              <a:gd name="connsiteY250" fmla="*/ 2098477 h 4985074"/>
              <a:gd name="connsiteX251" fmla="*/ 6283865 w 6407869"/>
              <a:gd name="connsiteY251" fmla="*/ 2107018 h 4985074"/>
              <a:gd name="connsiteX252" fmla="*/ 6283865 w 6407869"/>
              <a:gd name="connsiteY252" fmla="*/ 2115326 h 4985074"/>
              <a:gd name="connsiteX253" fmla="*/ 5432152 w 6407869"/>
              <a:gd name="connsiteY253" fmla="*/ 2379612 h 4985074"/>
              <a:gd name="connsiteX254" fmla="*/ 5419693 w 6407869"/>
              <a:gd name="connsiteY254" fmla="*/ 2379612 h 4985074"/>
              <a:gd name="connsiteX255" fmla="*/ 5382610 w 6407869"/>
              <a:gd name="connsiteY255" fmla="*/ 2387921 h 4985074"/>
              <a:gd name="connsiteX256" fmla="*/ 5382610 w 6407869"/>
              <a:gd name="connsiteY256" fmla="*/ 2383767 h 4985074"/>
              <a:gd name="connsiteX257" fmla="*/ 5386763 w 6407869"/>
              <a:gd name="connsiteY257" fmla="*/ 2379612 h 4985074"/>
              <a:gd name="connsiteX258" fmla="*/ 5386763 w 6407869"/>
              <a:gd name="connsiteY258" fmla="*/ 2371533 h 4985074"/>
              <a:gd name="connsiteX259" fmla="*/ 5378456 w 6407869"/>
              <a:gd name="connsiteY259" fmla="*/ 2371533 h 4985074"/>
              <a:gd name="connsiteX260" fmla="*/ 5378456 w 6407869"/>
              <a:gd name="connsiteY260" fmla="*/ 2367379 h 4985074"/>
              <a:gd name="connsiteX261" fmla="*/ 5514920 w 6407869"/>
              <a:gd name="connsiteY261" fmla="*/ 2330217 h 4985074"/>
              <a:gd name="connsiteX262" fmla="*/ 5527380 w 6407869"/>
              <a:gd name="connsiteY262" fmla="*/ 2317522 h 4985074"/>
              <a:gd name="connsiteX263" fmla="*/ 5519074 w 6407869"/>
              <a:gd name="connsiteY263" fmla="*/ 2313368 h 4985074"/>
              <a:gd name="connsiteX264" fmla="*/ 5085060 w 6407869"/>
              <a:gd name="connsiteY264" fmla="*/ 2417004 h 4985074"/>
              <a:gd name="connsiteX265" fmla="*/ 5287382 w 6407869"/>
              <a:gd name="connsiteY265" fmla="*/ 2338527 h 4985074"/>
              <a:gd name="connsiteX266" fmla="*/ 5303996 w 6407869"/>
              <a:gd name="connsiteY266" fmla="*/ 2342681 h 4985074"/>
              <a:gd name="connsiteX267" fmla="*/ 5312302 w 6407869"/>
              <a:gd name="connsiteY267" fmla="*/ 2342681 h 4985074"/>
              <a:gd name="connsiteX268" fmla="*/ 5320608 w 6407869"/>
              <a:gd name="connsiteY268" fmla="*/ 2330217 h 4985074"/>
              <a:gd name="connsiteX269" fmla="*/ 5411386 w 6407869"/>
              <a:gd name="connsiteY269" fmla="*/ 2309675 h 4985074"/>
              <a:gd name="connsiteX270" fmla="*/ 5428000 w 6407869"/>
              <a:gd name="connsiteY270" fmla="*/ 2301365 h 4985074"/>
              <a:gd name="connsiteX271" fmla="*/ 5490001 w 6407869"/>
              <a:gd name="connsiteY271" fmla="*/ 2276437 h 4985074"/>
              <a:gd name="connsiteX272" fmla="*/ 5378456 w 6407869"/>
              <a:gd name="connsiteY272" fmla="*/ 2284516 h 4985074"/>
              <a:gd name="connsiteX273" fmla="*/ 5357690 w 6407869"/>
              <a:gd name="connsiteY273" fmla="*/ 2292825 h 4985074"/>
              <a:gd name="connsiteX274" fmla="*/ 5320608 w 6407869"/>
              <a:gd name="connsiteY274" fmla="*/ 2296979 h 4985074"/>
              <a:gd name="connsiteX275" fmla="*/ 5448766 w 6407869"/>
              <a:gd name="connsiteY275" fmla="*/ 2263973 h 4985074"/>
              <a:gd name="connsiteX276" fmla="*/ 5457072 w 6407869"/>
              <a:gd name="connsiteY276" fmla="*/ 2255664 h 4985074"/>
              <a:gd name="connsiteX277" fmla="*/ 5452919 w 6407869"/>
              <a:gd name="connsiteY277" fmla="*/ 2251508 h 4985074"/>
              <a:gd name="connsiteX278" fmla="*/ 5217073 w 6407869"/>
              <a:gd name="connsiteY278" fmla="*/ 2296979 h 4985074"/>
              <a:gd name="connsiteX279" fmla="*/ 5196604 w 6407869"/>
              <a:gd name="connsiteY279" fmla="*/ 2301365 h 4985074"/>
              <a:gd name="connsiteX280" fmla="*/ 5209064 w 6407869"/>
              <a:gd name="connsiteY280" fmla="*/ 2292825 h 4985074"/>
              <a:gd name="connsiteX281" fmla="*/ 5200758 w 6407869"/>
              <a:gd name="connsiteY281" fmla="*/ 2284516 h 4985074"/>
              <a:gd name="connsiteX282" fmla="*/ 5142908 w 6407869"/>
              <a:gd name="connsiteY282" fmla="*/ 2292825 h 4985074"/>
              <a:gd name="connsiteX283" fmla="*/ 5138754 w 6407869"/>
              <a:gd name="connsiteY283" fmla="*/ 2292825 h 4985074"/>
              <a:gd name="connsiteX284" fmla="*/ 5130448 w 6407869"/>
              <a:gd name="connsiteY284" fmla="*/ 2296979 h 4985074"/>
              <a:gd name="connsiteX285" fmla="*/ 5097222 w 6407869"/>
              <a:gd name="connsiteY285" fmla="*/ 2305520 h 4985074"/>
              <a:gd name="connsiteX286" fmla="*/ 5088916 w 6407869"/>
              <a:gd name="connsiteY286" fmla="*/ 2301365 h 4985074"/>
              <a:gd name="connsiteX287" fmla="*/ 5097222 w 6407869"/>
              <a:gd name="connsiteY287" fmla="*/ 2296979 h 4985074"/>
              <a:gd name="connsiteX288" fmla="*/ 5333068 w 6407869"/>
              <a:gd name="connsiteY288" fmla="*/ 2201883 h 4985074"/>
              <a:gd name="connsiteX289" fmla="*/ 5262759 w 6407869"/>
              <a:gd name="connsiteY289" fmla="*/ 2206268 h 4985074"/>
              <a:gd name="connsiteX290" fmla="*/ 5245850 w 6407869"/>
              <a:gd name="connsiteY290" fmla="*/ 2210423 h 4985074"/>
              <a:gd name="connsiteX291" fmla="*/ 4638585 w 6407869"/>
              <a:gd name="connsiteY291" fmla="*/ 2412619 h 4985074"/>
              <a:gd name="connsiteX292" fmla="*/ 4626125 w 6407869"/>
              <a:gd name="connsiteY292" fmla="*/ 2417004 h 4985074"/>
              <a:gd name="connsiteX293" fmla="*/ 4634432 w 6407869"/>
              <a:gd name="connsiteY293" fmla="*/ 2417004 h 4985074"/>
              <a:gd name="connsiteX294" fmla="*/ 4650748 w 6407869"/>
              <a:gd name="connsiteY294" fmla="*/ 2425314 h 4985074"/>
              <a:gd name="connsiteX295" fmla="*/ 4671515 w 6407869"/>
              <a:gd name="connsiteY295" fmla="*/ 2421159 h 4985074"/>
              <a:gd name="connsiteX296" fmla="*/ 4712750 w 6407869"/>
              <a:gd name="connsiteY296" fmla="*/ 2412619 h 4985074"/>
              <a:gd name="connsiteX297" fmla="*/ 4708597 w 6407869"/>
              <a:gd name="connsiteY297" fmla="*/ 2417004 h 4985074"/>
              <a:gd name="connsiteX298" fmla="*/ 4601206 w 6407869"/>
              <a:gd name="connsiteY298" fmla="*/ 2499867 h 4985074"/>
              <a:gd name="connsiteX299" fmla="*/ 4580440 w 6407869"/>
              <a:gd name="connsiteY299" fmla="*/ 2504023 h 4985074"/>
              <a:gd name="connsiteX300" fmla="*/ 4572430 w 6407869"/>
              <a:gd name="connsiteY300" fmla="*/ 2508177 h 4985074"/>
              <a:gd name="connsiteX301" fmla="*/ 4568277 w 6407869"/>
              <a:gd name="connsiteY301" fmla="*/ 2499867 h 4985074"/>
              <a:gd name="connsiteX302" fmla="*/ 4564124 w 6407869"/>
              <a:gd name="connsiteY302" fmla="*/ 2495482 h 4985074"/>
              <a:gd name="connsiteX303" fmla="*/ 4444272 w 6407869"/>
              <a:gd name="connsiteY303" fmla="*/ 2537029 h 4985074"/>
              <a:gd name="connsiteX304" fmla="*/ 4427362 w 6407869"/>
              <a:gd name="connsiteY304" fmla="*/ 2545108 h 4985074"/>
              <a:gd name="connsiteX305" fmla="*/ 4229193 w 6407869"/>
              <a:gd name="connsiteY305" fmla="*/ 2632126 h 4985074"/>
              <a:gd name="connsiteX306" fmla="*/ 4229193 w 6407869"/>
              <a:gd name="connsiteY306" fmla="*/ 2636280 h 4985074"/>
              <a:gd name="connsiteX307" fmla="*/ 4295052 w 6407869"/>
              <a:gd name="connsiteY307" fmla="*/ 2632126 h 4985074"/>
              <a:gd name="connsiteX308" fmla="*/ 4200120 w 6407869"/>
              <a:gd name="connsiteY308" fmla="*/ 2685675 h 4985074"/>
              <a:gd name="connsiteX309" fmla="*/ 4200120 w 6407869"/>
              <a:gd name="connsiteY309" fmla="*/ 2689830 h 4985074"/>
              <a:gd name="connsiteX310" fmla="*/ 4307809 w 6407869"/>
              <a:gd name="connsiteY310" fmla="*/ 2665132 h 4985074"/>
              <a:gd name="connsiteX311" fmla="*/ 4113200 w 6407869"/>
              <a:gd name="connsiteY311" fmla="*/ 2743611 h 4985074"/>
              <a:gd name="connsiteX312" fmla="*/ 4088576 w 6407869"/>
              <a:gd name="connsiteY312" fmla="*/ 2751920 h 4985074"/>
              <a:gd name="connsiteX313" fmla="*/ 3972880 w 6407869"/>
              <a:gd name="connsiteY313" fmla="*/ 2784926 h 4985074"/>
              <a:gd name="connsiteX314" fmla="*/ 3947960 w 6407869"/>
              <a:gd name="connsiteY314" fmla="*/ 2793467 h 4985074"/>
              <a:gd name="connsiteX315" fmla="*/ 3914734 w 6407869"/>
              <a:gd name="connsiteY315" fmla="*/ 2822319 h 4985074"/>
              <a:gd name="connsiteX316" fmla="*/ 3914734 w 6407869"/>
              <a:gd name="connsiteY316" fmla="*/ 2826474 h 4985074"/>
              <a:gd name="connsiteX317" fmla="*/ 4328278 w 6407869"/>
              <a:gd name="connsiteY317" fmla="*/ 2689830 h 4985074"/>
              <a:gd name="connsiteX318" fmla="*/ 4344891 w 6407869"/>
              <a:gd name="connsiteY318" fmla="*/ 2677365 h 4985074"/>
              <a:gd name="connsiteX319" fmla="*/ 4357350 w 6407869"/>
              <a:gd name="connsiteY319" fmla="*/ 2673442 h 4985074"/>
              <a:gd name="connsiteX320" fmla="*/ 4481354 w 6407869"/>
              <a:gd name="connsiteY320" fmla="*/ 2656823 h 4985074"/>
              <a:gd name="connsiteX321" fmla="*/ 4349044 w 6407869"/>
              <a:gd name="connsiteY321" fmla="*/ 2714759 h 4985074"/>
              <a:gd name="connsiteX322" fmla="*/ 4324422 w 6407869"/>
              <a:gd name="connsiteY322" fmla="*/ 2718913 h 4985074"/>
              <a:gd name="connsiteX323" fmla="*/ 4096882 w 6407869"/>
              <a:gd name="connsiteY323" fmla="*/ 2797622 h 4985074"/>
              <a:gd name="connsiteX324" fmla="*/ 4076116 w 6407869"/>
              <a:gd name="connsiteY324" fmla="*/ 2805932 h 4985074"/>
              <a:gd name="connsiteX325" fmla="*/ 3803486 w 6407869"/>
              <a:gd name="connsiteY325" fmla="*/ 2913261 h 4985074"/>
              <a:gd name="connsiteX326" fmla="*/ 4229193 w 6407869"/>
              <a:gd name="connsiteY326" fmla="*/ 2768538 h 4985074"/>
              <a:gd name="connsiteX327" fmla="*/ 5390916 w 6407869"/>
              <a:gd name="connsiteY327" fmla="*/ 2417004 h 4985074"/>
              <a:gd name="connsiteX328" fmla="*/ 5990171 w 6407869"/>
              <a:gd name="connsiteY328" fmla="*/ 2239275 h 4985074"/>
              <a:gd name="connsiteX329" fmla="*/ 6407869 w 6407869"/>
              <a:gd name="connsiteY329" fmla="*/ 2119020 h 4985074"/>
              <a:gd name="connsiteX330" fmla="*/ 6267252 w 6407869"/>
              <a:gd name="connsiteY330" fmla="*/ 2218271 h 4985074"/>
              <a:gd name="connsiteX331" fmla="*/ 6350021 w 6407869"/>
              <a:gd name="connsiteY331" fmla="*/ 2239275 h 4985074"/>
              <a:gd name="connsiteX332" fmla="*/ 5738009 w 6407869"/>
              <a:gd name="connsiteY332" fmla="*/ 2445856 h 4985074"/>
              <a:gd name="connsiteX333" fmla="*/ 5047680 w 6407869"/>
              <a:gd name="connsiteY333" fmla="*/ 2669288 h 4985074"/>
              <a:gd name="connsiteX334" fmla="*/ 4448426 w 6407869"/>
              <a:gd name="connsiteY334" fmla="*/ 2859480 h 4985074"/>
              <a:gd name="connsiteX335" fmla="*/ 4427362 w 6407869"/>
              <a:gd name="connsiteY335" fmla="*/ 2842861 h 4985074"/>
              <a:gd name="connsiteX336" fmla="*/ 4419353 w 6407869"/>
              <a:gd name="connsiteY336" fmla="*/ 2875869 h 4985074"/>
              <a:gd name="connsiteX337" fmla="*/ 3724574 w 6407869"/>
              <a:gd name="connsiteY337" fmla="*/ 3153080 h 4985074"/>
              <a:gd name="connsiteX338" fmla="*/ 4121802 w 6407869"/>
              <a:gd name="connsiteY338" fmla="*/ 3020822 h 4985074"/>
              <a:gd name="connsiteX339" fmla="*/ 4840908 w 6407869"/>
              <a:gd name="connsiteY339" fmla="*/ 2768538 h 4985074"/>
              <a:gd name="connsiteX340" fmla="*/ 5432152 w 6407869"/>
              <a:gd name="connsiteY340" fmla="*/ 2594965 h 4985074"/>
              <a:gd name="connsiteX341" fmla="*/ 5448766 w 6407869"/>
              <a:gd name="connsiteY341" fmla="*/ 2590579 h 4985074"/>
              <a:gd name="connsiteX342" fmla="*/ 5510767 w 6407869"/>
              <a:gd name="connsiteY342" fmla="*/ 2561727 h 4985074"/>
              <a:gd name="connsiteX343" fmla="*/ 5523227 w 6407869"/>
              <a:gd name="connsiteY343" fmla="*/ 2561727 h 4985074"/>
              <a:gd name="connsiteX344" fmla="*/ 6217710 w 6407869"/>
              <a:gd name="connsiteY344" fmla="*/ 2326062 h 4985074"/>
              <a:gd name="connsiteX345" fmla="*/ 6226016 w 6407869"/>
              <a:gd name="connsiteY345" fmla="*/ 2330217 h 4985074"/>
              <a:gd name="connsiteX346" fmla="*/ 6259242 w 6407869"/>
              <a:gd name="connsiteY346" fmla="*/ 2354914 h 4985074"/>
              <a:gd name="connsiteX347" fmla="*/ 6259242 w 6407869"/>
              <a:gd name="connsiteY347" fmla="*/ 2367379 h 4985074"/>
              <a:gd name="connsiteX348" fmla="*/ 6229872 w 6407869"/>
              <a:gd name="connsiteY348" fmla="*/ 2408926 h 4985074"/>
              <a:gd name="connsiteX349" fmla="*/ 6221864 w 6407869"/>
              <a:gd name="connsiteY349" fmla="*/ 2408926 h 4985074"/>
              <a:gd name="connsiteX350" fmla="*/ 6217710 w 6407869"/>
              <a:gd name="connsiteY350" fmla="*/ 2412619 h 4985074"/>
              <a:gd name="connsiteX351" fmla="*/ 6217710 w 6407869"/>
              <a:gd name="connsiteY351" fmla="*/ 2417004 h 4985074"/>
              <a:gd name="connsiteX352" fmla="*/ 6234026 w 6407869"/>
              <a:gd name="connsiteY352" fmla="*/ 2429469 h 4985074"/>
              <a:gd name="connsiteX353" fmla="*/ 6176178 w 6407869"/>
              <a:gd name="connsiteY353" fmla="*/ 2458321 h 4985074"/>
              <a:gd name="connsiteX354" fmla="*/ 6167871 w 6407869"/>
              <a:gd name="connsiteY354" fmla="*/ 2466630 h 4985074"/>
              <a:gd name="connsiteX355" fmla="*/ 6147401 w 6407869"/>
              <a:gd name="connsiteY355" fmla="*/ 2520410 h 4985074"/>
              <a:gd name="connsiteX356" fmla="*/ 6139094 w 6407869"/>
              <a:gd name="connsiteY356" fmla="*/ 2528719 h 4985074"/>
              <a:gd name="connsiteX357" fmla="*/ 5494154 w 6407869"/>
              <a:gd name="connsiteY357" fmla="*/ 2751920 h 4985074"/>
              <a:gd name="connsiteX358" fmla="*/ 5490001 w 6407869"/>
              <a:gd name="connsiteY358" fmla="*/ 2747765 h 4985074"/>
              <a:gd name="connsiteX359" fmla="*/ 5485848 w 6407869"/>
              <a:gd name="connsiteY359" fmla="*/ 2743611 h 4985074"/>
              <a:gd name="connsiteX360" fmla="*/ 5287382 w 6407869"/>
              <a:gd name="connsiteY360" fmla="*/ 2793467 h 4985074"/>
              <a:gd name="connsiteX361" fmla="*/ 5432152 w 6407869"/>
              <a:gd name="connsiteY361" fmla="*/ 2743611 h 4985074"/>
              <a:gd name="connsiteX362" fmla="*/ 5440459 w 6407869"/>
              <a:gd name="connsiteY362" fmla="*/ 2735532 h 4985074"/>
              <a:gd name="connsiteX363" fmla="*/ 5436008 w 6407869"/>
              <a:gd name="connsiteY363" fmla="*/ 2731377 h 4985074"/>
              <a:gd name="connsiteX364" fmla="*/ 5179991 w 6407869"/>
              <a:gd name="connsiteY364" fmla="*/ 2797622 h 4985074"/>
              <a:gd name="connsiteX365" fmla="*/ 5200758 w 6407869"/>
              <a:gd name="connsiteY365" fmla="*/ 2776617 h 4985074"/>
              <a:gd name="connsiteX366" fmla="*/ 5200758 w 6407869"/>
              <a:gd name="connsiteY366" fmla="*/ 2772924 h 4985074"/>
              <a:gd name="connsiteX367" fmla="*/ 5188298 w 6407869"/>
              <a:gd name="connsiteY367" fmla="*/ 2776617 h 4985074"/>
              <a:gd name="connsiteX368" fmla="*/ 5345230 w 6407869"/>
              <a:gd name="connsiteY368" fmla="*/ 2718913 h 4985074"/>
              <a:gd name="connsiteX369" fmla="*/ 5357690 w 6407869"/>
              <a:gd name="connsiteY369" fmla="*/ 2714759 h 4985074"/>
              <a:gd name="connsiteX370" fmla="*/ 5469234 w 6407869"/>
              <a:gd name="connsiteY370" fmla="*/ 2685675 h 4985074"/>
              <a:gd name="connsiteX371" fmla="*/ 5477541 w 6407869"/>
              <a:gd name="connsiteY371" fmla="*/ 2677365 h 4985074"/>
              <a:gd name="connsiteX372" fmla="*/ 5473388 w 6407869"/>
              <a:gd name="connsiteY372" fmla="*/ 2673442 h 4985074"/>
              <a:gd name="connsiteX373" fmla="*/ 5328915 w 6407869"/>
              <a:gd name="connsiteY373" fmla="*/ 2698371 h 4985074"/>
              <a:gd name="connsiteX374" fmla="*/ 5312302 w 6407869"/>
              <a:gd name="connsiteY374" fmla="*/ 2702525 h 4985074"/>
              <a:gd name="connsiteX375" fmla="*/ 4497968 w 6407869"/>
              <a:gd name="connsiteY375" fmla="*/ 2987815 h 4985074"/>
              <a:gd name="connsiteX376" fmla="*/ 4493814 w 6407869"/>
              <a:gd name="connsiteY376" fmla="*/ 2987815 h 4985074"/>
              <a:gd name="connsiteX377" fmla="*/ 4055647 w 6407869"/>
              <a:gd name="connsiteY377" fmla="*/ 3136461 h 4985074"/>
              <a:gd name="connsiteX378" fmla="*/ 4179652 w 6407869"/>
              <a:gd name="connsiteY378" fmla="*/ 3099530 h 4985074"/>
              <a:gd name="connsiteX379" fmla="*/ 4047044 w 6407869"/>
              <a:gd name="connsiteY379" fmla="*/ 3148925 h 4985074"/>
              <a:gd name="connsiteX380" fmla="*/ 4034881 w 6407869"/>
              <a:gd name="connsiteY380" fmla="*/ 3148925 h 4985074"/>
              <a:gd name="connsiteX381" fmla="*/ 4042890 w 6407869"/>
              <a:gd name="connsiteY381" fmla="*/ 3140616 h 4985074"/>
              <a:gd name="connsiteX382" fmla="*/ 3633796 w 6407869"/>
              <a:gd name="connsiteY382" fmla="*/ 3277029 h 4985074"/>
              <a:gd name="connsiteX383" fmla="*/ 3608876 w 6407869"/>
              <a:gd name="connsiteY383" fmla="*/ 3289723 h 4985074"/>
              <a:gd name="connsiteX384" fmla="*/ 3588407 w 6407869"/>
              <a:gd name="connsiteY384" fmla="*/ 3334964 h 4985074"/>
              <a:gd name="connsiteX385" fmla="*/ 3559631 w 6407869"/>
              <a:gd name="connsiteY385" fmla="*/ 3343273 h 4985074"/>
              <a:gd name="connsiteX386" fmla="*/ 3373625 w 6407869"/>
              <a:gd name="connsiteY386" fmla="*/ 3417827 h 4985074"/>
              <a:gd name="connsiteX387" fmla="*/ 3348408 w 6407869"/>
              <a:gd name="connsiteY387" fmla="*/ 3426136 h 4985074"/>
              <a:gd name="connsiteX388" fmla="*/ 3228557 w 6407869"/>
              <a:gd name="connsiteY388" fmla="*/ 3504614 h 4985074"/>
              <a:gd name="connsiteX389" fmla="*/ 3203935 w 6407869"/>
              <a:gd name="connsiteY389" fmla="*/ 3517078 h 4985074"/>
              <a:gd name="connsiteX390" fmla="*/ 3100400 w 6407869"/>
              <a:gd name="connsiteY390" fmla="*/ 3554240 h 4985074"/>
              <a:gd name="connsiteX391" fmla="*/ 3071624 w 6407869"/>
              <a:gd name="connsiteY391" fmla="*/ 3570627 h 4985074"/>
              <a:gd name="connsiteX392" fmla="*/ 3042552 w 6407869"/>
              <a:gd name="connsiteY392" fmla="*/ 3603865 h 4985074"/>
              <a:gd name="connsiteX393" fmla="*/ 3038398 w 6407869"/>
              <a:gd name="connsiteY393" fmla="*/ 3612175 h 4985074"/>
              <a:gd name="connsiteX394" fmla="*/ 3059165 w 6407869"/>
              <a:gd name="connsiteY394" fmla="*/ 3612175 h 4985074"/>
              <a:gd name="connsiteX395" fmla="*/ 3055308 w 6407869"/>
              <a:gd name="connsiteY395" fmla="*/ 3620484 h 4985074"/>
              <a:gd name="connsiteX396" fmla="*/ 2881464 w 6407869"/>
              <a:gd name="connsiteY396" fmla="*/ 3719736 h 4985074"/>
              <a:gd name="connsiteX397" fmla="*/ 2906088 w 6407869"/>
              <a:gd name="connsiteY397" fmla="*/ 3723890 h 4985074"/>
              <a:gd name="connsiteX398" fmla="*/ 2935160 w 6407869"/>
              <a:gd name="connsiteY398" fmla="*/ 3707271 h 4985074"/>
              <a:gd name="connsiteX399" fmla="*/ 3633796 w 6407869"/>
              <a:gd name="connsiteY399" fmla="*/ 3434215 h 4985074"/>
              <a:gd name="connsiteX400" fmla="*/ 4812132 w 6407869"/>
              <a:gd name="connsiteY400" fmla="*/ 3004434 h 4985074"/>
              <a:gd name="connsiteX401" fmla="*/ 4828745 w 6407869"/>
              <a:gd name="connsiteY401" fmla="*/ 2996124 h 4985074"/>
              <a:gd name="connsiteX402" fmla="*/ 4911216 w 6407869"/>
              <a:gd name="connsiteY402" fmla="*/ 2975120 h 4985074"/>
              <a:gd name="connsiteX403" fmla="*/ 4927830 w 6407869"/>
              <a:gd name="connsiteY403" fmla="*/ 2967041 h 4985074"/>
              <a:gd name="connsiteX404" fmla="*/ 5097222 w 6407869"/>
              <a:gd name="connsiteY404" fmla="*/ 2913261 h 4985074"/>
              <a:gd name="connsiteX405" fmla="*/ 5671854 w 6407869"/>
              <a:gd name="connsiteY405" fmla="*/ 2718913 h 4985074"/>
              <a:gd name="connsiteX406" fmla="*/ 6147401 w 6407869"/>
              <a:gd name="connsiteY406" fmla="*/ 2549263 h 4985074"/>
              <a:gd name="connsiteX407" fmla="*/ 6197240 w 6407869"/>
              <a:gd name="connsiteY407" fmla="*/ 2590579 h 4985074"/>
              <a:gd name="connsiteX408" fmla="*/ 6193086 w 6407869"/>
              <a:gd name="connsiteY408" fmla="*/ 2590579 h 4985074"/>
              <a:gd name="connsiteX409" fmla="*/ 6188934 w 6407869"/>
              <a:gd name="connsiteY409" fmla="*/ 2590579 h 4985074"/>
              <a:gd name="connsiteX410" fmla="*/ 6184484 w 6407869"/>
              <a:gd name="connsiteY410" fmla="*/ 2594965 h 4985074"/>
              <a:gd name="connsiteX411" fmla="*/ 6176178 w 6407869"/>
              <a:gd name="connsiteY411" fmla="*/ 2599119 h 4985074"/>
              <a:gd name="connsiteX412" fmla="*/ 6110022 w 6407869"/>
              <a:gd name="connsiteY412" fmla="*/ 2623817 h 4985074"/>
              <a:gd name="connsiteX413" fmla="*/ 6166684 w 6407869"/>
              <a:gd name="connsiteY413" fmla="*/ 2606044 h 4985074"/>
              <a:gd name="connsiteX414" fmla="*/ 6263098 w 6407869"/>
              <a:gd name="connsiteY414" fmla="*/ 2590579 h 4985074"/>
              <a:gd name="connsiteX415" fmla="*/ 5870320 w 6407869"/>
              <a:gd name="connsiteY415" fmla="*/ 2743611 h 4985074"/>
              <a:gd name="connsiteX416" fmla="*/ 5936772 w 6407869"/>
              <a:gd name="connsiteY416" fmla="*/ 2731377 h 4985074"/>
              <a:gd name="connsiteX417" fmla="*/ 5523227 w 6407869"/>
              <a:gd name="connsiteY417" fmla="*/ 2884178 h 4985074"/>
              <a:gd name="connsiteX418" fmla="*/ 6010937 w 6407869"/>
              <a:gd name="connsiteY418" fmla="*/ 2718913 h 4985074"/>
              <a:gd name="connsiteX419" fmla="*/ 5948936 w 6407869"/>
              <a:gd name="connsiteY419" fmla="*/ 2727223 h 4985074"/>
              <a:gd name="connsiteX420" fmla="*/ 6139094 w 6407869"/>
              <a:gd name="connsiteY420" fmla="*/ 2677365 h 4985074"/>
              <a:gd name="connsiteX421" fmla="*/ 6118328 w 6407869"/>
              <a:gd name="connsiteY421" fmla="*/ 2694215 h 4985074"/>
              <a:gd name="connsiteX422" fmla="*/ 6131085 w 6407869"/>
              <a:gd name="connsiteY422" fmla="*/ 2694215 h 4985074"/>
              <a:gd name="connsiteX423" fmla="*/ 6105868 w 6407869"/>
              <a:gd name="connsiteY423" fmla="*/ 2706680 h 4985074"/>
              <a:gd name="connsiteX424" fmla="*/ 6105868 w 6407869"/>
              <a:gd name="connsiteY424" fmla="*/ 2714759 h 4985074"/>
              <a:gd name="connsiteX425" fmla="*/ 6015090 w 6407869"/>
              <a:gd name="connsiteY425" fmla="*/ 2768538 h 4985074"/>
              <a:gd name="connsiteX426" fmla="*/ 6184484 w 6407869"/>
              <a:gd name="connsiteY426" fmla="*/ 2751920 h 4985074"/>
              <a:gd name="connsiteX427" fmla="*/ 6043867 w 6407869"/>
              <a:gd name="connsiteY427" fmla="*/ 2809855 h 4985074"/>
              <a:gd name="connsiteX428" fmla="*/ 6052174 w 6407869"/>
              <a:gd name="connsiteY428" fmla="*/ 2818165 h 4985074"/>
              <a:gd name="connsiteX429" fmla="*/ 5953089 w 6407869"/>
              <a:gd name="connsiteY429" fmla="*/ 2851171 h 4985074"/>
              <a:gd name="connsiteX430" fmla="*/ 5886933 w 6407869"/>
              <a:gd name="connsiteY430" fmla="*/ 2867790 h 4985074"/>
              <a:gd name="connsiteX431" fmla="*/ 5882780 w 6407869"/>
              <a:gd name="connsiteY431" fmla="*/ 2867790 h 4985074"/>
              <a:gd name="connsiteX432" fmla="*/ 5874770 w 6407869"/>
              <a:gd name="connsiteY432" fmla="*/ 2867790 h 4985074"/>
              <a:gd name="connsiteX433" fmla="*/ 5872693 w 6407869"/>
              <a:gd name="connsiteY433" fmla="*/ 2868944 h 4985074"/>
              <a:gd name="connsiteX434" fmla="*/ 5837391 w 6407869"/>
              <a:gd name="connsiteY434" fmla="*/ 2872176 h 4985074"/>
              <a:gd name="connsiteX435" fmla="*/ 5924016 w 6407869"/>
              <a:gd name="connsiteY435" fmla="*/ 2822319 h 4985074"/>
              <a:gd name="connsiteX436" fmla="*/ 5717540 w 6407869"/>
              <a:gd name="connsiteY436" fmla="*/ 2884178 h 4985074"/>
              <a:gd name="connsiteX437" fmla="*/ 5783695 w 6407869"/>
              <a:gd name="connsiteY437" fmla="*/ 2884178 h 4985074"/>
              <a:gd name="connsiteX438" fmla="*/ 5622609 w 6407869"/>
              <a:gd name="connsiteY438" fmla="*/ 2925726 h 4985074"/>
              <a:gd name="connsiteX439" fmla="*/ 5659394 w 6407869"/>
              <a:gd name="connsiteY439" fmla="*/ 2921570 h 4985074"/>
              <a:gd name="connsiteX440" fmla="*/ 5337222 w 6407869"/>
              <a:gd name="connsiteY440" fmla="*/ 3037441 h 4985074"/>
              <a:gd name="connsiteX441" fmla="*/ 4981524 w 6407869"/>
              <a:gd name="connsiteY441" fmla="*/ 3124228 h 4985074"/>
              <a:gd name="connsiteX442" fmla="*/ 5134602 w 6407869"/>
              <a:gd name="connsiteY442" fmla="*/ 3057983 h 4985074"/>
              <a:gd name="connsiteX443" fmla="*/ 4998138 w 6407869"/>
              <a:gd name="connsiteY443" fmla="*/ 3074372 h 4985074"/>
              <a:gd name="connsiteX444" fmla="*/ 5117988 w 6407869"/>
              <a:gd name="connsiteY444" fmla="*/ 3024976 h 4985074"/>
              <a:gd name="connsiteX445" fmla="*/ 5121846 w 6407869"/>
              <a:gd name="connsiteY445" fmla="*/ 3016667 h 4985074"/>
              <a:gd name="connsiteX446" fmla="*/ 5097222 w 6407869"/>
              <a:gd name="connsiteY446" fmla="*/ 3012512 h 4985074"/>
              <a:gd name="connsiteX447" fmla="*/ 5370448 w 6407869"/>
              <a:gd name="connsiteY447" fmla="*/ 2892718 h 4985074"/>
              <a:gd name="connsiteX448" fmla="*/ 5349384 w 6407869"/>
              <a:gd name="connsiteY448" fmla="*/ 2888563 h 4985074"/>
              <a:gd name="connsiteX449" fmla="*/ 5395070 w 6407869"/>
              <a:gd name="connsiteY449" fmla="*/ 2867790 h 4985074"/>
              <a:gd name="connsiteX450" fmla="*/ 5179991 w 6407869"/>
              <a:gd name="connsiteY450" fmla="*/ 2913261 h 4985074"/>
              <a:gd name="connsiteX451" fmla="*/ 5159225 w 6407869"/>
              <a:gd name="connsiteY451" fmla="*/ 2917416 h 4985074"/>
              <a:gd name="connsiteX452" fmla="*/ 5039374 w 6407869"/>
              <a:gd name="connsiteY452" fmla="*/ 2958732 h 4985074"/>
              <a:gd name="connsiteX453" fmla="*/ 5014750 w 6407869"/>
              <a:gd name="connsiteY453" fmla="*/ 2962886 h 4985074"/>
              <a:gd name="connsiteX454" fmla="*/ 4696434 w 6407869"/>
              <a:gd name="connsiteY454" fmla="*/ 3070216 h 4985074"/>
              <a:gd name="connsiteX455" fmla="*/ 4671515 w 6407869"/>
              <a:gd name="connsiteY455" fmla="*/ 3074372 h 4985074"/>
              <a:gd name="connsiteX456" fmla="*/ 4609512 w 6407869"/>
              <a:gd name="connsiteY456" fmla="*/ 3087066 h 4985074"/>
              <a:gd name="connsiteX457" fmla="*/ 4592899 w 6407869"/>
              <a:gd name="connsiteY457" fmla="*/ 3095376 h 4985074"/>
              <a:gd name="connsiteX458" fmla="*/ 3923040 w 6407869"/>
              <a:gd name="connsiteY458" fmla="*/ 3347427 h 4985074"/>
              <a:gd name="connsiteX459" fmla="*/ 3902570 w 6407869"/>
              <a:gd name="connsiteY459" fmla="*/ 3359892 h 4985074"/>
              <a:gd name="connsiteX460" fmla="*/ 3885957 w 6407869"/>
              <a:gd name="connsiteY460" fmla="*/ 3372125 h 4985074"/>
              <a:gd name="connsiteX461" fmla="*/ 3720718 w 6407869"/>
              <a:gd name="connsiteY461" fmla="*/ 3434215 h 4985074"/>
              <a:gd name="connsiteX462" fmla="*/ 3695798 w 6407869"/>
              <a:gd name="connsiteY462" fmla="*/ 3442525 h 4985074"/>
              <a:gd name="connsiteX463" fmla="*/ 3642102 w 6407869"/>
              <a:gd name="connsiteY463" fmla="*/ 3446679 h 4985074"/>
              <a:gd name="connsiteX464" fmla="*/ 3629642 w 6407869"/>
              <a:gd name="connsiteY464" fmla="*/ 3454988 h 4985074"/>
              <a:gd name="connsiteX465" fmla="*/ 3637949 w 6407869"/>
              <a:gd name="connsiteY465" fmla="*/ 3459373 h 4985074"/>
              <a:gd name="connsiteX466" fmla="*/ 3633796 w 6407869"/>
              <a:gd name="connsiteY466" fmla="*/ 3467221 h 4985074"/>
              <a:gd name="connsiteX467" fmla="*/ 3613327 w 6407869"/>
              <a:gd name="connsiteY467" fmla="*/ 3467221 h 4985074"/>
              <a:gd name="connsiteX468" fmla="*/ 3592560 w 6407869"/>
              <a:gd name="connsiteY468" fmla="*/ 3467221 h 4985074"/>
              <a:gd name="connsiteX469" fmla="*/ 3075778 w 6407869"/>
              <a:gd name="connsiteY469" fmla="*/ 3703117 h 4985074"/>
              <a:gd name="connsiteX470" fmla="*/ 3047001 w 6407869"/>
              <a:gd name="connsiteY470" fmla="*/ 3711426 h 4985074"/>
              <a:gd name="connsiteX471" fmla="*/ 2980549 w 6407869"/>
              <a:gd name="connsiteY471" fmla="*/ 3740278 h 4985074"/>
              <a:gd name="connsiteX472" fmla="*/ 2980549 w 6407869"/>
              <a:gd name="connsiteY472" fmla="*/ 3744433 h 4985074"/>
              <a:gd name="connsiteX473" fmla="*/ 3017928 w 6407869"/>
              <a:gd name="connsiteY473" fmla="*/ 3748588 h 4985074"/>
              <a:gd name="connsiteX474" fmla="*/ 3051154 w 6407869"/>
              <a:gd name="connsiteY474" fmla="*/ 3731969 h 4985074"/>
              <a:gd name="connsiteX475" fmla="*/ 3299162 w 6407869"/>
              <a:gd name="connsiteY475" fmla="*/ 3620484 h 4985074"/>
              <a:gd name="connsiteX476" fmla="*/ 3303316 w 6407869"/>
              <a:gd name="connsiteY476" fmla="*/ 3624639 h 4985074"/>
              <a:gd name="connsiteX477" fmla="*/ 3261783 w 6407869"/>
              <a:gd name="connsiteY477" fmla="*/ 3662031 h 4985074"/>
              <a:gd name="connsiteX478" fmla="*/ 3232710 w 6407869"/>
              <a:gd name="connsiteY478" fmla="*/ 3669879 h 4985074"/>
              <a:gd name="connsiteX479" fmla="*/ 2968089 w 6407869"/>
              <a:gd name="connsiteY479" fmla="*/ 3785980 h 4985074"/>
              <a:gd name="connsiteX480" fmla="*/ 2935160 w 6407869"/>
              <a:gd name="connsiteY480" fmla="*/ 3802368 h 4985074"/>
              <a:gd name="connsiteX481" fmla="*/ 2699612 w 6407869"/>
              <a:gd name="connsiteY481" fmla="*/ 3922393 h 4985074"/>
              <a:gd name="connsiteX482" fmla="*/ 2695459 w 6407869"/>
              <a:gd name="connsiteY482" fmla="*/ 3930472 h 4985074"/>
              <a:gd name="connsiteX483" fmla="*/ 2695459 w 6407869"/>
              <a:gd name="connsiteY483" fmla="*/ 3938780 h 4985074"/>
              <a:gd name="connsiteX484" fmla="*/ 678166 w 6407869"/>
              <a:gd name="connsiteY484" fmla="*/ 4906597 h 4985074"/>
              <a:gd name="connsiteX485" fmla="*/ 632481 w 6407869"/>
              <a:gd name="connsiteY485" fmla="*/ 4922985 h 4985074"/>
              <a:gd name="connsiteX486" fmla="*/ 442321 w 6407869"/>
              <a:gd name="connsiteY486" fmla="*/ 4985074 h 4985074"/>
              <a:gd name="connsiteX487" fmla="*/ 727708 w 6407869"/>
              <a:gd name="connsiteY487" fmla="*/ 4819578 h 4985074"/>
              <a:gd name="connsiteX488" fmla="*/ 488006 w 6407869"/>
              <a:gd name="connsiteY488" fmla="*/ 4914676 h 4985074"/>
              <a:gd name="connsiteX489" fmla="*/ 773098 w 6407869"/>
              <a:gd name="connsiteY489" fmla="*/ 4749411 h 4985074"/>
              <a:gd name="connsiteX490" fmla="*/ 570478 w 6407869"/>
              <a:gd name="connsiteY490" fmla="*/ 4799036 h 4985074"/>
              <a:gd name="connsiteX491" fmla="*/ 682022 w 6407869"/>
              <a:gd name="connsiteY491" fmla="*/ 4737177 h 4985074"/>
              <a:gd name="connsiteX492" fmla="*/ 2869004 w 6407869"/>
              <a:gd name="connsiteY492" fmla="*/ 3698963 h 4985074"/>
              <a:gd name="connsiteX493" fmla="*/ 2893924 w 6407869"/>
              <a:gd name="connsiteY493" fmla="*/ 3682574 h 4985074"/>
              <a:gd name="connsiteX494" fmla="*/ 3125320 w 6407869"/>
              <a:gd name="connsiteY494" fmla="*/ 3525388 h 4985074"/>
              <a:gd name="connsiteX495" fmla="*/ 3137779 w 6407869"/>
              <a:gd name="connsiteY495" fmla="*/ 3508769 h 4985074"/>
              <a:gd name="connsiteX496" fmla="*/ 3108706 w 6407869"/>
              <a:gd name="connsiteY496" fmla="*/ 3512923 h 4985074"/>
              <a:gd name="connsiteX497" fmla="*/ 2720081 w 6407869"/>
              <a:gd name="connsiteY497" fmla="*/ 3698963 h 4985074"/>
              <a:gd name="connsiteX498" fmla="*/ 2691306 w 6407869"/>
              <a:gd name="connsiteY498" fmla="*/ 3707271 h 4985074"/>
              <a:gd name="connsiteX499" fmla="*/ 2662233 w 6407869"/>
              <a:gd name="connsiteY499" fmla="*/ 3715581 h 4985074"/>
              <a:gd name="connsiteX500" fmla="*/ 1955290 w 6407869"/>
              <a:gd name="connsiteY500" fmla="*/ 4062730 h 4985074"/>
              <a:gd name="connsiteX501" fmla="*/ 1917911 w 6407869"/>
              <a:gd name="connsiteY501" fmla="*/ 4079579 h 4985074"/>
              <a:gd name="connsiteX502" fmla="*/ 851712 w 6407869"/>
              <a:gd name="connsiteY502" fmla="*/ 4521825 h 4985074"/>
              <a:gd name="connsiteX503" fmla="*/ 810180 w 6407869"/>
              <a:gd name="connsiteY503" fmla="*/ 4542829 h 4985074"/>
              <a:gd name="connsiteX504" fmla="*/ 665707 w 6407869"/>
              <a:gd name="connsiteY504" fmla="*/ 4592224 h 4985074"/>
              <a:gd name="connsiteX505" fmla="*/ 636634 w 6407869"/>
              <a:gd name="connsiteY505" fmla="*/ 4596379 h 4985074"/>
              <a:gd name="connsiteX506" fmla="*/ 669860 w 6407869"/>
              <a:gd name="connsiteY506" fmla="*/ 4567527 h 4985074"/>
              <a:gd name="connsiteX507" fmla="*/ 657103 w 6407869"/>
              <a:gd name="connsiteY507" fmla="*/ 4563371 h 4985074"/>
              <a:gd name="connsiteX508" fmla="*/ 578785 w 6407869"/>
              <a:gd name="connsiteY508" fmla="*/ 4588069 h 4985074"/>
              <a:gd name="connsiteX509" fmla="*/ 582938 w 6407869"/>
              <a:gd name="connsiteY509" fmla="*/ 4563371 h 4985074"/>
              <a:gd name="connsiteX510" fmla="*/ 612011 w 6407869"/>
              <a:gd name="connsiteY510" fmla="*/ 4551138 h 4985074"/>
              <a:gd name="connsiteX511" fmla="*/ 607857 w 6407869"/>
              <a:gd name="connsiteY511" fmla="*/ 4538675 h 4985074"/>
              <a:gd name="connsiteX512" fmla="*/ 632481 w 6407869"/>
              <a:gd name="connsiteY512" fmla="*/ 4517900 h 4985074"/>
              <a:gd name="connsiteX513" fmla="*/ 574631 w 6407869"/>
              <a:gd name="connsiteY513" fmla="*/ 4509592 h 4985074"/>
              <a:gd name="connsiteX514" fmla="*/ 595101 w 6407869"/>
              <a:gd name="connsiteY514" fmla="*/ 4480740 h 4985074"/>
              <a:gd name="connsiteX515" fmla="*/ 595101 w 6407869"/>
              <a:gd name="connsiteY515" fmla="*/ 4476585 h 4985074"/>
              <a:gd name="connsiteX516" fmla="*/ 590948 w 6407869"/>
              <a:gd name="connsiteY516" fmla="*/ 4468275 h 4985074"/>
              <a:gd name="connsiteX517" fmla="*/ 446474 w 6407869"/>
              <a:gd name="connsiteY517" fmla="*/ 4505437 h 4985074"/>
              <a:gd name="connsiteX518" fmla="*/ 570478 w 6407869"/>
              <a:gd name="connsiteY518" fmla="*/ 4385642 h 4985074"/>
              <a:gd name="connsiteX519" fmla="*/ 475547 w 6407869"/>
              <a:gd name="connsiteY519" fmla="*/ 4418650 h 4985074"/>
              <a:gd name="connsiteX520" fmla="*/ 612011 w 6407869"/>
              <a:gd name="connsiteY520" fmla="*/ 4335786 h 4985074"/>
              <a:gd name="connsiteX521" fmla="*/ 488006 w 6407869"/>
              <a:gd name="connsiteY521" fmla="*/ 4360714 h 4985074"/>
              <a:gd name="connsiteX522" fmla="*/ 488006 w 6407869"/>
              <a:gd name="connsiteY522" fmla="*/ 4356329 h 4985074"/>
              <a:gd name="connsiteX523" fmla="*/ 578785 w 6407869"/>
              <a:gd name="connsiteY523" fmla="*/ 4298625 h 4985074"/>
              <a:gd name="connsiteX524" fmla="*/ 624174 w 6407869"/>
              <a:gd name="connsiteY524" fmla="*/ 4269773 h 4985074"/>
              <a:gd name="connsiteX525" fmla="*/ 1860359 w 6407869"/>
              <a:gd name="connsiteY525" fmla="*/ 3703117 h 4985074"/>
              <a:gd name="connsiteX526" fmla="*/ 413545 w 6407869"/>
              <a:gd name="connsiteY526" fmla="*/ 4240689 h 4985074"/>
              <a:gd name="connsiteX527" fmla="*/ 488006 w 6407869"/>
              <a:gd name="connsiteY527" fmla="*/ 4199373 h 4985074"/>
              <a:gd name="connsiteX528" fmla="*/ 488006 w 6407869"/>
              <a:gd name="connsiteY528" fmla="*/ 4195218 h 4985074"/>
              <a:gd name="connsiteX529" fmla="*/ 173843 w 6407869"/>
              <a:gd name="connsiteY529" fmla="*/ 4245075 h 4985074"/>
              <a:gd name="connsiteX530" fmla="*/ 227540 w 6407869"/>
              <a:gd name="connsiteY530" fmla="*/ 4203528 h 4985074"/>
              <a:gd name="connsiteX531" fmla="*/ 144475 w 6407869"/>
              <a:gd name="connsiteY531" fmla="*/ 4207683 h 4985074"/>
              <a:gd name="connsiteX532" fmla="*/ 322470 w 6407869"/>
              <a:gd name="connsiteY532" fmla="*/ 4050727 h 4985074"/>
              <a:gd name="connsiteX533" fmla="*/ 186007 w 6407869"/>
              <a:gd name="connsiteY533" fmla="*/ 4062730 h 4985074"/>
              <a:gd name="connsiteX534" fmla="*/ 214783 w 6407869"/>
              <a:gd name="connsiteY534" fmla="*/ 4038032 h 4985074"/>
              <a:gd name="connsiteX535" fmla="*/ 0 w 6407869"/>
              <a:gd name="connsiteY535" fmla="*/ 4050727 h 4985074"/>
              <a:gd name="connsiteX536" fmla="*/ 86625 w 6407869"/>
              <a:gd name="connsiteY536" fmla="*/ 3988637 h 4985074"/>
              <a:gd name="connsiteX537" fmla="*/ 111545 w 6407869"/>
              <a:gd name="connsiteY537" fmla="*/ 3976174 h 4985074"/>
              <a:gd name="connsiteX538" fmla="*/ 124004 w 6407869"/>
              <a:gd name="connsiteY538" fmla="*/ 3967864 h 4985074"/>
              <a:gd name="connsiteX539" fmla="*/ 148627 w 6407869"/>
              <a:gd name="connsiteY539" fmla="*/ 3942936 h 4985074"/>
              <a:gd name="connsiteX540" fmla="*/ 231692 w 6407869"/>
              <a:gd name="connsiteY540" fmla="*/ 3909928 h 4985074"/>
              <a:gd name="connsiteX541" fmla="*/ 235846 w 6407869"/>
              <a:gd name="connsiteY541" fmla="*/ 3909928 h 4985074"/>
              <a:gd name="connsiteX542" fmla="*/ 218936 w 6407869"/>
              <a:gd name="connsiteY542" fmla="*/ 3926317 h 4985074"/>
              <a:gd name="connsiteX543" fmla="*/ 256315 w 6407869"/>
              <a:gd name="connsiteY543" fmla="*/ 3922393 h 4985074"/>
              <a:gd name="connsiteX544" fmla="*/ 272631 w 6407869"/>
              <a:gd name="connsiteY544" fmla="*/ 3909928 h 4985074"/>
              <a:gd name="connsiteX545" fmla="*/ 301704 w 6407869"/>
              <a:gd name="connsiteY545" fmla="*/ 3901619 h 4985074"/>
              <a:gd name="connsiteX546" fmla="*/ 359849 w 6407869"/>
              <a:gd name="connsiteY546" fmla="*/ 3881076 h 4985074"/>
              <a:gd name="connsiteX547" fmla="*/ 342940 w 6407869"/>
              <a:gd name="connsiteY547" fmla="*/ 3876922 h 4985074"/>
              <a:gd name="connsiteX548" fmla="*/ 342940 w 6407869"/>
              <a:gd name="connsiteY548" fmla="*/ 3868613 h 4985074"/>
              <a:gd name="connsiteX549" fmla="*/ 446474 w 6407869"/>
              <a:gd name="connsiteY549" fmla="*/ 3777671 h 4985074"/>
              <a:gd name="connsiteX550" fmla="*/ 491864 w 6407869"/>
              <a:gd name="connsiteY550" fmla="*/ 3752973 h 4985074"/>
              <a:gd name="connsiteX551" fmla="*/ 632481 w 6407869"/>
              <a:gd name="connsiteY551" fmla="*/ 3698963 h 4985074"/>
              <a:gd name="connsiteX552" fmla="*/ 678166 w 6407869"/>
              <a:gd name="connsiteY552" fmla="*/ 3674265 h 4985074"/>
              <a:gd name="connsiteX553" fmla="*/ 851712 w 6407869"/>
              <a:gd name="connsiteY553" fmla="*/ 3554240 h 4985074"/>
              <a:gd name="connsiteX554" fmla="*/ 901255 w 6407869"/>
              <a:gd name="connsiteY554" fmla="*/ 3537621 h 4985074"/>
              <a:gd name="connsiteX555" fmla="*/ 905111 w 6407869"/>
              <a:gd name="connsiteY555" fmla="*/ 3533467 h 4985074"/>
              <a:gd name="connsiteX556" fmla="*/ 946644 w 6407869"/>
              <a:gd name="connsiteY556" fmla="*/ 3517078 h 4985074"/>
              <a:gd name="connsiteX557" fmla="*/ 1294034 w 6407869"/>
              <a:gd name="connsiteY557" fmla="*/ 3331039 h 4985074"/>
              <a:gd name="connsiteX558" fmla="*/ 239702 w 6407869"/>
              <a:gd name="connsiteY558" fmla="*/ 3645182 h 4985074"/>
              <a:gd name="connsiteX559" fmla="*/ 239702 w 6407869"/>
              <a:gd name="connsiteY559" fmla="*/ 3641027 h 4985074"/>
              <a:gd name="connsiteX560" fmla="*/ 1628963 w 6407869"/>
              <a:gd name="connsiteY560" fmla="*/ 3132537 h 4985074"/>
              <a:gd name="connsiteX561" fmla="*/ 1566962 w 6407869"/>
              <a:gd name="connsiteY561" fmla="*/ 3198781 h 4985074"/>
              <a:gd name="connsiteX562" fmla="*/ 2071284 w 6407869"/>
              <a:gd name="connsiteY562" fmla="*/ 2975120 h 4985074"/>
              <a:gd name="connsiteX563" fmla="*/ 1963596 w 6407869"/>
              <a:gd name="connsiteY563" fmla="*/ 2991970 h 4985074"/>
              <a:gd name="connsiteX564" fmla="*/ 2054671 w 6407869"/>
              <a:gd name="connsiteY564" fmla="*/ 2942113 h 4985074"/>
              <a:gd name="connsiteX565" fmla="*/ 1864512 w 6407869"/>
              <a:gd name="connsiteY565" fmla="*/ 2929880 h 4985074"/>
              <a:gd name="connsiteX566" fmla="*/ 1914055 w 6407869"/>
              <a:gd name="connsiteY566" fmla="*/ 2892718 h 4985074"/>
              <a:gd name="connsiteX567" fmla="*/ 1418038 w 6407869"/>
              <a:gd name="connsiteY567" fmla="*/ 2942113 h 4985074"/>
              <a:gd name="connsiteX568" fmla="*/ 1512970 w 6407869"/>
              <a:gd name="connsiteY568" fmla="*/ 2884178 h 4985074"/>
              <a:gd name="connsiteX569" fmla="*/ 1339422 w 6407869"/>
              <a:gd name="connsiteY569" fmla="*/ 2938189 h 4985074"/>
              <a:gd name="connsiteX570" fmla="*/ 1562809 w 6407869"/>
              <a:gd name="connsiteY570" fmla="*/ 2772924 h 4985074"/>
              <a:gd name="connsiteX571" fmla="*/ 1232031 w 6407869"/>
              <a:gd name="connsiteY571" fmla="*/ 2859480 h 4985074"/>
              <a:gd name="connsiteX572" fmla="*/ 1781744 w 6407869"/>
              <a:gd name="connsiteY572" fmla="*/ 2673442 h 4985074"/>
              <a:gd name="connsiteX573" fmla="*/ 1446814 w 6407869"/>
              <a:gd name="connsiteY573" fmla="*/ 2743611 h 4985074"/>
              <a:gd name="connsiteX574" fmla="*/ 1843746 w 6407869"/>
              <a:gd name="connsiteY574" fmla="*/ 2615507 h 4985074"/>
              <a:gd name="connsiteX575" fmla="*/ 1889135 w 6407869"/>
              <a:gd name="connsiteY575" fmla="*/ 2603273 h 4985074"/>
              <a:gd name="connsiteX576" fmla="*/ 1909901 w 6407869"/>
              <a:gd name="connsiteY576" fmla="*/ 2590579 h 4985074"/>
              <a:gd name="connsiteX577" fmla="*/ 1893288 w 6407869"/>
              <a:gd name="connsiteY577" fmla="*/ 2590579 h 4985074"/>
              <a:gd name="connsiteX578" fmla="*/ 1727752 w 6407869"/>
              <a:gd name="connsiteY578" fmla="*/ 2611121 h 4985074"/>
              <a:gd name="connsiteX579" fmla="*/ 1695119 w 6407869"/>
              <a:gd name="connsiteY579" fmla="*/ 2627971 h 4985074"/>
              <a:gd name="connsiteX580" fmla="*/ 1665749 w 6407869"/>
              <a:gd name="connsiteY580" fmla="*/ 2632126 h 4985074"/>
              <a:gd name="connsiteX581" fmla="*/ 1670200 w 6407869"/>
              <a:gd name="connsiteY581" fmla="*/ 2623817 h 4985074"/>
              <a:gd name="connsiteX582" fmla="*/ 1686813 w 6407869"/>
              <a:gd name="connsiteY582" fmla="*/ 2611121 h 4985074"/>
              <a:gd name="connsiteX583" fmla="*/ 1682659 w 6407869"/>
              <a:gd name="connsiteY583" fmla="*/ 2603273 h 4985074"/>
              <a:gd name="connsiteX584" fmla="*/ 1670200 w 6407869"/>
              <a:gd name="connsiteY584" fmla="*/ 2603273 h 4985074"/>
              <a:gd name="connsiteX585" fmla="*/ 1665749 w 6407869"/>
              <a:gd name="connsiteY585" fmla="*/ 2590579 h 4985074"/>
              <a:gd name="connsiteX586" fmla="*/ 1822979 w 6407869"/>
              <a:gd name="connsiteY586" fmla="*/ 2516256 h 4985074"/>
              <a:gd name="connsiteX587" fmla="*/ 1856205 w 6407869"/>
              <a:gd name="connsiteY587" fmla="*/ 2499867 h 4985074"/>
              <a:gd name="connsiteX588" fmla="*/ 1860359 w 6407869"/>
              <a:gd name="connsiteY588" fmla="*/ 2474940 h 4985074"/>
              <a:gd name="connsiteX589" fmla="*/ 1752967 w 6407869"/>
              <a:gd name="connsiteY589" fmla="*/ 2495482 h 4985074"/>
              <a:gd name="connsiteX590" fmla="*/ 1715588 w 6407869"/>
              <a:gd name="connsiteY590" fmla="*/ 2516256 h 4985074"/>
              <a:gd name="connsiteX591" fmla="*/ 1641127 w 6407869"/>
              <a:gd name="connsiteY591" fmla="*/ 2549263 h 4985074"/>
              <a:gd name="connsiteX592" fmla="*/ 1628963 w 6407869"/>
              <a:gd name="connsiteY592" fmla="*/ 2537029 h 4985074"/>
              <a:gd name="connsiteX593" fmla="*/ 1678506 w 6407869"/>
              <a:gd name="connsiteY593" fmla="*/ 2491327 h 4985074"/>
              <a:gd name="connsiteX594" fmla="*/ 1661893 w 6407869"/>
              <a:gd name="connsiteY594" fmla="*/ 2474940 h 4985074"/>
              <a:gd name="connsiteX595" fmla="*/ 1504959 w 6407869"/>
              <a:gd name="connsiteY595" fmla="*/ 2537029 h 4985074"/>
              <a:gd name="connsiteX596" fmla="*/ 1587431 w 6407869"/>
              <a:gd name="connsiteY596" fmla="*/ 2450011 h 4985074"/>
              <a:gd name="connsiteX597" fmla="*/ 1587431 w 6407869"/>
              <a:gd name="connsiteY597" fmla="*/ 2445856 h 4985074"/>
              <a:gd name="connsiteX598" fmla="*/ 214783 w 6407869"/>
              <a:gd name="connsiteY598" fmla="*/ 2942113 h 4985074"/>
              <a:gd name="connsiteX599" fmla="*/ 173843 w 6407869"/>
              <a:gd name="connsiteY599" fmla="*/ 2938189 h 4985074"/>
              <a:gd name="connsiteX600" fmla="*/ 181853 w 6407869"/>
              <a:gd name="connsiteY600" fmla="*/ 2921570 h 4985074"/>
              <a:gd name="connsiteX601" fmla="*/ 256315 w 6407869"/>
              <a:gd name="connsiteY601" fmla="*/ 2859480 h 4985074"/>
              <a:gd name="connsiteX602" fmla="*/ 256315 w 6407869"/>
              <a:gd name="connsiteY602" fmla="*/ 2855326 h 4985074"/>
              <a:gd name="connsiteX603" fmla="*/ 66155 w 6407869"/>
              <a:gd name="connsiteY603" fmla="*/ 2913261 h 4985074"/>
              <a:gd name="connsiteX604" fmla="*/ 33226 w 6407869"/>
              <a:gd name="connsiteY604" fmla="*/ 2913261 h 4985074"/>
              <a:gd name="connsiteX605" fmla="*/ 24623 w 6407869"/>
              <a:gd name="connsiteY605" fmla="*/ 2905182 h 4985074"/>
              <a:gd name="connsiteX606" fmla="*/ 66155 w 6407869"/>
              <a:gd name="connsiteY606" fmla="*/ 2875869 h 4985074"/>
              <a:gd name="connsiteX607" fmla="*/ 1413588 w 6407869"/>
              <a:gd name="connsiteY607" fmla="*/ 2375688 h 4985074"/>
              <a:gd name="connsiteX608" fmla="*/ 1401425 w 6407869"/>
              <a:gd name="connsiteY608" fmla="*/ 2354914 h 4985074"/>
              <a:gd name="connsiteX609" fmla="*/ 384472 w 6407869"/>
              <a:gd name="connsiteY609" fmla="*/ 2694215 h 4985074"/>
              <a:gd name="connsiteX610" fmla="*/ 330776 w 6407869"/>
              <a:gd name="connsiteY610" fmla="*/ 2677365 h 4985074"/>
              <a:gd name="connsiteX611" fmla="*/ 392779 w 6407869"/>
              <a:gd name="connsiteY611" fmla="*/ 2619661 h 4985074"/>
              <a:gd name="connsiteX612" fmla="*/ 12460 w 6407869"/>
              <a:gd name="connsiteY612" fmla="*/ 2751920 h 4985074"/>
              <a:gd name="connsiteX613" fmla="*/ 380319 w 6407869"/>
              <a:gd name="connsiteY613" fmla="*/ 2590579 h 4985074"/>
              <a:gd name="connsiteX614" fmla="*/ 280937 w 6407869"/>
              <a:gd name="connsiteY614" fmla="*/ 2607429 h 4985074"/>
              <a:gd name="connsiteX615" fmla="*/ 434014 w 6407869"/>
              <a:gd name="connsiteY615" fmla="*/ 2537029 h 4985074"/>
              <a:gd name="connsiteX616" fmla="*/ 359849 w 6407869"/>
              <a:gd name="connsiteY616" fmla="*/ 2520410 h 4985074"/>
              <a:gd name="connsiteX617" fmla="*/ 1186643 w 6407869"/>
              <a:gd name="connsiteY617" fmla="*/ 2230966 h 4985074"/>
              <a:gd name="connsiteX618" fmla="*/ 1190499 w 6407869"/>
              <a:gd name="connsiteY618" fmla="*/ 2230966 h 4985074"/>
              <a:gd name="connsiteX619" fmla="*/ 1202959 w 6407869"/>
              <a:gd name="connsiteY619" fmla="*/ 2206268 h 4985074"/>
              <a:gd name="connsiteX620" fmla="*/ 1186643 w 6407869"/>
              <a:gd name="connsiteY620" fmla="*/ 2156412 h 4985074"/>
              <a:gd name="connsiteX621" fmla="*/ 1157273 w 6407869"/>
              <a:gd name="connsiteY621" fmla="*/ 2148333 h 4985074"/>
              <a:gd name="connsiteX622" fmla="*/ 764791 w 6407869"/>
              <a:gd name="connsiteY622" fmla="*/ 2239275 h 4985074"/>
              <a:gd name="connsiteX623" fmla="*/ 793864 w 6407869"/>
              <a:gd name="connsiteY623" fmla="*/ 2210423 h 4985074"/>
              <a:gd name="connsiteX624" fmla="*/ 789711 w 6407869"/>
              <a:gd name="connsiteY624" fmla="*/ 2197728 h 4985074"/>
              <a:gd name="connsiteX625" fmla="*/ 768945 w 6407869"/>
              <a:gd name="connsiteY625" fmla="*/ 2193574 h 4985074"/>
              <a:gd name="connsiteX626" fmla="*/ 744321 w 6407869"/>
              <a:gd name="connsiteY626" fmla="*/ 2197728 h 4985074"/>
              <a:gd name="connsiteX627" fmla="*/ 686176 w 6407869"/>
              <a:gd name="connsiteY627" fmla="*/ 2173031 h 4985074"/>
              <a:gd name="connsiteX628" fmla="*/ 678166 w 6407869"/>
              <a:gd name="connsiteY628" fmla="*/ 2156412 h 4985074"/>
              <a:gd name="connsiteX629" fmla="*/ 736015 w 6407869"/>
              <a:gd name="connsiteY629" fmla="*/ 2102632 h 4985074"/>
              <a:gd name="connsiteX630" fmla="*/ 723555 w 6407869"/>
              <a:gd name="connsiteY630" fmla="*/ 2090168 h 4985074"/>
              <a:gd name="connsiteX631" fmla="*/ 301704 w 6407869"/>
              <a:gd name="connsiteY631" fmla="*/ 2173031 h 4985074"/>
              <a:gd name="connsiteX632" fmla="*/ 301704 w 6407869"/>
              <a:gd name="connsiteY632" fmla="*/ 2168876 h 4985074"/>
              <a:gd name="connsiteX633" fmla="*/ 599551 w 6407869"/>
              <a:gd name="connsiteY633" fmla="*/ 2028309 h 4985074"/>
              <a:gd name="connsiteX634" fmla="*/ 599551 w 6407869"/>
              <a:gd name="connsiteY634" fmla="*/ 2023924 h 4985074"/>
              <a:gd name="connsiteX635" fmla="*/ 545856 w 6407869"/>
              <a:gd name="connsiteY635" fmla="*/ 1990916 h 4985074"/>
              <a:gd name="connsiteX636" fmla="*/ 545856 w 6407869"/>
              <a:gd name="connsiteY636" fmla="*/ 1982838 h 4985074"/>
              <a:gd name="connsiteX637" fmla="*/ 1232031 w 6407869"/>
              <a:gd name="connsiteY637" fmla="*/ 1747174 h 4985074"/>
              <a:gd name="connsiteX638" fmla="*/ 1232031 w 6407869"/>
              <a:gd name="connsiteY638" fmla="*/ 1738865 h 4985074"/>
              <a:gd name="connsiteX639" fmla="*/ 1223429 w 6407869"/>
              <a:gd name="connsiteY639" fmla="*/ 1738865 h 4985074"/>
              <a:gd name="connsiteX640" fmla="*/ 1219572 w 6407869"/>
              <a:gd name="connsiteY640" fmla="*/ 1734709 h 4985074"/>
              <a:gd name="connsiteX641" fmla="*/ 1372648 w 6407869"/>
              <a:gd name="connsiteY641" fmla="*/ 1656001 h 4985074"/>
              <a:gd name="connsiteX642" fmla="*/ 1405578 w 6407869"/>
              <a:gd name="connsiteY642" fmla="*/ 1631073 h 4985074"/>
              <a:gd name="connsiteX643" fmla="*/ 1397272 w 6407869"/>
              <a:gd name="connsiteY643" fmla="*/ 1622763 h 4985074"/>
              <a:gd name="connsiteX644" fmla="*/ 843110 w 6407869"/>
              <a:gd name="connsiteY644" fmla="*/ 1693163 h 4985074"/>
              <a:gd name="connsiteX645" fmla="*/ 1438804 w 6407869"/>
              <a:gd name="connsiteY645" fmla="*/ 1490505 h 4985074"/>
              <a:gd name="connsiteX646" fmla="*/ 731861 w 6407869"/>
              <a:gd name="connsiteY646" fmla="*/ 1593911 h 4985074"/>
              <a:gd name="connsiteX647" fmla="*/ 984023 w 6407869"/>
              <a:gd name="connsiteY647" fmla="*/ 1494660 h 4985074"/>
              <a:gd name="connsiteX648" fmla="*/ 1000340 w 6407869"/>
              <a:gd name="connsiteY648" fmla="*/ 1469962 h 4985074"/>
              <a:gd name="connsiteX649" fmla="*/ 934481 w 6407869"/>
              <a:gd name="connsiteY649" fmla="*/ 1461652 h 4985074"/>
              <a:gd name="connsiteX650" fmla="*/ 946644 w 6407869"/>
              <a:gd name="connsiteY650" fmla="*/ 1416182 h 4985074"/>
              <a:gd name="connsiteX651" fmla="*/ 938337 w 6407869"/>
              <a:gd name="connsiteY651" fmla="*/ 1407873 h 4985074"/>
              <a:gd name="connsiteX652" fmla="*/ 930328 w 6407869"/>
              <a:gd name="connsiteY652" fmla="*/ 1391485 h 4985074"/>
              <a:gd name="connsiteX653" fmla="*/ 897102 w 6407869"/>
              <a:gd name="connsiteY653" fmla="*/ 1383175 h 4985074"/>
              <a:gd name="connsiteX654" fmla="*/ 864172 w 6407869"/>
              <a:gd name="connsiteY654" fmla="*/ 1387329 h 4985074"/>
              <a:gd name="connsiteX655" fmla="*/ 860019 w 6407869"/>
              <a:gd name="connsiteY655" fmla="*/ 1379021 h 4985074"/>
              <a:gd name="connsiteX656" fmla="*/ 1252501 w 6407869"/>
              <a:gd name="connsiteY656" fmla="*/ 1201060 h 4985074"/>
              <a:gd name="connsiteX657" fmla="*/ 1248644 w 6407869"/>
              <a:gd name="connsiteY657" fmla="*/ 1192982 h 4985074"/>
              <a:gd name="connsiteX658" fmla="*/ 1190499 w 6407869"/>
              <a:gd name="connsiteY658" fmla="*/ 1192982 h 4985074"/>
              <a:gd name="connsiteX659" fmla="*/ 1178336 w 6407869"/>
              <a:gd name="connsiteY659" fmla="*/ 1180518 h 4985074"/>
              <a:gd name="connsiteX660" fmla="*/ 1202959 w 6407869"/>
              <a:gd name="connsiteY660" fmla="*/ 1118428 h 4985074"/>
              <a:gd name="connsiteX661" fmla="*/ 1194652 w 6407869"/>
              <a:gd name="connsiteY661" fmla="*/ 1110118 h 4985074"/>
              <a:gd name="connsiteX662" fmla="*/ 1120487 w 6407869"/>
              <a:gd name="connsiteY662" fmla="*/ 1126968 h 4985074"/>
              <a:gd name="connsiteX663" fmla="*/ 1103874 w 6407869"/>
              <a:gd name="connsiteY663" fmla="*/ 1114274 h 4985074"/>
              <a:gd name="connsiteX664" fmla="*/ 1062341 w 6407869"/>
              <a:gd name="connsiteY664" fmla="*/ 1085422 h 4985074"/>
              <a:gd name="connsiteX665" fmla="*/ 1029413 w 6407869"/>
              <a:gd name="connsiteY665" fmla="*/ 1081266 h 4985074"/>
              <a:gd name="connsiteX666" fmla="*/ 496017 w 6407869"/>
              <a:gd name="connsiteY666" fmla="*/ 940468 h 4985074"/>
              <a:gd name="connsiteX667" fmla="*/ 516783 w 6407869"/>
              <a:gd name="connsiteY667" fmla="*/ 911616 h 4985074"/>
              <a:gd name="connsiteX668" fmla="*/ 446474 w 6407869"/>
              <a:gd name="connsiteY668" fmla="*/ 907461 h 4985074"/>
              <a:gd name="connsiteX669" fmla="*/ 434014 w 6407869"/>
              <a:gd name="connsiteY669" fmla="*/ 903307 h 4985074"/>
              <a:gd name="connsiteX670" fmla="*/ 471097 w 6407869"/>
              <a:gd name="connsiteY670" fmla="*/ 874455 h 4985074"/>
              <a:gd name="connsiteX671" fmla="*/ 500170 w 6407869"/>
              <a:gd name="connsiteY671" fmla="*/ 837062 h 4985074"/>
              <a:gd name="connsiteX672" fmla="*/ 409392 w 6407869"/>
              <a:gd name="connsiteY672" fmla="*/ 717268 h 4985074"/>
              <a:gd name="connsiteX673" fmla="*/ 426005 w 6407869"/>
              <a:gd name="connsiteY673" fmla="*/ 704804 h 4985074"/>
              <a:gd name="connsiteX674" fmla="*/ 533099 w 6407869"/>
              <a:gd name="connsiteY674" fmla="*/ 688415 h 4985074"/>
              <a:gd name="connsiteX675" fmla="*/ 562172 w 6407869"/>
              <a:gd name="connsiteY675" fmla="*/ 663719 h 4985074"/>
              <a:gd name="connsiteX676" fmla="*/ 586795 w 6407869"/>
              <a:gd name="connsiteY676" fmla="*/ 651023 h 4985074"/>
              <a:gd name="connsiteX677" fmla="*/ 595101 w 6407869"/>
              <a:gd name="connsiteY677" fmla="*/ 638559 h 4985074"/>
              <a:gd name="connsiteX678" fmla="*/ 3294713 w 6407869"/>
              <a:gd name="connsiteY678" fmla="*/ 63825 h 4985074"/>
              <a:gd name="connsiteX679" fmla="*/ 4588746 w 6407869"/>
              <a:gd name="connsiteY679" fmla="*/ 1966 h 4985074"/>
              <a:gd name="connsiteX680" fmla="*/ 4822218 w 6407869"/>
              <a:gd name="connsiteY680" fmla="*/ 120 h 4985074"/>
              <a:gd name="connsiteX681" fmla="*/ 4965032 w 6407869"/>
              <a:gd name="connsiteY681" fmla="*/ 116 h 4985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</a:cxnLst>
            <a:rect l="l" t="t" r="r" b="b"/>
            <a:pathLst>
              <a:path w="6407869" h="4985074">
                <a:moveTo>
                  <a:pt x="5882780" y="2867790"/>
                </a:moveTo>
                <a:cubicBezTo>
                  <a:pt x="5857860" y="2876099"/>
                  <a:pt x="5829084" y="2884409"/>
                  <a:pt x="5804165" y="2892718"/>
                </a:cubicBezTo>
                <a:cubicBezTo>
                  <a:pt x="5800012" y="2892718"/>
                  <a:pt x="5800012" y="2892488"/>
                  <a:pt x="5804165" y="2888563"/>
                </a:cubicBezTo>
                <a:cubicBezTo>
                  <a:pt x="5808318" y="2888563"/>
                  <a:pt x="5812768" y="2888563"/>
                  <a:pt x="5816921" y="2888563"/>
                </a:cubicBezTo>
                <a:cubicBezTo>
                  <a:pt x="5821074" y="2884409"/>
                  <a:pt x="5829084" y="2880024"/>
                  <a:pt x="5833238" y="2880024"/>
                </a:cubicBezTo>
                <a:cubicBezTo>
                  <a:pt x="5833238" y="2875869"/>
                  <a:pt x="5837391" y="2875869"/>
                  <a:pt x="5841544" y="2875869"/>
                </a:cubicBezTo>
                <a:cubicBezTo>
                  <a:pt x="5849851" y="2871714"/>
                  <a:pt x="5858158" y="2872176"/>
                  <a:pt x="5866166" y="2872176"/>
                </a:cubicBezTo>
                <a:lnTo>
                  <a:pt x="5872693" y="2868944"/>
                </a:lnTo>
                <a:close/>
                <a:moveTo>
                  <a:pt x="6176178" y="2603273"/>
                </a:moveTo>
                <a:lnTo>
                  <a:pt x="6166684" y="2606044"/>
                </a:lnTo>
                <a:lnTo>
                  <a:pt x="6159860" y="2607429"/>
                </a:lnTo>
                <a:cubicBezTo>
                  <a:pt x="6164014" y="2607429"/>
                  <a:pt x="6172024" y="2607429"/>
                  <a:pt x="6176178" y="2603273"/>
                </a:cubicBezTo>
                <a:close/>
                <a:moveTo>
                  <a:pt x="5196604" y="2301365"/>
                </a:moveTo>
                <a:cubicBezTo>
                  <a:pt x="5167532" y="2313598"/>
                  <a:pt x="5142908" y="2326062"/>
                  <a:pt x="5113835" y="2338527"/>
                </a:cubicBezTo>
                <a:cubicBezTo>
                  <a:pt x="5109682" y="2338527"/>
                  <a:pt x="5101376" y="2338527"/>
                  <a:pt x="5101376" y="2334372"/>
                </a:cubicBezTo>
                <a:cubicBezTo>
                  <a:pt x="5101376" y="2334372"/>
                  <a:pt x="5105528" y="2330217"/>
                  <a:pt x="5109682" y="2330217"/>
                </a:cubicBezTo>
                <a:cubicBezTo>
                  <a:pt x="5138754" y="2317753"/>
                  <a:pt x="5167532" y="2309444"/>
                  <a:pt x="5196604" y="2301365"/>
                </a:cubicBezTo>
                <a:close/>
                <a:moveTo>
                  <a:pt x="4965032" y="116"/>
                </a:moveTo>
                <a:cubicBezTo>
                  <a:pt x="5091771" y="538"/>
                  <a:pt x="5167532" y="1966"/>
                  <a:pt x="5167532" y="1966"/>
                </a:cubicBezTo>
                <a:cubicBezTo>
                  <a:pt x="5167532" y="1966"/>
                  <a:pt x="5167532" y="1966"/>
                  <a:pt x="5167532" y="6120"/>
                </a:cubicBezTo>
                <a:cubicBezTo>
                  <a:pt x="5171684" y="6120"/>
                  <a:pt x="5188298" y="1966"/>
                  <a:pt x="5192451" y="6120"/>
                </a:cubicBezTo>
                <a:cubicBezTo>
                  <a:pt x="5196604" y="6120"/>
                  <a:pt x="5192451" y="14199"/>
                  <a:pt x="5196604" y="14199"/>
                </a:cubicBezTo>
                <a:cubicBezTo>
                  <a:pt x="5209064" y="18354"/>
                  <a:pt x="5209064" y="18354"/>
                  <a:pt x="5209064" y="18354"/>
                </a:cubicBezTo>
                <a:cubicBezTo>
                  <a:pt x="5206986" y="18354"/>
                  <a:pt x="5202834" y="18354"/>
                  <a:pt x="5196604" y="18354"/>
                </a:cubicBezTo>
                <a:cubicBezTo>
                  <a:pt x="5188298" y="22509"/>
                  <a:pt x="5179991" y="30818"/>
                  <a:pt x="5171684" y="30818"/>
                </a:cubicBezTo>
                <a:cubicBezTo>
                  <a:pt x="5167532" y="34972"/>
                  <a:pt x="5167532" y="34972"/>
                  <a:pt x="5171684" y="34972"/>
                </a:cubicBezTo>
                <a:cubicBezTo>
                  <a:pt x="5184144" y="39128"/>
                  <a:pt x="5192451" y="39128"/>
                  <a:pt x="5200758" y="39128"/>
                </a:cubicBezTo>
                <a:cubicBezTo>
                  <a:pt x="5175838" y="39128"/>
                  <a:pt x="5150918" y="43051"/>
                  <a:pt x="5126295" y="47206"/>
                </a:cubicBezTo>
                <a:cubicBezTo>
                  <a:pt x="5122142" y="47206"/>
                  <a:pt x="5113835" y="47206"/>
                  <a:pt x="5109682" y="47206"/>
                </a:cubicBezTo>
                <a:cubicBezTo>
                  <a:pt x="5105528" y="47206"/>
                  <a:pt x="5101376" y="47206"/>
                  <a:pt x="5101376" y="47206"/>
                </a:cubicBezTo>
                <a:cubicBezTo>
                  <a:pt x="5093069" y="47206"/>
                  <a:pt x="5088916" y="51361"/>
                  <a:pt x="5088916" y="51361"/>
                </a:cubicBezTo>
                <a:cubicBezTo>
                  <a:pt x="5088916" y="51361"/>
                  <a:pt x="5088916" y="51361"/>
                  <a:pt x="5093069" y="51361"/>
                </a:cubicBezTo>
                <a:cubicBezTo>
                  <a:pt x="5097222" y="51361"/>
                  <a:pt x="5097222" y="55516"/>
                  <a:pt x="5097222" y="59670"/>
                </a:cubicBezTo>
                <a:cubicBezTo>
                  <a:pt x="5097222" y="59670"/>
                  <a:pt x="5101376" y="63825"/>
                  <a:pt x="5105528" y="59670"/>
                </a:cubicBezTo>
                <a:cubicBezTo>
                  <a:pt x="5109682" y="59670"/>
                  <a:pt x="5114132" y="59670"/>
                  <a:pt x="5117988" y="59670"/>
                </a:cubicBezTo>
                <a:cubicBezTo>
                  <a:pt x="5117988" y="59670"/>
                  <a:pt x="5303996" y="55516"/>
                  <a:pt x="5395070" y="55516"/>
                </a:cubicBezTo>
                <a:cubicBezTo>
                  <a:pt x="5411682" y="55516"/>
                  <a:pt x="5436008" y="55516"/>
                  <a:pt x="5436008" y="55516"/>
                </a:cubicBezTo>
                <a:cubicBezTo>
                  <a:pt x="5440162" y="55516"/>
                  <a:pt x="5448766" y="55516"/>
                  <a:pt x="5457072" y="55516"/>
                </a:cubicBezTo>
                <a:cubicBezTo>
                  <a:pt x="5457072" y="51361"/>
                  <a:pt x="5461226" y="51361"/>
                  <a:pt x="5465378" y="51361"/>
                </a:cubicBezTo>
                <a:cubicBezTo>
                  <a:pt x="5469532" y="51361"/>
                  <a:pt x="5473388" y="55516"/>
                  <a:pt x="5473388" y="55516"/>
                </a:cubicBezTo>
                <a:cubicBezTo>
                  <a:pt x="5473388" y="59670"/>
                  <a:pt x="5469532" y="59670"/>
                  <a:pt x="5465378" y="59670"/>
                </a:cubicBezTo>
                <a:cubicBezTo>
                  <a:pt x="5457072" y="59670"/>
                  <a:pt x="5448766" y="63825"/>
                  <a:pt x="5444612" y="63825"/>
                </a:cubicBezTo>
                <a:cubicBezTo>
                  <a:pt x="5440459" y="67980"/>
                  <a:pt x="5440459" y="68210"/>
                  <a:pt x="5444612" y="68210"/>
                </a:cubicBezTo>
                <a:cubicBezTo>
                  <a:pt x="5448766" y="68210"/>
                  <a:pt x="5448766" y="68210"/>
                  <a:pt x="5448766" y="68210"/>
                </a:cubicBezTo>
                <a:lnTo>
                  <a:pt x="5461226" y="68210"/>
                </a:lnTo>
                <a:cubicBezTo>
                  <a:pt x="5461226" y="72134"/>
                  <a:pt x="5457072" y="72366"/>
                  <a:pt x="5457072" y="72366"/>
                </a:cubicBezTo>
                <a:cubicBezTo>
                  <a:pt x="5444612" y="76520"/>
                  <a:pt x="5436306" y="80214"/>
                  <a:pt x="5428000" y="80214"/>
                </a:cubicBezTo>
                <a:cubicBezTo>
                  <a:pt x="5428000" y="80214"/>
                  <a:pt x="5428000" y="80214"/>
                  <a:pt x="5423846" y="80214"/>
                </a:cubicBezTo>
                <a:cubicBezTo>
                  <a:pt x="5419693" y="80214"/>
                  <a:pt x="5415540" y="80443"/>
                  <a:pt x="5411386" y="84599"/>
                </a:cubicBezTo>
                <a:cubicBezTo>
                  <a:pt x="5403080" y="84599"/>
                  <a:pt x="5386763" y="92908"/>
                  <a:pt x="5382610" y="92908"/>
                </a:cubicBezTo>
                <a:cubicBezTo>
                  <a:pt x="5378456" y="97062"/>
                  <a:pt x="5378456" y="97062"/>
                  <a:pt x="5378456" y="101218"/>
                </a:cubicBezTo>
                <a:cubicBezTo>
                  <a:pt x="5378456" y="101218"/>
                  <a:pt x="5378456" y="101218"/>
                  <a:pt x="5370448" y="105372"/>
                </a:cubicBezTo>
                <a:cubicBezTo>
                  <a:pt x="5366294" y="105372"/>
                  <a:pt x="5365997" y="109295"/>
                  <a:pt x="5361844" y="109295"/>
                </a:cubicBezTo>
                <a:cubicBezTo>
                  <a:pt x="5365997" y="109295"/>
                  <a:pt x="5370150" y="109295"/>
                  <a:pt x="5378456" y="109295"/>
                </a:cubicBezTo>
                <a:cubicBezTo>
                  <a:pt x="5370150" y="113451"/>
                  <a:pt x="5370448" y="113451"/>
                  <a:pt x="5370448" y="113451"/>
                </a:cubicBezTo>
                <a:cubicBezTo>
                  <a:pt x="5386763" y="117606"/>
                  <a:pt x="5428000" y="134224"/>
                  <a:pt x="5440459" y="121760"/>
                </a:cubicBezTo>
                <a:cubicBezTo>
                  <a:pt x="5428000" y="134224"/>
                  <a:pt x="5419693" y="130070"/>
                  <a:pt x="5407233" y="138379"/>
                </a:cubicBezTo>
                <a:cubicBezTo>
                  <a:pt x="5407233" y="150843"/>
                  <a:pt x="5428000" y="146458"/>
                  <a:pt x="5428000" y="154766"/>
                </a:cubicBezTo>
                <a:cubicBezTo>
                  <a:pt x="5407530" y="158922"/>
                  <a:pt x="5394774" y="167231"/>
                  <a:pt x="5378456" y="175310"/>
                </a:cubicBezTo>
                <a:cubicBezTo>
                  <a:pt x="5386467" y="179464"/>
                  <a:pt x="5398926" y="188004"/>
                  <a:pt x="5411386" y="196314"/>
                </a:cubicBezTo>
                <a:cubicBezTo>
                  <a:pt x="5370150" y="212933"/>
                  <a:pt x="5324762" y="229321"/>
                  <a:pt x="5291536" y="258173"/>
                </a:cubicBezTo>
                <a:cubicBezTo>
                  <a:pt x="5316455" y="250094"/>
                  <a:pt x="5349681" y="245708"/>
                  <a:pt x="5370448" y="241554"/>
                </a:cubicBezTo>
                <a:cubicBezTo>
                  <a:pt x="5295985" y="270406"/>
                  <a:pt x="5196604" y="287256"/>
                  <a:pt x="5130448" y="324417"/>
                </a:cubicBezTo>
                <a:cubicBezTo>
                  <a:pt x="5117988" y="328572"/>
                  <a:pt x="5105528" y="332727"/>
                  <a:pt x="5093069" y="336881"/>
                </a:cubicBezTo>
                <a:cubicBezTo>
                  <a:pt x="5254452" y="332727"/>
                  <a:pt x="5415836" y="262558"/>
                  <a:pt x="5560606" y="270868"/>
                </a:cubicBezTo>
                <a:cubicBezTo>
                  <a:pt x="5535686" y="283102"/>
                  <a:pt x="5539544" y="295335"/>
                  <a:pt x="5514920" y="311954"/>
                </a:cubicBezTo>
                <a:cubicBezTo>
                  <a:pt x="5519074" y="320262"/>
                  <a:pt x="5527380" y="328802"/>
                  <a:pt x="5527380" y="336881"/>
                </a:cubicBezTo>
                <a:cubicBezTo>
                  <a:pt x="5531534" y="341036"/>
                  <a:pt x="5519074" y="344960"/>
                  <a:pt x="5519074" y="344960"/>
                </a:cubicBezTo>
                <a:cubicBezTo>
                  <a:pt x="5523227" y="349115"/>
                  <a:pt x="5531238" y="349115"/>
                  <a:pt x="5535390" y="353269"/>
                </a:cubicBezTo>
                <a:cubicBezTo>
                  <a:pt x="5510471" y="365733"/>
                  <a:pt x="5477541" y="374043"/>
                  <a:pt x="5448766" y="382352"/>
                </a:cubicBezTo>
                <a:cubicBezTo>
                  <a:pt x="5473388" y="378198"/>
                  <a:pt x="5502460" y="374273"/>
                  <a:pt x="5527380" y="370119"/>
                </a:cubicBezTo>
                <a:cubicBezTo>
                  <a:pt x="5531534" y="370119"/>
                  <a:pt x="5535390" y="373812"/>
                  <a:pt x="5535390" y="373812"/>
                </a:cubicBezTo>
                <a:cubicBezTo>
                  <a:pt x="5531238" y="377967"/>
                  <a:pt x="5531238" y="378198"/>
                  <a:pt x="5531238" y="378198"/>
                </a:cubicBezTo>
                <a:cubicBezTo>
                  <a:pt x="5531238" y="382121"/>
                  <a:pt x="5523227" y="386507"/>
                  <a:pt x="5523227" y="386507"/>
                </a:cubicBezTo>
                <a:cubicBezTo>
                  <a:pt x="5519074" y="390662"/>
                  <a:pt x="5519074" y="390662"/>
                  <a:pt x="5519074" y="394817"/>
                </a:cubicBezTo>
                <a:cubicBezTo>
                  <a:pt x="5519074" y="394817"/>
                  <a:pt x="5519074" y="407050"/>
                  <a:pt x="5514920" y="411204"/>
                </a:cubicBezTo>
                <a:cubicBezTo>
                  <a:pt x="5510767" y="411204"/>
                  <a:pt x="5510767" y="415359"/>
                  <a:pt x="5514920" y="415359"/>
                </a:cubicBezTo>
                <a:cubicBezTo>
                  <a:pt x="5514920" y="415359"/>
                  <a:pt x="5514920" y="415359"/>
                  <a:pt x="5510767" y="419514"/>
                </a:cubicBezTo>
                <a:cubicBezTo>
                  <a:pt x="5498308" y="423669"/>
                  <a:pt x="5481992" y="423669"/>
                  <a:pt x="5465378" y="427823"/>
                </a:cubicBezTo>
                <a:cubicBezTo>
                  <a:pt x="5481992" y="431978"/>
                  <a:pt x="5498308" y="435902"/>
                  <a:pt x="5510767" y="440056"/>
                </a:cubicBezTo>
                <a:cubicBezTo>
                  <a:pt x="5506614" y="448366"/>
                  <a:pt x="5498604" y="469371"/>
                  <a:pt x="5498604" y="469371"/>
                </a:cubicBezTo>
                <a:cubicBezTo>
                  <a:pt x="5432449" y="514842"/>
                  <a:pt x="5365997" y="514611"/>
                  <a:pt x="5291536" y="522921"/>
                </a:cubicBezTo>
                <a:cubicBezTo>
                  <a:pt x="5320608" y="514611"/>
                  <a:pt x="5349384" y="510687"/>
                  <a:pt x="5386763" y="502377"/>
                </a:cubicBezTo>
                <a:cubicBezTo>
                  <a:pt x="5357690" y="506532"/>
                  <a:pt x="5332771" y="506302"/>
                  <a:pt x="5312302" y="510456"/>
                </a:cubicBezTo>
                <a:cubicBezTo>
                  <a:pt x="5320311" y="502146"/>
                  <a:pt x="5336924" y="502377"/>
                  <a:pt x="5349384" y="498223"/>
                </a:cubicBezTo>
                <a:cubicBezTo>
                  <a:pt x="5312302" y="502377"/>
                  <a:pt x="5275218" y="506302"/>
                  <a:pt x="5237840" y="510456"/>
                </a:cubicBezTo>
                <a:cubicBezTo>
                  <a:pt x="5283525" y="493837"/>
                  <a:pt x="5328618" y="485527"/>
                  <a:pt x="5378456" y="477448"/>
                </a:cubicBezTo>
                <a:cubicBezTo>
                  <a:pt x="5291536" y="477448"/>
                  <a:pt x="5200758" y="485758"/>
                  <a:pt x="5109682" y="502377"/>
                </a:cubicBezTo>
                <a:cubicBezTo>
                  <a:pt x="5163674" y="485758"/>
                  <a:pt x="5221524" y="464985"/>
                  <a:pt x="5275218" y="452521"/>
                </a:cubicBezTo>
                <a:cubicBezTo>
                  <a:pt x="5275218" y="452521"/>
                  <a:pt x="5275218" y="452521"/>
                  <a:pt x="5271066" y="452521"/>
                </a:cubicBezTo>
                <a:cubicBezTo>
                  <a:pt x="5262759" y="452521"/>
                  <a:pt x="5250299" y="456675"/>
                  <a:pt x="5241992" y="456675"/>
                </a:cubicBezTo>
                <a:cubicBezTo>
                  <a:pt x="5233984" y="460830"/>
                  <a:pt x="5225380" y="461061"/>
                  <a:pt x="5221226" y="461061"/>
                </a:cubicBezTo>
                <a:cubicBezTo>
                  <a:pt x="5113835" y="481604"/>
                  <a:pt x="4915666" y="568392"/>
                  <a:pt x="4799672" y="547617"/>
                </a:cubicBezTo>
                <a:cubicBezTo>
                  <a:pt x="4828745" y="551773"/>
                  <a:pt x="4865827" y="555927"/>
                  <a:pt x="4902910" y="551773"/>
                </a:cubicBezTo>
                <a:cubicBezTo>
                  <a:pt x="4882144" y="560082"/>
                  <a:pt x="4865827" y="564467"/>
                  <a:pt x="4840908" y="568621"/>
                </a:cubicBezTo>
                <a:cubicBezTo>
                  <a:pt x="4849214" y="576931"/>
                  <a:pt x="4869980" y="585010"/>
                  <a:pt x="4882440" y="589165"/>
                </a:cubicBezTo>
                <a:cubicBezTo>
                  <a:pt x="4828745" y="605784"/>
                  <a:pt x="4787508" y="630481"/>
                  <a:pt x="4766742" y="663719"/>
                </a:cubicBezTo>
                <a:cubicBezTo>
                  <a:pt x="4812132" y="680107"/>
                  <a:pt x="4886593" y="671797"/>
                  <a:pt x="4944442" y="671797"/>
                </a:cubicBezTo>
                <a:cubicBezTo>
                  <a:pt x="4840908" y="708959"/>
                  <a:pt x="4713048" y="787436"/>
                  <a:pt x="4609512" y="837062"/>
                </a:cubicBezTo>
                <a:cubicBezTo>
                  <a:pt x="4845358" y="804055"/>
                  <a:pt x="5365997" y="717268"/>
                  <a:pt x="5552004" y="659563"/>
                </a:cubicBezTo>
                <a:cubicBezTo>
                  <a:pt x="5556157" y="655409"/>
                  <a:pt x="5568616" y="655409"/>
                  <a:pt x="5572770" y="655409"/>
                </a:cubicBezTo>
                <a:cubicBezTo>
                  <a:pt x="5584932" y="655409"/>
                  <a:pt x="5601842" y="655409"/>
                  <a:pt x="5618158" y="655409"/>
                </a:cubicBezTo>
                <a:cubicBezTo>
                  <a:pt x="5622312" y="655409"/>
                  <a:pt x="5622609" y="659333"/>
                  <a:pt x="5622609" y="667411"/>
                </a:cubicBezTo>
                <a:cubicBezTo>
                  <a:pt x="5622609" y="671567"/>
                  <a:pt x="5626465" y="675952"/>
                  <a:pt x="5626465" y="675952"/>
                </a:cubicBezTo>
                <a:cubicBezTo>
                  <a:pt x="5626465" y="688186"/>
                  <a:pt x="5626465" y="692571"/>
                  <a:pt x="5618158" y="696725"/>
                </a:cubicBezTo>
                <a:cubicBezTo>
                  <a:pt x="5605996" y="709190"/>
                  <a:pt x="5589086" y="721192"/>
                  <a:pt x="5572770" y="733656"/>
                </a:cubicBezTo>
                <a:cubicBezTo>
                  <a:pt x="5568616" y="737811"/>
                  <a:pt x="5572770" y="741965"/>
                  <a:pt x="5576923" y="741965"/>
                </a:cubicBezTo>
                <a:cubicBezTo>
                  <a:pt x="5585230" y="746120"/>
                  <a:pt x="5597392" y="750505"/>
                  <a:pt x="5609852" y="758815"/>
                </a:cubicBezTo>
                <a:cubicBezTo>
                  <a:pt x="5614005" y="754661"/>
                  <a:pt x="5622312" y="737811"/>
                  <a:pt x="5626465" y="737811"/>
                </a:cubicBezTo>
                <a:cubicBezTo>
                  <a:pt x="5626465" y="741965"/>
                  <a:pt x="5626465" y="746351"/>
                  <a:pt x="5626465" y="750275"/>
                </a:cubicBezTo>
                <a:cubicBezTo>
                  <a:pt x="5622312" y="754430"/>
                  <a:pt x="5622312" y="762969"/>
                  <a:pt x="5626465" y="762969"/>
                </a:cubicBezTo>
                <a:cubicBezTo>
                  <a:pt x="5626465" y="767125"/>
                  <a:pt x="5626465" y="766663"/>
                  <a:pt x="5626465" y="766663"/>
                </a:cubicBezTo>
                <a:cubicBezTo>
                  <a:pt x="5630322" y="766663"/>
                  <a:pt x="5630322" y="771048"/>
                  <a:pt x="5626465" y="775203"/>
                </a:cubicBezTo>
                <a:cubicBezTo>
                  <a:pt x="5609852" y="795746"/>
                  <a:pt x="5593536" y="816519"/>
                  <a:pt x="5576923" y="837062"/>
                </a:cubicBezTo>
                <a:cubicBezTo>
                  <a:pt x="5572770" y="837062"/>
                  <a:pt x="5568616" y="837062"/>
                  <a:pt x="5568616" y="832907"/>
                </a:cubicBezTo>
                <a:cubicBezTo>
                  <a:pt x="5572770" y="828753"/>
                  <a:pt x="5572770" y="820674"/>
                  <a:pt x="5572770" y="812365"/>
                </a:cubicBezTo>
                <a:cubicBezTo>
                  <a:pt x="5576923" y="808209"/>
                  <a:pt x="5572770" y="808209"/>
                  <a:pt x="5568616" y="808209"/>
                </a:cubicBezTo>
                <a:cubicBezTo>
                  <a:pt x="5556157" y="820674"/>
                  <a:pt x="5543697" y="833138"/>
                  <a:pt x="5531238" y="845372"/>
                </a:cubicBezTo>
                <a:cubicBezTo>
                  <a:pt x="5527084" y="853680"/>
                  <a:pt x="5523227" y="861990"/>
                  <a:pt x="5519074" y="870300"/>
                </a:cubicBezTo>
                <a:cubicBezTo>
                  <a:pt x="5510767" y="882533"/>
                  <a:pt x="5502460" y="890842"/>
                  <a:pt x="5490001" y="903307"/>
                </a:cubicBezTo>
                <a:cubicBezTo>
                  <a:pt x="5490001" y="911616"/>
                  <a:pt x="5490298" y="919926"/>
                  <a:pt x="5494154" y="919926"/>
                </a:cubicBezTo>
                <a:cubicBezTo>
                  <a:pt x="5498308" y="924080"/>
                  <a:pt x="5502460" y="928003"/>
                  <a:pt x="5502460" y="932159"/>
                </a:cubicBezTo>
                <a:cubicBezTo>
                  <a:pt x="5506318" y="936313"/>
                  <a:pt x="5506318" y="940699"/>
                  <a:pt x="5502460" y="944623"/>
                </a:cubicBezTo>
                <a:cubicBezTo>
                  <a:pt x="5494154" y="961242"/>
                  <a:pt x="5485848" y="973705"/>
                  <a:pt x="5477541" y="990324"/>
                </a:cubicBezTo>
                <a:cubicBezTo>
                  <a:pt x="5494154" y="986170"/>
                  <a:pt x="5506614" y="982015"/>
                  <a:pt x="5519074" y="977861"/>
                </a:cubicBezTo>
                <a:cubicBezTo>
                  <a:pt x="5519074" y="982015"/>
                  <a:pt x="5519074" y="990324"/>
                  <a:pt x="5519074" y="994480"/>
                </a:cubicBezTo>
                <a:cubicBezTo>
                  <a:pt x="5514920" y="998634"/>
                  <a:pt x="5514920" y="1006713"/>
                  <a:pt x="5519074" y="1006713"/>
                </a:cubicBezTo>
                <a:cubicBezTo>
                  <a:pt x="5523227" y="1015022"/>
                  <a:pt x="5527084" y="1002558"/>
                  <a:pt x="5531238" y="1002558"/>
                </a:cubicBezTo>
                <a:cubicBezTo>
                  <a:pt x="5535390" y="1002558"/>
                  <a:pt x="5535390" y="1002558"/>
                  <a:pt x="5539544" y="1006713"/>
                </a:cubicBezTo>
                <a:cubicBezTo>
                  <a:pt x="5274922" y="1093499"/>
                  <a:pt x="4969362" y="1126737"/>
                  <a:pt x="4642738" y="1201060"/>
                </a:cubicBezTo>
                <a:cubicBezTo>
                  <a:pt x="4299502" y="1275614"/>
                  <a:pt x="3918887" y="1370711"/>
                  <a:pt x="3538568" y="1515433"/>
                </a:cubicBezTo>
                <a:cubicBezTo>
                  <a:pt x="3530262" y="1515433"/>
                  <a:pt x="3530558" y="1519819"/>
                  <a:pt x="3530558" y="1519819"/>
                </a:cubicBezTo>
                <a:cubicBezTo>
                  <a:pt x="3534711" y="1519819"/>
                  <a:pt x="3543018" y="1519588"/>
                  <a:pt x="3546875" y="1515433"/>
                </a:cubicBezTo>
                <a:cubicBezTo>
                  <a:pt x="3923336" y="1379021"/>
                  <a:pt x="4299502" y="1279769"/>
                  <a:pt x="4642738" y="1213525"/>
                </a:cubicBezTo>
                <a:cubicBezTo>
                  <a:pt x="4903206" y="1159745"/>
                  <a:pt x="5126295" y="1122583"/>
                  <a:pt x="5349384" y="1072957"/>
                </a:cubicBezTo>
                <a:cubicBezTo>
                  <a:pt x="5419693" y="1056339"/>
                  <a:pt x="5485848" y="1039951"/>
                  <a:pt x="5543697" y="1019176"/>
                </a:cubicBezTo>
                <a:cubicBezTo>
                  <a:pt x="5543697" y="1027486"/>
                  <a:pt x="5552300" y="1027717"/>
                  <a:pt x="5556157" y="1027717"/>
                </a:cubicBezTo>
                <a:cubicBezTo>
                  <a:pt x="5585230" y="1023562"/>
                  <a:pt x="5614005" y="1019176"/>
                  <a:pt x="5643078" y="1015022"/>
                </a:cubicBezTo>
                <a:cubicBezTo>
                  <a:pt x="5647231" y="1015022"/>
                  <a:pt x="5647231" y="1019176"/>
                  <a:pt x="5643078" y="1019176"/>
                </a:cubicBezTo>
                <a:cubicBezTo>
                  <a:pt x="5622312" y="1031641"/>
                  <a:pt x="5605996" y="1044105"/>
                  <a:pt x="5589383" y="1052414"/>
                </a:cubicBezTo>
                <a:cubicBezTo>
                  <a:pt x="5585230" y="1056570"/>
                  <a:pt x="5585230" y="1060493"/>
                  <a:pt x="5585230" y="1064647"/>
                </a:cubicBezTo>
                <a:cubicBezTo>
                  <a:pt x="5589383" y="1064647"/>
                  <a:pt x="5593239" y="1068803"/>
                  <a:pt x="5597392" y="1072957"/>
                </a:cubicBezTo>
                <a:cubicBezTo>
                  <a:pt x="5601546" y="1072957"/>
                  <a:pt x="5601546" y="1081266"/>
                  <a:pt x="5601546" y="1081266"/>
                </a:cubicBezTo>
                <a:cubicBezTo>
                  <a:pt x="5601546" y="1081266"/>
                  <a:pt x="5605698" y="1081266"/>
                  <a:pt x="5609852" y="1081266"/>
                </a:cubicBezTo>
                <a:cubicBezTo>
                  <a:pt x="5634772" y="1077112"/>
                  <a:pt x="5663844" y="1072957"/>
                  <a:pt x="5688764" y="1068803"/>
                </a:cubicBezTo>
                <a:cubicBezTo>
                  <a:pt x="5692917" y="1068803"/>
                  <a:pt x="5692917" y="1072957"/>
                  <a:pt x="5688764" y="1072957"/>
                </a:cubicBezTo>
                <a:cubicBezTo>
                  <a:pt x="5684610" y="1077112"/>
                  <a:pt x="5676008" y="1085422"/>
                  <a:pt x="5671854" y="1089576"/>
                </a:cubicBezTo>
                <a:cubicBezTo>
                  <a:pt x="5597392" y="1118659"/>
                  <a:pt x="5514920" y="1147280"/>
                  <a:pt x="5428000" y="1172208"/>
                </a:cubicBezTo>
                <a:cubicBezTo>
                  <a:pt x="5175838" y="1250687"/>
                  <a:pt x="4931686" y="1288079"/>
                  <a:pt x="4646596" y="1354323"/>
                </a:cubicBezTo>
                <a:cubicBezTo>
                  <a:pt x="4522591" y="1383175"/>
                  <a:pt x="4394730" y="1416413"/>
                  <a:pt x="4262419" y="1453575"/>
                </a:cubicBezTo>
                <a:cubicBezTo>
                  <a:pt x="4175498" y="1470193"/>
                  <a:pt x="4084423" y="1490736"/>
                  <a:pt x="3989195" y="1515433"/>
                </a:cubicBezTo>
                <a:cubicBezTo>
                  <a:pt x="4109342" y="1478271"/>
                  <a:pt x="4225040" y="1449419"/>
                  <a:pt x="4332431" y="1416182"/>
                </a:cubicBezTo>
                <a:cubicBezTo>
                  <a:pt x="4580440" y="1350168"/>
                  <a:pt x="4803826" y="1287848"/>
                  <a:pt x="5014750" y="1238222"/>
                </a:cubicBezTo>
                <a:cubicBezTo>
                  <a:pt x="5051834" y="1230143"/>
                  <a:pt x="5076753" y="1217679"/>
                  <a:pt x="5076753" y="1205216"/>
                </a:cubicBezTo>
                <a:cubicBezTo>
                  <a:pt x="5076753" y="1196906"/>
                  <a:pt x="5051834" y="1192751"/>
                  <a:pt x="5018904" y="1201060"/>
                </a:cubicBezTo>
                <a:cubicBezTo>
                  <a:pt x="4799672" y="1242377"/>
                  <a:pt x="4572430" y="1300312"/>
                  <a:pt x="4320268" y="1370711"/>
                </a:cubicBezTo>
                <a:cubicBezTo>
                  <a:pt x="3981186" y="1465808"/>
                  <a:pt x="3609174" y="1560904"/>
                  <a:pt x="3208088" y="1676775"/>
                </a:cubicBezTo>
                <a:cubicBezTo>
                  <a:pt x="2761614" y="1800954"/>
                  <a:pt x="2277761" y="1958140"/>
                  <a:pt x="1769284" y="2181341"/>
                </a:cubicBezTo>
                <a:cubicBezTo>
                  <a:pt x="1740508" y="2189650"/>
                  <a:pt x="1723895" y="2202114"/>
                  <a:pt x="1727752" y="2206268"/>
                </a:cubicBezTo>
                <a:cubicBezTo>
                  <a:pt x="1731905" y="2210193"/>
                  <a:pt x="1761274" y="2206037"/>
                  <a:pt x="1781744" y="2197728"/>
                </a:cubicBezTo>
                <a:cubicBezTo>
                  <a:pt x="1777591" y="2197728"/>
                  <a:pt x="1773438" y="2197728"/>
                  <a:pt x="1769284" y="2197728"/>
                </a:cubicBezTo>
                <a:cubicBezTo>
                  <a:pt x="2054671" y="2106787"/>
                  <a:pt x="2335609" y="2007535"/>
                  <a:pt x="2596077" y="1920517"/>
                </a:cubicBezTo>
                <a:cubicBezTo>
                  <a:pt x="2691306" y="1908284"/>
                  <a:pt x="2786237" y="1887741"/>
                  <a:pt x="2885618" y="1866968"/>
                </a:cubicBezTo>
                <a:cubicBezTo>
                  <a:pt x="2794544" y="1895820"/>
                  <a:pt x="2695459" y="1924672"/>
                  <a:pt x="2596077" y="1957909"/>
                </a:cubicBezTo>
                <a:cubicBezTo>
                  <a:pt x="2302680" y="2061316"/>
                  <a:pt x="2033904" y="2181110"/>
                  <a:pt x="1748814" y="2317522"/>
                </a:cubicBezTo>
                <a:cubicBezTo>
                  <a:pt x="1744661" y="2325831"/>
                  <a:pt x="1748814" y="2326062"/>
                  <a:pt x="1752967" y="2330217"/>
                </a:cubicBezTo>
                <a:cubicBezTo>
                  <a:pt x="1740508" y="2334372"/>
                  <a:pt x="1740508" y="2338527"/>
                  <a:pt x="1752967" y="2338527"/>
                </a:cubicBezTo>
                <a:cubicBezTo>
                  <a:pt x="1765427" y="2338527"/>
                  <a:pt x="1782040" y="2330217"/>
                  <a:pt x="1790347" y="2326062"/>
                </a:cubicBezTo>
                <a:cubicBezTo>
                  <a:pt x="2546831" y="2024154"/>
                  <a:pt x="3224701" y="1817342"/>
                  <a:pt x="3811792" y="1635458"/>
                </a:cubicBezTo>
                <a:cubicBezTo>
                  <a:pt x="3811792" y="1635458"/>
                  <a:pt x="3815649" y="1635227"/>
                  <a:pt x="3819802" y="1631073"/>
                </a:cubicBezTo>
                <a:cubicBezTo>
                  <a:pt x="3927194" y="1602221"/>
                  <a:pt x="4034881" y="1573369"/>
                  <a:pt x="4134262" y="1548671"/>
                </a:cubicBezTo>
                <a:cubicBezTo>
                  <a:pt x="4150875" y="1544517"/>
                  <a:pt x="4171048" y="1535976"/>
                  <a:pt x="4171048" y="1531821"/>
                </a:cubicBezTo>
                <a:cubicBezTo>
                  <a:pt x="4171048" y="1527898"/>
                  <a:pt x="4163038" y="1527667"/>
                  <a:pt x="4163038" y="1527667"/>
                </a:cubicBezTo>
                <a:cubicBezTo>
                  <a:pt x="4204571" y="1515433"/>
                  <a:pt x="4245806" y="1499046"/>
                  <a:pt x="4282890" y="1486581"/>
                </a:cubicBezTo>
                <a:cubicBezTo>
                  <a:pt x="4299502" y="1482427"/>
                  <a:pt x="4311962" y="1474117"/>
                  <a:pt x="4320268" y="1469962"/>
                </a:cubicBezTo>
                <a:cubicBezTo>
                  <a:pt x="4402740" y="1453344"/>
                  <a:pt x="4477202" y="1440879"/>
                  <a:pt x="4551366" y="1428415"/>
                </a:cubicBezTo>
                <a:cubicBezTo>
                  <a:pt x="4530898" y="1436725"/>
                  <a:pt x="4502121" y="1445265"/>
                  <a:pt x="4477202" y="1449419"/>
                </a:cubicBezTo>
                <a:cubicBezTo>
                  <a:pt x="4026574" y="1577523"/>
                  <a:pt x="3530262" y="1755252"/>
                  <a:pt x="3063318" y="1970374"/>
                </a:cubicBezTo>
                <a:cubicBezTo>
                  <a:pt x="3055012" y="1974528"/>
                  <a:pt x="3055012" y="1978683"/>
                  <a:pt x="3059165" y="1978683"/>
                </a:cubicBezTo>
                <a:cubicBezTo>
                  <a:pt x="3067471" y="1978683"/>
                  <a:pt x="3075778" y="1978683"/>
                  <a:pt x="3084084" y="1974528"/>
                </a:cubicBezTo>
                <a:cubicBezTo>
                  <a:pt x="3538864" y="1784336"/>
                  <a:pt x="3976736" y="1631304"/>
                  <a:pt x="4390280" y="1515433"/>
                </a:cubicBezTo>
                <a:cubicBezTo>
                  <a:pt x="4539204" y="1499046"/>
                  <a:pt x="4716904" y="1449419"/>
                  <a:pt x="4869684" y="1412027"/>
                </a:cubicBezTo>
                <a:cubicBezTo>
                  <a:pt x="4886297" y="1407873"/>
                  <a:pt x="4898757" y="1399563"/>
                  <a:pt x="4902910" y="1395408"/>
                </a:cubicBezTo>
                <a:cubicBezTo>
                  <a:pt x="4902910" y="1391254"/>
                  <a:pt x="4890450" y="1387329"/>
                  <a:pt x="4874134" y="1391485"/>
                </a:cubicBezTo>
                <a:cubicBezTo>
                  <a:pt x="4815988" y="1403948"/>
                  <a:pt x="4762589" y="1416182"/>
                  <a:pt x="4704741" y="1428415"/>
                </a:cubicBezTo>
                <a:cubicBezTo>
                  <a:pt x="4775049" y="1412027"/>
                  <a:pt x="4845060" y="1395639"/>
                  <a:pt x="4915370" y="1379021"/>
                </a:cubicBezTo>
                <a:cubicBezTo>
                  <a:pt x="4952749" y="1374866"/>
                  <a:pt x="4989831" y="1370711"/>
                  <a:pt x="5026914" y="1366556"/>
                </a:cubicBezTo>
                <a:cubicBezTo>
                  <a:pt x="5039374" y="1366556"/>
                  <a:pt x="5055987" y="1362633"/>
                  <a:pt x="5060140" y="1354323"/>
                </a:cubicBezTo>
                <a:cubicBezTo>
                  <a:pt x="5063996" y="1350168"/>
                  <a:pt x="5064294" y="1350168"/>
                  <a:pt x="5064294" y="1350168"/>
                </a:cubicBezTo>
                <a:cubicBezTo>
                  <a:pt x="5283229" y="1300543"/>
                  <a:pt x="5485848" y="1258995"/>
                  <a:pt x="5671854" y="1209370"/>
                </a:cubicBezTo>
                <a:cubicBezTo>
                  <a:pt x="5680161" y="1213525"/>
                  <a:pt x="5688468" y="1222064"/>
                  <a:pt x="5700927" y="1226220"/>
                </a:cubicBezTo>
                <a:cubicBezTo>
                  <a:pt x="5705080" y="1226220"/>
                  <a:pt x="5705080" y="1225758"/>
                  <a:pt x="5700927" y="1229912"/>
                </a:cubicBezTo>
                <a:cubicBezTo>
                  <a:pt x="5671854" y="1250687"/>
                  <a:pt x="5647231" y="1267535"/>
                  <a:pt x="5618158" y="1288079"/>
                </a:cubicBezTo>
                <a:cubicBezTo>
                  <a:pt x="5618158" y="1292233"/>
                  <a:pt x="5618456" y="1300312"/>
                  <a:pt x="5622609" y="1300312"/>
                </a:cubicBezTo>
                <a:cubicBezTo>
                  <a:pt x="5622609" y="1304466"/>
                  <a:pt x="5626465" y="1304466"/>
                  <a:pt x="5626465" y="1304466"/>
                </a:cubicBezTo>
                <a:cubicBezTo>
                  <a:pt x="5630322" y="1308621"/>
                  <a:pt x="5626465" y="1312776"/>
                  <a:pt x="5626465" y="1312776"/>
                </a:cubicBezTo>
                <a:cubicBezTo>
                  <a:pt x="5618158" y="1325240"/>
                  <a:pt x="5614005" y="1333550"/>
                  <a:pt x="5609852" y="1346014"/>
                </a:cubicBezTo>
                <a:cubicBezTo>
                  <a:pt x="5605698" y="1350168"/>
                  <a:pt x="5605698" y="1350168"/>
                  <a:pt x="5609852" y="1350168"/>
                </a:cubicBezTo>
                <a:cubicBezTo>
                  <a:pt x="5622312" y="1346014"/>
                  <a:pt x="5634772" y="1346014"/>
                  <a:pt x="5647231" y="1346014"/>
                </a:cubicBezTo>
                <a:cubicBezTo>
                  <a:pt x="5651384" y="1337704"/>
                  <a:pt x="5659394" y="1337473"/>
                  <a:pt x="5663548" y="1337473"/>
                </a:cubicBezTo>
                <a:cubicBezTo>
                  <a:pt x="5663548" y="1358247"/>
                  <a:pt x="5667701" y="1370942"/>
                  <a:pt x="5671854" y="1387329"/>
                </a:cubicBezTo>
                <a:cubicBezTo>
                  <a:pt x="5676008" y="1387329"/>
                  <a:pt x="5680457" y="1391254"/>
                  <a:pt x="5684314" y="1395408"/>
                </a:cubicBezTo>
                <a:cubicBezTo>
                  <a:pt x="5692620" y="1403718"/>
                  <a:pt x="5705080" y="1412258"/>
                  <a:pt x="5717540" y="1420567"/>
                </a:cubicBezTo>
                <a:cubicBezTo>
                  <a:pt x="5717540" y="1420567"/>
                  <a:pt x="5717540" y="1420567"/>
                  <a:pt x="5713387" y="1420567"/>
                </a:cubicBezTo>
                <a:cubicBezTo>
                  <a:pt x="5696774" y="1436956"/>
                  <a:pt x="5676304" y="1457498"/>
                  <a:pt x="5655538" y="1474117"/>
                </a:cubicBezTo>
                <a:cubicBezTo>
                  <a:pt x="5651384" y="1469962"/>
                  <a:pt x="5647231" y="1474117"/>
                  <a:pt x="5643078" y="1478271"/>
                </a:cubicBezTo>
                <a:cubicBezTo>
                  <a:pt x="5609852" y="1519588"/>
                  <a:pt x="5581076" y="1556750"/>
                  <a:pt x="5552004" y="1593911"/>
                </a:cubicBezTo>
                <a:cubicBezTo>
                  <a:pt x="5543993" y="1598065"/>
                  <a:pt x="5543993" y="1602221"/>
                  <a:pt x="5552004" y="1602221"/>
                </a:cubicBezTo>
                <a:cubicBezTo>
                  <a:pt x="5556157" y="1602221"/>
                  <a:pt x="5560310" y="1602221"/>
                  <a:pt x="5568616" y="1602221"/>
                </a:cubicBezTo>
                <a:cubicBezTo>
                  <a:pt x="5568616" y="1606375"/>
                  <a:pt x="5568320" y="1606375"/>
                  <a:pt x="5564464" y="1606375"/>
                </a:cubicBezTo>
                <a:cubicBezTo>
                  <a:pt x="5560310" y="1610530"/>
                  <a:pt x="5556157" y="1610761"/>
                  <a:pt x="5556157" y="1614684"/>
                </a:cubicBezTo>
                <a:cubicBezTo>
                  <a:pt x="5552300" y="1618840"/>
                  <a:pt x="5552300" y="1622763"/>
                  <a:pt x="5556157" y="1622763"/>
                </a:cubicBezTo>
                <a:cubicBezTo>
                  <a:pt x="5560310" y="1622763"/>
                  <a:pt x="5564464" y="1622763"/>
                  <a:pt x="5568616" y="1622763"/>
                </a:cubicBezTo>
                <a:cubicBezTo>
                  <a:pt x="5572770" y="1622763"/>
                  <a:pt x="5576923" y="1622763"/>
                  <a:pt x="5581076" y="1622763"/>
                </a:cubicBezTo>
                <a:cubicBezTo>
                  <a:pt x="5609852" y="1618609"/>
                  <a:pt x="5643078" y="1614684"/>
                  <a:pt x="5671854" y="1606375"/>
                </a:cubicBezTo>
                <a:cubicBezTo>
                  <a:pt x="5676008" y="1606375"/>
                  <a:pt x="5680161" y="1610761"/>
                  <a:pt x="5676008" y="1614684"/>
                </a:cubicBezTo>
                <a:cubicBezTo>
                  <a:pt x="5676008" y="1618840"/>
                  <a:pt x="5676008" y="1622763"/>
                  <a:pt x="5676008" y="1622763"/>
                </a:cubicBezTo>
                <a:cubicBezTo>
                  <a:pt x="5671854" y="1626917"/>
                  <a:pt x="5667701" y="1631073"/>
                  <a:pt x="5663548" y="1631073"/>
                </a:cubicBezTo>
                <a:cubicBezTo>
                  <a:pt x="5609852" y="1656001"/>
                  <a:pt x="5560310" y="1685084"/>
                  <a:pt x="5502460" y="1709782"/>
                </a:cubicBezTo>
                <a:cubicBezTo>
                  <a:pt x="5498308" y="1713936"/>
                  <a:pt x="5494154" y="1717859"/>
                  <a:pt x="5485848" y="1722015"/>
                </a:cubicBezTo>
                <a:cubicBezTo>
                  <a:pt x="5361844" y="1800723"/>
                  <a:pt x="5233686" y="1891896"/>
                  <a:pt x="5101376" y="1978683"/>
                </a:cubicBezTo>
                <a:cubicBezTo>
                  <a:pt x="5097222" y="1978683"/>
                  <a:pt x="5089213" y="1982607"/>
                  <a:pt x="5080906" y="1986762"/>
                </a:cubicBezTo>
                <a:cubicBezTo>
                  <a:pt x="5035517" y="2011690"/>
                  <a:pt x="4977668" y="2032232"/>
                  <a:pt x="4927830" y="2057161"/>
                </a:cubicBezTo>
                <a:cubicBezTo>
                  <a:pt x="4923972" y="2061316"/>
                  <a:pt x="4915370" y="2061316"/>
                  <a:pt x="4911216" y="2065470"/>
                </a:cubicBezTo>
                <a:cubicBezTo>
                  <a:pt x="4882440" y="2086243"/>
                  <a:pt x="4853367" y="2110941"/>
                  <a:pt x="4828745" y="2131714"/>
                </a:cubicBezTo>
                <a:cubicBezTo>
                  <a:pt x="4820438" y="2131714"/>
                  <a:pt x="4820438" y="2135870"/>
                  <a:pt x="4828745" y="2135870"/>
                </a:cubicBezTo>
                <a:cubicBezTo>
                  <a:pt x="4837052" y="2131714"/>
                  <a:pt x="4849511" y="2131714"/>
                  <a:pt x="4861674" y="2131714"/>
                </a:cubicBezTo>
                <a:cubicBezTo>
                  <a:pt x="4832898" y="2140024"/>
                  <a:pt x="4807978" y="2152257"/>
                  <a:pt x="4783059" y="2168876"/>
                </a:cubicBezTo>
                <a:cubicBezTo>
                  <a:pt x="4774752" y="2168876"/>
                  <a:pt x="4770600" y="2173031"/>
                  <a:pt x="4770600" y="2177185"/>
                </a:cubicBezTo>
                <a:cubicBezTo>
                  <a:pt x="4766446" y="2181341"/>
                  <a:pt x="4770600" y="2185264"/>
                  <a:pt x="4774752" y="2185264"/>
                </a:cubicBezTo>
                <a:cubicBezTo>
                  <a:pt x="4803826" y="2181110"/>
                  <a:pt x="4828745" y="2177185"/>
                  <a:pt x="4861674" y="2173031"/>
                </a:cubicBezTo>
                <a:cubicBezTo>
                  <a:pt x="4865827" y="2173031"/>
                  <a:pt x="4878286" y="2173031"/>
                  <a:pt x="4882440" y="2168876"/>
                </a:cubicBezTo>
                <a:cubicBezTo>
                  <a:pt x="5101376" y="2110941"/>
                  <a:pt x="5312302" y="2061547"/>
                  <a:pt x="5506614" y="2011920"/>
                </a:cubicBezTo>
                <a:cubicBezTo>
                  <a:pt x="5510767" y="2011920"/>
                  <a:pt x="5519074" y="2007766"/>
                  <a:pt x="5523227" y="2007766"/>
                </a:cubicBezTo>
                <a:cubicBezTo>
                  <a:pt x="5630618" y="1974528"/>
                  <a:pt x="5733856" y="1949601"/>
                  <a:pt x="5829084" y="1924672"/>
                </a:cubicBezTo>
                <a:cubicBezTo>
                  <a:pt x="5833238" y="1920748"/>
                  <a:pt x="5841544" y="1920517"/>
                  <a:pt x="5841544" y="1920517"/>
                </a:cubicBezTo>
                <a:cubicBezTo>
                  <a:pt x="5924312" y="1899974"/>
                  <a:pt x="6002630" y="1883355"/>
                  <a:pt x="6077093" y="1862813"/>
                </a:cubicBezTo>
                <a:cubicBezTo>
                  <a:pt x="6081246" y="1862813"/>
                  <a:pt x="6081246" y="1862813"/>
                  <a:pt x="6077093" y="1866968"/>
                </a:cubicBezTo>
                <a:cubicBezTo>
                  <a:pt x="6077093" y="1871122"/>
                  <a:pt x="6072940" y="1875278"/>
                  <a:pt x="6077093" y="1879432"/>
                </a:cubicBezTo>
                <a:cubicBezTo>
                  <a:pt x="6081246" y="1883586"/>
                  <a:pt x="6081246" y="1883586"/>
                  <a:pt x="6081246" y="1883586"/>
                </a:cubicBezTo>
                <a:cubicBezTo>
                  <a:pt x="6085400" y="1887741"/>
                  <a:pt x="6085400" y="1891665"/>
                  <a:pt x="6081246" y="1895820"/>
                </a:cubicBezTo>
                <a:cubicBezTo>
                  <a:pt x="6068786" y="1904130"/>
                  <a:pt x="6056326" y="1908515"/>
                  <a:pt x="6043867" y="1916824"/>
                </a:cubicBezTo>
                <a:cubicBezTo>
                  <a:pt x="6043867" y="1920978"/>
                  <a:pt x="6043867" y="1924672"/>
                  <a:pt x="6048020" y="1924672"/>
                </a:cubicBezTo>
                <a:cubicBezTo>
                  <a:pt x="6118328" y="1912438"/>
                  <a:pt x="6180331" y="1899974"/>
                  <a:pt x="6246486" y="1891665"/>
                </a:cubicBezTo>
                <a:cubicBezTo>
                  <a:pt x="6217710" y="1908284"/>
                  <a:pt x="6192790" y="1924903"/>
                  <a:pt x="6167871" y="1941522"/>
                </a:cubicBezTo>
                <a:cubicBezTo>
                  <a:pt x="6213260" y="1949830"/>
                  <a:pt x="6246783" y="1970374"/>
                  <a:pt x="6259242" y="2028309"/>
                </a:cubicBezTo>
                <a:cubicBezTo>
                  <a:pt x="6250936" y="2044697"/>
                  <a:pt x="6254792" y="2053006"/>
                  <a:pt x="6263098" y="2061316"/>
                </a:cubicBezTo>
                <a:cubicBezTo>
                  <a:pt x="6258946" y="2069624"/>
                  <a:pt x="6250639" y="2077934"/>
                  <a:pt x="6242332" y="2077934"/>
                </a:cubicBezTo>
                <a:cubicBezTo>
                  <a:pt x="6246486" y="2077934"/>
                  <a:pt x="6246486" y="2077934"/>
                  <a:pt x="6246486" y="2077934"/>
                </a:cubicBezTo>
                <a:cubicBezTo>
                  <a:pt x="6254792" y="2086243"/>
                  <a:pt x="6263098" y="2090399"/>
                  <a:pt x="6271405" y="2098477"/>
                </a:cubicBezTo>
                <a:cubicBezTo>
                  <a:pt x="6275558" y="2094322"/>
                  <a:pt x="6279712" y="2098477"/>
                  <a:pt x="6279712" y="2098477"/>
                </a:cubicBezTo>
                <a:cubicBezTo>
                  <a:pt x="6283865" y="2102632"/>
                  <a:pt x="6283865" y="2107018"/>
                  <a:pt x="6283865" y="2107018"/>
                </a:cubicBezTo>
                <a:cubicBezTo>
                  <a:pt x="6288018" y="2110941"/>
                  <a:pt x="6283865" y="2111172"/>
                  <a:pt x="6283865" y="2115326"/>
                </a:cubicBezTo>
                <a:cubicBezTo>
                  <a:pt x="6027550" y="2197959"/>
                  <a:pt x="5746613" y="2280360"/>
                  <a:pt x="5432152" y="2379612"/>
                </a:cubicBezTo>
                <a:cubicBezTo>
                  <a:pt x="5432152" y="2379612"/>
                  <a:pt x="5423846" y="2379612"/>
                  <a:pt x="5419693" y="2379612"/>
                </a:cubicBezTo>
                <a:cubicBezTo>
                  <a:pt x="5407233" y="2383767"/>
                  <a:pt x="5394774" y="2383767"/>
                  <a:pt x="5382610" y="2387921"/>
                </a:cubicBezTo>
                <a:cubicBezTo>
                  <a:pt x="5378456" y="2387921"/>
                  <a:pt x="5378456" y="2383767"/>
                  <a:pt x="5382610" y="2383767"/>
                </a:cubicBezTo>
                <a:cubicBezTo>
                  <a:pt x="5386763" y="2379612"/>
                  <a:pt x="5386763" y="2379612"/>
                  <a:pt x="5386763" y="2379612"/>
                </a:cubicBezTo>
                <a:cubicBezTo>
                  <a:pt x="5390916" y="2375458"/>
                  <a:pt x="5390916" y="2375688"/>
                  <a:pt x="5386763" y="2371533"/>
                </a:cubicBezTo>
                <a:cubicBezTo>
                  <a:pt x="5382610" y="2371533"/>
                  <a:pt x="5382610" y="2371533"/>
                  <a:pt x="5378456" y="2371533"/>
                </a:cubicBezTo>
                <a:cubicBezTo>
                  <a:pt x="5370150" y="2371533"/>
                  <a:pt x="5370150" y="2371533"/>
                  <a:pt x="5378456" y="2367379"/>
                </a:cubicBezTo>
                <a:cubicBezTo>
                  <a:pt x="5423846" y="2359069"/>
                  <a:pt x="5469234" y="2342681"/>
                  <a:pt x="5514920" y="2330217"/>
                </a:cubicBezTo>
                <a:cubicBezTo>
                  <a:pt x="5519074" y="2330217"/>
                  <a:pt x="5523227" y="2325831"/>
                  <a:pt x="5527380" y="2317522"/>
                </a:cubicBezTo>
                <a:cubicBezTo>
                  <a:pt x="5527380" y="2317522"/>
                  <a:pt x="5527380" y="2313368"/>
                  <a:pt x="5519074" y="2313368"/>
                </a:cubicBezTo>
                <a:cubicBezTo>
                  <a:pt x="5386763" y="2350760"/>
                  <a:pt x="5238136" y="2383767"/>
                  <a:pt x="5085060" y="2417004"/>
                </a:cubicBezTo>
                <a:cubicBezTo>
                  <a:pt x="5151214" y="2392077"/>
                  <a:pt x="5221226" y="2367379"/>
                  <a:pt x="5287382" y="2338527"/>
                </a:cubicBezTo>
                <a:cubicBezTo>
                  <a:pt x="5295689" y="2338527"/>
                  <a:pt x="5303996" y="2342681"/>
                  <a:pt x="5303996" y="2342681"/>
                </a:cubicBezTo>
                <a:cubicBezTo>
                  <a:pt x="5308148" y="2346836"/>
                  <a:pt x="5312302" y="2346836"/>
                  <a:pt x="5312302" y="2342681"/>
                </a:cubicBezTo>
                <a:cubicBezTo>
                  <a:pt x="5312302" y="2338527"/>
                  <a:pt x="5316455" y="2334372"/>
                  <a:pt x="5320608" y="2330217"/>
                </a:cubicBezTo>
                <a:cubicBezTo>
                  <a:pt x="5349384" y="2326062"/>
                  <a:pt x="5382610" y="2313829"/>
                  <a:pt x="5411386" y="2309675"/>
                </a:cubicBezTo>
                <a:cubicBezTo>
                  <a:pt x="5415540" y="2305520"/>
                  <a:pt x="5423846" y="2301365"/>
                  <a:pt x="5428000" y="2301365"/>
                </a:cubicBezTo>
                <a:cubicBezTo>
                  <a:pt x="5448766" y="2293056"/>
                  <a:pt x="5469532" y="2284746"/>
                  <a:pt x="5490001" y="2276437"/>
                </a:cubicBezTo>
                <a:cubicBezTo>
                  <a:pt x="5452919" y="2276437"/>
                  <a:pt x="5415540" y="2280360"/>
                  <a:pt x="5378456" y="2284516"/>
                </a:cubicBezTo>
                <a:cubicBezTo>
                  <a:pt x="5370150" y="2284516"/>
                  <a:pt x="5361844" y="2288670"/>
                  <a:pt x="5357690" y="2292825"/>
                </a:cubicBezTo>
                <a:cubicBezTo>
                  <a:pt x="5345230" y="2292825"/>
                  <a:pt x="5332771" y="2293056"/>
                  <a:pt x="5320608" y="2296979"/>
                </a:cubicBezTo>
                <a:cubicBezTo>
                  <a:pt x="5361844" y="2284746"/>
                  <a:pt x="5407233" y="2276437"/>
                  <a:pt x="5448766" y="2263973"/>
                </a:cubicBezTo>
                <a:cubicBezTo>
                  <a:pt x="5452919" y="2263973"/>
                  <a:pt x="5457072" y="2259818"/>
                  <a:pt x="5457072" y="2255664"/>
                </a:cubicBezTo>
                <a:cubicBezTo>
                  <a:pt x="5461226" y="2255664"/>
                  <a:pt x="5457072" y="2251508"/>
                  <a:pt x="5452919" y="2251508"/>
                </a:cubicBezTo>
                <a:cubicBezTo>
                  <a:pt x="5378456" y="2267897"/>
                  <a:pt x="5295689" y="2280591"/>
                  <a:pt x="5217073" y="2296979"/>
                </a:cubicBezTo>
                <a:cubicBezTo>
                  <a:pt x="5212920" y="2301135"/>
                  <a:pt x="5200758" y="2301365"/>
                  <a:pt x="5196604" y="2301365"/>
                </a:cubicBezTo>
                <a:cubicBezTo>
                  <a:pt x="5200758" y="2297210"/>
                  <a:pt x="5209064" y="2292825"/>
                  <a:pt x="5209064" y="2292825"/>
                </a:cubicBezTo>
                <a:cubicBezTo>
                  <a:pt x="5213217" y="2288670"/>
                  <a:pt x="5209064" y="2284516"/>
                  <a:pt x="5200758" y="2284516"/>
                </a:cubicBezTo>
                <a:cubicBezTo>
                  <a:pt x="5184144" y="2288670"/>
                  <a:pt x="5163674" y="2292825"/>
                  <a:pt x="5142908" y="2292825"/>
                </a:cubicBezTo>
                <a:cubicBezTo>
                  <a:pt x="5138754" y="2296979"/>
                  <a:pt x="5138754" y="2296979"/>
                  <a:pt x="5138754" y="2292825"/>
                </a:cubicBezTo>
                <a:cubicBezTo>
                  <a:pt x="5138754" y="2292825"/>
                  <a:pt x="5134602" y="2296979"/>
                  <a:pt x="5130448" y="2296979"/>
                </a:cubicBezTo>
                <a:cubicBezTo>
                  <a:pt x="5117988" y="2301135"/>
                  <a:pt x="5109682" y="2301365"/>
                  <a:pt x="5097222" y="2305520"/>
                </a:cubicBezTo>
                <a:cubicBezTo>
                  <a:pt x="5093069" y="2305520"/>
                  <a:pt x="5088916" y="2305289"/>
                  <a:pt x="5088916" y="2301365"/>
                </a:cubicBezTo>
                <a:cubicBezTo>
                  <a:pt x="5088916" y="2301365"/>
                  <a:pt x="5088916" y="2296979"/>
                  <a:pt x="5097222" y="2296979"/>
                </a:cubicBezTo>
                <a:cubicBezTo>
                  <a:pt x="5175838" y="2263973"/>
                  <a:pt x="5254452" y="2230966"/>
                  <a:pt x="5333068" y="2201883"/>
                </a:cubicBezTo>
                <a:cubicBezTo>
                  <a:pt x="5308148" y="2201883"/>
                  <a:pt x="5287382" y="2206268"/>
                  <a:pt x="5262759" y="2206268"/>
                </a:cubicBezTo>
                <a:cubicBezTo>
                  <a:pt x="5258606" y="2206268"/>
                  <a:pt x="5250003" y="2210423"/>
                  <a:pt x="5245850" y="2210423"/>
                </a:cubicBezTo>
                <a:cubicBezTo>
                  <a:pt x="5055690" y="2272283"/>
                  <a:pt x="4849511" y="2342450"/>
                  <a:pt x="4638585" y="2412619"/>
                </a:cubicBezTo>
                <a:cubicBezTo>
                  <a:pt x="4630278" y="2412619"/>
                  <a:pt x="4626125" y="2417004"/>
                  <a:pt x="4626125" y="2417004"/>
                </a:cubicBezTo>
                <a:cubicBezTo>
                  <a:pt x="4626125" y="2420929"/>
                  <a:pt x="4630278" y="2420929"/>
                  <a:pt x="4634432" y="2417004"/>
                </a:cubicBezTo>
                <a:cubicBezTo>
                  <a:pt x="4638585" y="2420929"/>
                  <a:pt x="4646596" y="2425314"/>
                  <a:pt x="4650748" y="2425314"/>
                </a:cubicBezTo>
                <a:cubicBezTo>
                  <a:pt x="4659055" y="2425314"/>
                  <a:pt x="4667362" y="2421159"/>
                  <a:pt x="4671515" y="2421159"/>
                </a:cubicBezTo>
                <a:cubicBezTo>
                  <a:pt x="4683974" y="2417004"/>
                  <a:pt x="4700290" y="2416773"/>
                  <a:pt x="4712750" y="2412619"/>
                </a:cubicBezTo>
                <a:cubicBezTo>
                  <a:pt x="4716904" y="2412619"/>
                  <a:pt x="4712750" y="2417004"/>
                  <a:pt x="4708597" y="2417004"/>
                </a:cubicBezTo>
                <a:cubicBezTo>
                  <a:pt x="4671218" y="2441702"/>
                  <a:pt x="4638585" y="2466630"/>
                  <a:pt x="4601206" y="2499867"/>
                </a:cubicBezTo>
                <a:cubicBezTo>
                  <a:pt x="4597052" y="2499867"/>
                  <a:pt x="4588746" y="2504023"/>
                  <a:pt x="4580440" y="2504023"/>
                </a:cubicBezTo>
                <a:cubicBezTo>
                  <a:pt x="4580440" y="2504023"/>
                  <a:pt x="4576584" y="2504023"/>
                  <a:pt x="4572430" y="2508177"/>
                </a:cubicBezTo>
                <a:cubicBezTo>
                  <a:pt x="4568277" y="2508177"/>
                  <a:pt x="4564124" y="2503792"/>
                  <a:pt x="4568277" y="2499867"/>
                </a:cubicBezTo>
                <a:cubicBezTo>
                  <a:pt x="4572430" y="2495713"/>
                  <a:pt x="4568277" y="2491558"/>
                  <a:pt x="4564124" y="2495482"/>
                </a:cubicBezTo>
                <a:cubicBezTo>
                  <a:pt x="4526744" y="2507946"/>
                  <a:pt x="4485508" y="2520410"/>
                  <a:pt x="4444272" y="2537029"/>
                </a:cubicBezTo>
                <a:cubicBezTo>
                  <a:pt x="4440120" y="2537029"/>
                  <a:pt x="4431516" y="2545108"/>
                  <a:pt x="4427362" y="2545108"/>
                </a:cubicBezTo>
                <a:cubicBezTo>
                  <a:pt x="4361208" y="2573960"/>
                  <a:pt x="4295349" y="2603273"/>
                  <a:pt x="4229193" y="2632126"/>
                </a:cubicBezTo>
                <a:cubicBezTo>
                  <a:pt x="4220886" y="2636280"/>
                  <a:pt x="4220886" y="2636280"/>
                  <a:pt x="4229193" y="2636280"/>
                </a:cubicBezTo>
                <a:cubicBezTo>
                  <a:pt x="4249960" y="2632126"/>
                  <a:pt x="4274583" y="2632126"/>
                  <a:pt x="4295052" y="2632126"/>
                </a:cubicBezTo>
                <a:cubicBezTo>
                  <a:pt x="4266276" y="2648744"/>
                  <a:pt x="4233050" y="2669288"/>
                  <a:pt x="4200120" y="2685675"/>
                </a:cubicBezTo>
                <a:cubicBezTo>
                  <a:pt x="4195967" y="2689830"/>
                  <a:pt x="4191814" y="2689830"/>
                  <a:pt x="4200120" y="2689830"/>
                </a:cubicBezTo>
                <a:cubicBezTo>
                  <a:pt x="4237204" y="2681752"/>
                  <a:pt x="4270430" y="2673442"/>
                  <a:pt x="4307809" y="2665132"/>
                </a:cubicBezTo>
                <a:cubicBezTo>
                  <a:pt x="4245806" y="2690061"/>
                  <a:pt x="4179354" y="2714528"/>
                  <a:pt x="4113200" y="2743611"/>
                </a:cubicBezTo>
                <a:cubicBezTo>
                  <a:pt x="4105189" y="2743611"/>
                  <a:pt x="4092729" y="2747765"/>
                  <a:pt x="4088576" y="2751920"/>
                </a:cubicBezTo>
                <a:cubicBezTo>
                  <a:pt x="4051494" y="2760230"/>
                  <a:pt x="4014411" y="2772694"/>
                  <a:pt x="3972880" y="2784926"/>
                </a:cubicBezTo>
                <a:cubicBezTo>
                  <a:pt x="3964573" y="2789082"/>
                  <a:pt x="3956266" y="2793467"/>
                  <a:pt x="3947960" y="2793467"/>
                </a:cubicBezTo>
                <a:cubicBezTo>
                  <a:pt x="3935500" y="2801546"/>
                  <a:pt x="3923040" y="2809855"/>
                  <a:pt x="3914734" y="2822319"/>
                </a:cubicBezTo>
                <a:cubicBezTo>
                  <a:pt x="3906428" y="2826474"/>
                  <a:pt x="3906428" y="2830628"/>
                  <a:pt x="3914734" y="2826474"/>
                </a:cubicBezTo>
                <a:cubicBezTo>
                  <a:pt x="4059503" y="2776848"/>
                  <a:pt x="4200120" y="2735532"/>
                  <a:pt x="4328278" y="2689830"/>
                </a:cubicBezTo>
                <a:cubicBezTo>
                  <a:pt x="4336584" y="2689830"/>
                  <a:pt x="4344891" y="2681521"/>
                  <a:pt x="4344891" y="2677365"/>
                </a:cubicBezTo>
                <a:cubicBezTo>
                  <a:pt x="4344891" y="2677365"/>
                  <a:pt x="4349342" y="2673442"/>
                  <a:pt x="4357350" y="2673442"/>
                </a:cubicBezTo>
                <a:cubicBezTo>
                  <a:pt x="4398883" y="2669519"/>
                  <a:pt x="4440120" y="2660978"/>
                  <a:pt x="4481354" y="2656823"/>
                </a:cubicBezTo>
                <a:cubicBezTo>
                  <a:pt x="4435966" y="2677596"/>
                  <a:pt x="4394730" y="2698140"/>
                  <a:pt x="4349044" y="2714759"/>
                </a:cubicBezTo>
                <a:cubicBezTo>
                  <a:pt x="4344891" y="2714759"/>
                  <a:pt x="4328575" y="2718913"/>
                  <a:pt x="4324422" y="2718913"/>
                </a:cubicBezTo>
                <a:cubicBezTo>
                  <a:pt x="4249960" y="2743611"/>
                  <a:pt x="4175498" y="2768538"/>
                  <a:pt x="4096882" y="2797622"/>
                </a:cubicBezTo>
                <a:cubicBezTo>
                  <a:pt x="4092729" y="2797622"/>
                  <a:pt x="4084423" y="2801776"/>
                  <a:pt x="4076116" y="2805932"/>
                </a:cubicBezTo>
                <a:cubicBezTo>
                  <a:pt x="3985042" y="2843092"/>
                  <a:pt x="3894264" y="2875869"/>
                  <a:pt x="3803486" y="2913261"/>
                </a:cubicBezTo>
                <a:cubicBezTo>
                  <a:pt x="3906724" y="2929649"/>
                  <a:pt x="4117649" y="2805932"/>
                  <a:pt x="4229193" y="2768538"/>
                </a:cubicBezTo>
                <a:cubicBezTo>
                  <a:pt x="4663504" y="2636280"/>
                  <a:pt x="5047680" y="2520179"/>
                  <a:pt x="5390916" y="2417004"/>
                </a:cubicBezTo>
                <a:cubicBezTo>
                  <a:pt x="5605698" y="2354914"/>
                  <a:pt x="5804165" y="2293056"/>
                  <a:pt x="5990171" y="2239275"/>
                </a:cubicBezTo>
                <a:cubicBezTo>
                  <a:pt x="6139094" y="2193804"/>
                  <a:pt x="6283865" y="2127329"/>
                  <a:pt x="6407869" y="2119020"/>
                </a:cubicBezTo>
                <a:cubicBezTo>
                  <a:pt x="6374940" y="2185264"/>
                  <a:pt x="6312642" y="2176955"/>
                  <a:pt x="6267252" y="2218271"/>
                </a:cubicBezTo>
                <a:cubicBezTo>
                  <a:pt x="6291876" y="2230735"/>
                  <a:pt x="6325102" y="2230966"/>
                  <a:pt x="6350021" y="2239275"/>
                </a:cubicBezTo>
                <a:cubicBezTo>
                  <a:pt x="6155708" y="2317753"/>
                  <a:pt x="5957242" y="2383767"/>
                  <a:pt x="5738009" y="2445856"/>
                </a:cubicBezTo>
                <a:cubicBezTo>
                  <a:pt x="5523227" y="2511871"/>
                  <a:pt x="5291832" y="2586655"/>
                  <a:pt x="5047680" y="2669288"/>
                </a:cubicBezTo>
                <a:cubicBezTo>
                  <a:pt x="4861674" y="2731377"/>
                  <a:pt x="4655198" y="2764384"/>
                  <a:pt x="4448426" y="2859480"/>
                </a:cubicBezTo>
                <a:cubicBezTo>
                  <a:pt x="4435966" y="2843092"/>
                  <a:pt x="4443976" y="2851171"/>
                  <a:pt x="4427362" y="2842861"/>
                </a:cubicBezTo>
                <a:cubicBezTo>
                  <a:pt x="4423506" y="2855326"/>
                  <a:pt x="4423506" y="2863405"/>
                  <a:pt x="4419353" y="2875869"/>
                </a:cubicBezTo>
                <a:cubicBezTo>
                  <a:pt x="4204571" y="2933803"/>
                  <a:pt x="3968429" y="3033286"/>
                  <a:pt x="3724574" y="3153080"/>
                </a:cubicBezTo>
                <a:cubicBezTo>
                  <a:pt x="3865191" y="3103454"/>
                  <a:pt x="3993646" y="3070447"/>
                  <a:pt x="4121802" y="3020822"/>
                </a:cubicBezTo>
                <a:cubicBezTo>
                  <a:pt x="4382270" y="2913261"/>
                  <a:pt x="4621676" y="2838938"/>
                  <a:pt x="4840908" y="2768538"/>
                </a:cubicBezTo>
                <a:cubicBezTo>
                  <a:pt x="5055987" y="2706680"/>
                  <a:pt x="5250299" y="2656823"/>
                  <a:pt x="5432152" y="2594965"/>
                </a:cubicBezTo>
                <a:cubicBezTo>
                  <a:pt x="5436306" y="2594965"/>
                  <a:pt x="5440459" y="2590579"/>
                  <a:pt x="5448766" y="2590579"/>
                </a:cubicBezTo>
                <a:cubicBezTo>
                  <a:pt x="5465082" y="2582500"/>
                  <a:pt x="5490001" y="2574190"/>
                  <a:pt x="5510767" y="2561727"/>
                </a:cubicBezTo>
                <a:cubicBezTo>
                  <a:pt x="5510767" y="2561727"/>
                  <a:pt x="5519074" y="2561727"/>
                  <a:pt x="5523227" y="2561727"/>
                </a:cubicBezTo>
                <a:cubicBezTo>
                  <a:pt x="5775388" y="2474940"/>
                  <a:pt x="6002630" y="2396231"/>
                  <a:pt x="6217710" y="2326062"/>
                </a:cubicBezTo>
                <a:cubicBezTo>
                  <a:pt x="6217710" y="2326062"/>
                  <a:pt x="6226016" y="2326062"/>
                  <a:pt x="6226016" y="2330217"/>
                </a:cubicBezTo>
                <a:cubicBezTo>
                  <a:pt x="6234323" y="2338527"/>
                  <a:pt x="6246783" y="2346606"/>
                  <a:pt x="6259242" y="2354914"/>
                </a:cubicBezTo>
                <a:cubicBezTo>
                  <a:pt x="6259242" y="2359069"/>
                  <a:pt x="6259242" y="2363224"/>
                  <a:pt x="6259242" y="2367379"/>
                </a:cubicBezTo>
                <a:cubicBezTo>
                  <a:pt x="6250936" y="2379843"/>
                  <a:pt x="6234026" y="2392306"/>
                  <a:pt x="6229872" y="2408926"/>
                </a:cubicBezTo>
                <a:cubicBezTo>
                  <a:pt x="6225720" y="2408926"/>
                  <a:pt x="6221864" y="2408926"/>
                  <a:pt x="6221864" y="2408926"/>
                </a:cubicBezTo>
                <a:cubicBezTo>
                  <a:pt x="6221864" y="2408926"/>
                  <a:pt x="6217710" y="2408695"/>
                  <a:pt x="6217710" y="2412619"/>
                </a:cubicBezTo>
                <a:cubicBezTo>
                  <a:pt x="6217710" y="2416773"/>
                  <a:pt x="6217710" y="2417004"/>
                  <a:pt x="6217710" y="2417004"/>
                </a:cubicBezTo>
                <a:cubicBezTo>
                  <a:pt x="6226016" y="2420929"/>
                  <a:pt x="6225720" y="2425314"/>
                  <a:pt x="6234026" y="2429469"/>
                </a:cubicBezTo>
                <a:cubicBezTo>
                  <a:pt x="6213557" y="2437777"/>
                  <a:pt x="6196944" y="2445856"/>
                  <a:pt x="6176178" y="2458321"/>
                </a:cubicBezTo>
                <a:cubicBezTo>
                  <a:pt x="6172024" y="2458321"/>
                  <a:pt x="6167871" y="2462475"/>
                  <a:pt x="6167871" y="2466630"/>
                </a:cubicBezTo>
                <a:cubicBezTo>
                  <a:pt x="6159564" y="2483248"/>
                  <a:pt x="6155708" y="2503792"/>
                  <a:pt x="6147401" y="2520410"/>
                </a:cubicBezTo>
                <a:cubicBezTo>
                  <a:pt x="6147401" y="2524565"/>
                  <a:pt x="6139094" y="2528719"/>
                  <a:pt x="6139094" y="2528719"/>
                </a:cubicBezTo>
                <a:cubicBezTo>
                  <a:pt x="5940629" y="2594734"/>
                  <a:pt x="5730000" y="2673442"/>
                  <a:pt x="5494154" y="2751920"/>
                </a:cubicBezTo>
                <a:cubicBezTo>
                  <a:pt x="5490298" y="2751920"/>
                  <a:pt x="5485848" y="2751920"/>
                  <a:pt x="5490001" y="2747765"/>
                </a:cubicBezTo>
                <a:cubicBezTo>
                  <a:pt x="5490001" y="2747765"/>
                  <a:pt x="5490001" y="2743611"/>
                  <a:pt x="5485848" y="2743611"/>
                </a:cubicBezTo>
                <a:cubicBezTo>
                  <a:pt x="5419693" y="2760230"/>
                  <a:pt x="5353537" y="2776848"/>
                  <a:pt x="5287382" y="2793467"/>
                </a:cubicBezTo>
                <a:cubicBezTo>
                  <a:pt x="5332771" y="2776848"/>
                  <a:pt x="5386763" y="2760230"/>
                  <a:pt x="5432152" y="2743611"/>
                </a:cubicBezTo>
                <a:cubicBezTo>
                  <a:pt x="5436306" y="2743611"/>
                  <a:pt x="5440459" y="2739686"/>
                  <a:pt x="5440459" y="2735532"/>
                </a:cubicBezTo>
                <a:cubicBezTo>
                  <a:pt x="5444315" y="2735532"/>
                  <a:pt x="5440162" y="2731377"/>
                  <a:pt x="5436008" y="2731377"/>
                </a:cubicBezTo>
                <a:cubicBezTo>
                  <a:pt x="5353537" y="2752151"/>
                  <a:pt x="5271066" y="2776848"/>
                  <a:pt x="5179991" y="2797622"/>
                </a:cubicBezTo>
                <a:cubicBezTo>
                  <a:pt x="5184144" y="2789313"/>
                  <a:pt x="5192451" y="2784926"/>
                  <a:pt x="5200758" y="2776617"/>
                </a:cubicBezTo>
                <a:cubicBezTo>
                  <a:pt x="5209064" y="2772463"/>
                  <a:pt x="5209064" y="2772694"/>
                  <a:pt x="5200758" y="2772924"/>
                </a:cubicBezTo>
                <a:cubicBezTo>
                  <a:pt x="5196604" y="2776848"/>
                  <a:pt x="5192154" y="2776617"/>
                  <a:pt x="5188298" y="2776617"/>
                </a:cubicBezTo>
                <a:cubicBezTo>
                  <a:pt x="5241992" y="2756075"/>
                  <a:pt x="5291536" y="2735301"/>
                  <a:pt x="5345230" y="2718913"/>
                </a:cubicBezTo>
                <a:cubicBezTo>
                  <a:pt x="5349384" y="2714759"/>
                  <a:pt x="5353537" y="2714759"/>
                  <a:pt x="5357690" y="2714759"/>
                </a:cubicBezTo>
                <a:cubicBezTo>
                  <a:pt x="5399223" y="2706449"/>
                  <a:pt x="5432152" y="2693984"/>
                  <a:pt x="5469234" y="2685675"/>
                </a:cubicBezTo>
                <a:cubicBezTo>
                  <a:pt x="5473388" y="2685675"/>
                  <a:pt x="5477541" y="2681521"/>
                  <a:pt x="5477541" y="2677365"/>
                </a:cubicBezTo>
                <a:cubicBezTo>
                  <a:pt x="5481694" y="2677365"/>
                  <a:pt x="5477541" y="2673442"/>
                  <a:pt x="5473388" y="2673442"/>
                </a:cubicBezTo>
                <a:cubicBezTo>
                  <a:pt x="5428000" y="2681752"/>
                  <a:pt x="5378456" y="2690061"/>
                  <a:pt x="5328915" y="2698371"/>
                </a:cubicBezTo>
                <a:cubicBezTo>
                  <a:pt x="5324762" y="2698371"/>
                  <a:pt x="5316158" y="2702525"/>
                  <a:pt x="5312302" y="2702525"/>
                </a:cubicBezTo>
                <a:cubicBezTo>
                  <a:pt x="5063996" y="2789313"/>
                  <a:pt x="4791366" y="2884409"/>
                  <a:pt x="4497968" y="2987815"/>
                </a:cubicBezTo>
                <a:cubicBezTo>
                  <a:pt x="4493814" y="2987815"/>
                  <a:pt x="4493814" y="2987815"/>
                  <a:pt x="4493814" y="2987815"/>
                </a:cubicBezTo>
                <a:cubicBezTo>
                  <a:pt x="4357350" y="3033286"/>
                  <a:pt x="4208427" y="3082681"/>
                  <a:pt x="4055647" y="3136461"/>
                </a:cubicBezTo>
                <a:cubicBezTo>
                  <a:pt x="4096882" y="3123997"/>
                  <a:pt x="4138119" y="3111995"/>
                  <a:pt x="4179652" y="3099530"/>
                </a:cubicBezTo>
                <a:cubicBezTo>
                  <a:pt x="4133966" y="3116149"/>
                  <a:pt x="4088576" y="3132306"/>
                  <a:pt x="4047044" y="3148925"/>
                </a:cubicBezTo>
                <a:cubicBezTo>
                  <a:pt x="4039034" y="3153080"/>
                  <a:pt x="4034881" y="3153080"/>
                  <a:pt x="4034881" y="3148925"/>
                </a:cubicBezTo>
                <a:cubicBezTo>
                  <a:pt x="4034881" y="3148925"/>
                  <a:pt x="4038737" y="3140616"/>
                  <a:pt x="4042890" y="3140616"/>
                </a:cubicBezTo>
                <a:cubicBezTo>
                  <a:pt x="3910581" y="3186087"/>
                  <a:pt x="3774413" y="3231558"/>
                  <a:pt x="3633796" y="3277029"/>
                </a:cubicBezTo>
                <a:cubicBezTo>
                  <a:pt x="3629642" y="3281183"/>
                  <a:pt x="3617183" y="3285569"/>
                  <a:pt x="3608876" y="3289723"/>
                </a:cubicBezTo>
                <a:cubicBezTo>
                  <a:pt x="3600867" y="3301956"/>
                  <a:pt x="3596714" y="3318345"/>
                  <a:pt x="3588407" y="3334964"/>
                </a:cubicBezTo>
                <a:cubicBezTo>
                  <a:pt x="3580101" y="3334964"/>
                  <a:pt x="3567937" y="3339118"/>
                  <a:pt x="3559631" y="3343273"/>
                </a:cubicBezTo>
                <a:cubicBezTo>
                  <a:pt x="3497629" y="3368202"/>
                  <a:pt x="3435626" y="3392898"/>
                  <a:pt x="3373625" y="3417827"/>
                </a:cubicBezTo>
                <a:cubicBezTo>
                  <a:pt x="3365318" y="3417827"/>
                  <a:pt x="3356715" y="3421981"/>
                  <a:pt x="3348408" y="3426136"/>
                </a:cubicBezTo>
                <a:cubicBezTo>
                  <a:pt x="3303020" y="3451065"/>
                  <a:pt x="3265936" y="3479686"/>
                  <a:pt x="3228557" y="3504614"/>
                </a:cubicBezTo>
                <a:cubicBezTo>
                  <a:pt x="3224404" y="3508769"/>
                  <a:pt x="3212242" y="3512923"/>
                  <a:pt x="3203935" y="3517078"/>
                </a:cubicBezTo>
                <a:cubicBezTo>
                  <a:pt x="3171005" y="3529542"/>
                  <a:pt x="3137779" y="3542006"/>
                  <a:pt x="3100400" y="3554240"/>
                </a:cubicBezTo>
                <a:cubicBezTo>
                  <a:pt x="3092094" y="3558394"/>
                  <a:pt x="3079931" y="3566704"/>
                  <a:pt x="3071624" y="3570627"/>
                </a:cubicBezTo>
                <a:cubicBezTo>
                  <a:pt x="3063318" y="3578937"/>
                  <a:pt x="3050858" y="3591401"/>
                  <a:pt x="3042552" y="3603865"/>
                </a:cubicBezTo>
                <a:cubicBezTo>
                  <a:pt x="3034541" y="3608019"/>
                  <a:pt x="3034245" y="3612175"/>
                  <a:pt x="3038398" y="3612175"/>
                </a:cubicBezTo>
                <a:cubicBezTo>
                  <a:pt x="3046705" y="3612175"/>
                  <a:pt x="3055012" y="3612175"/>
                  <a:pt x="3059165" y="3612175"/>
                </a:cubicBezTo>
                <a:cubicBezTo>
                  <a:pt x="3067471" y="3612175"/>
                  <a:pt x="3067471" y="3616329"/>
                  <a:pt x="3055308" y="3620484"/>
                </a:cubicBezTo>
                <a:cubicBezTo>
                  <a:pt x="3001315" y="3653492"/>
                  <a:pt x="2939314" y="3686729"/>
                  <a:pt x="2881464" y="3719736"/>
                </a:cubicBezTo>
                <a:cubicBezTo>
                  <a:pt x="2889771" y="3719736"/>
                  <a:pt x="2897781" y="3719736"/>
                  <a:pt x="2906088" y="3723890"/>
                </a:cubicBezTo>
                <a:cubicBezTo>
                  <a:pt x="2914394" y="3715581"/>
                  <a:pt x="2926854" y="3711426"/>
                  <a:pt x="2935160" y="3707271"/>
                </a:cubicBezTo>
                <a:cubicBezTo>
                  <a:pt x="2935160" y="3707271"/>
                  <a:pt x="3402104" y="3516848"/>
                  <a:pt x="3633796" y="3434215"/>
                </a:cubicBezTo>
                <a:cubicBezTo>
                  <a:pt x="4084423" y="3268719"/>
                  <a:pt x="4812132" y="3004434"/>
                  <a:pt x="4812132" y="3004434"/>
                </a:cubicBezTo>
                <a:cubicBezTo>
                  <a:pt x="4816285" y="3000279"/>
                  <a:pt x="4824592" y="2996124"/>
                  <a:pt x="4828745" y="2996124"/>
                </a:cubicBezTo>
                <a:cubicBezTo>
                  <a:pt x="4853367" y="2987815"/>
                  <a:pt x="4886593" y="2983430"/>
                  <a:pt x="4911216" y="2975120"/>
                </a:cubicBezTo>
                <a:cubicBezTo>
                  <a:pt x="4915370" y="2975120"/>
                  <a:pt x="4923972" y="2971196"/>
                  <a:pt x="4927830" y="2967041"/>
                </a:cubicBezTo>
                <a:cubicBezTo>
                  <a:pt x="4985975" y="2946499"/>
                  <a:pt x="5047680" y="2929649"/>
                  <a:pt x="5097222" y="2913261"/>
                </a:cubicBezTo>
                <a:cubicBezTo>
                  <a:pt x="5303996" y="2842861"/>
                  <a:pt x="5494154" y="2776848"/>
                  <a:pt x="5671854" y="2718913"/>
                </a:cubicBezTo>
                <a:cubicBezTo>
                  <a:pt x="5841544" y="2660978"/>
                  <a:pt x="5998478" y="2603042"/>
                  <a:pt x="6147401" y="2549263"/>
                </a:cubicBezTo>
                <a:cubicBezTo>
                  <a:pt x="6147401" y="2582269"/>
                  <a:pt x="6168167" y="2590579"/>
                  <a:pt x="6197240" y="2590579"/>
                </a:cubicBezTo>
                <a:cubicBezTo>
                  <a:pt x="6197240" y="2590579"/>
                  <a:pt x="6197240" y="2590579"/>
                  <a:pt x="6193086" y="2590579"/>
                </a:cubicBezTo>
                <a:cubicBezTo>
                  <a:pt x="6188934" y="2590579"/>
                  <a:pt x="6188934" y="2590579"/>
                  <a:pt x="6188934" y="2590579"/>
                </a:cubicBezTo>
                <a:cubicBezTo>
                  <a:pt x="6188934" y="2594734"/>
                  <a:pt x="6184484" y="2594965"/>
                  <a:pt x="6184484" y="2594965"/>
                </a:cubicBezTo>
                <a:cubicBezTo>
                  <a:pt x="6184484" y="2594965"/>
                  <a:pt x="6180331" y="2599119"/>
                  <a:pt x="6176178" y="2599119"/>
                </a:cubicBezTo>
                <a:cubicBezTo>
                  <a:pt x="6155708" y="2607198"/>
                  <a:pt x="6130788" y="2615507"/>
                  <a:pt x="6110022" y="2623817"/>
                </a:cubicBezTo>
                <a:lnTo>
                  <a:pt x="6166684" y="2606044"/>
                </a:lnTo>
                <a:lnTo>
                  <a:pt x="6263098" y="2590579"/>
                </a:lnTo>
                <a:cubicBezTo>
                  <a:pt x="6139094" y="2632126"/>
                  <a:pt x="6006784" y="2685675"/>
                  <a:pt x="5870320" y="2743611"/>
                </a:cubicBezTo>
                <a:cubicBezTo>
                  <a:pt x="5899392" y="2739455"/>
                  <a:pt x="5916006" y="2735532"/>
                  <a:pt x="5936772" y="2731377"/>
                </a:cubicBezTo>
                <a:cubicBezTo>
                  <a:pt x="5808614" y="2768538"/>
                  <a:pt x="5667998" y="2822319"/>
                  <a:pt x="5523227" y="2884178"/>
                </a:cubicBezTo>
                <a:cubicBezTo>
                  <a:pt x="5692620" y="2838707"/>
                  <a:pt x="5857860" y="2772694"/>
                  <a:pt x="6010937" y="2718913"/>
                </a:cubicBezTo>
                <a:cubicBezTo>
                  <a:pt x="5990171" y="2723067"/>
                  <a:pt x="5969404" y="2727223"/>
                  <a:pt x="5948936" y="2727223"/>
                </a:cubicBezTo>
                <a:cubicBezTo>
                  <a:pt x="6010937" y="2710603"/>
                  <a:pt x="6077093" y="2689830"/>
                  <a:pt x="6139094" y="2677365"/>
                </a:cubicBezTo>
                <a:cubicBezTo>
                  <a:pt x="6134941" y="2685675"/>
                  <a:pt x="6122482" y="2690061"/>
                  <a:pt x="6118328" y="2694215"/>
                </a:cubicBezTo>
                <a:cubicBezTo>
                  <a:pt x="6122482" y="2694215"/>
                  <a:pt x="6126932" y="2694215"/>
                  <a:pt x="6131085" y="2694215"/>
                </a:cubicBezTo>
                <a:cubicBezTo>
                  <a:pt x="6126932" y="2698140"/>
                  <a:pt x="6114175" y="2702525"/>
                  <a:pt x="6105868" y="2706680"/>
                </a:cubicBezTo>
                <a:cubicBezTo>
                  <a:pt x="6105868" y="2706680"/>
                  <a:pt x="6110022" y="2714759"/>
                  <a:pt x="6105868" y="2714759"/>
                </a:cubicBezTo>
                <a:cubicBezTo>
                  <a:pt x="6077093" y="2735301"/>
                  <a:pt x="6043867" y="2752151"/>
                  <a:pt x="6015090" y="2768538"/>
                </a:cubicBezTo>
                <a:cubicBezTo>
                  <a:pt x="6068786" y="2772694"/>
                  <a:pt x="6130788" y="2756075"/>
                  <a:pt x="6184484" y="2751920"/>
                </a:cubicBezTo>
                <a:cubicBezTo>
                  <a:pt x="6143248" y="2768538"/>
                  <a:pt x="6097562" y="2789082"/>
                  <a:pt x="6043867" y="2809855"/>
                </a:cubicBezTo>
                <a:cubicBezTo>
                  <a:pt x="6048020" y="2817934"/>
                  <a:pt x="6048020" y="2818165"/>
                  <a:pt x="6052174" y="2818165"/>
                </a:cubicBezTo>
                <a:cubicBezTo>
                  <a:pt x="6019244" y="2830398"/>
                  <a:pt x="5986018" y="2838707"/>
                  <a:pt x="5953089" y="2851171"/>
                </a:cubicBezTo>
                <a:cubicBezTo>
                  <a:pt x="5932322" y="2855326"/>
                  <a:pt x="5911556" y="2863866"/>
                  <a:pt x="5886933" y="2867790"/>
                </a:cubicBezTo>
                <a:cubicBezTo>
                  <a:pt x="5886933" y="2867790"/>
                  <a:pt x="5886933" y="2867790"/>
                  <a:pt x="5882780" y="2867790"/>
                </a:cubicBezTo>
                <a:cubicBezTo>
                  <a:pt x="5878626" y="2867790"/>
                  <a:pt x="5874770" y="2867790"/>
                  <a:pt x="5874770" y="2867790"/>
                </a:cubicBezTo>
                <a:lnTo>
                  <a:pt x="5872693" y="2868944"/>
                </a:lnTo>
                <a:lnTo>
                  <a:pt x="5837391" y="2872176"/>
                </a:lnTo>
                <a:cubicBezTo>
                  <a:pt x="5862310" y="2851402"/>
                  <a:pt x="5899392" y="2838707"/>
                  <a:pt x="5924016" y="2822319"/>
                </a:cubicBezTo>
                <a:cubicBezTo>
                  <a:pt x="5857860" y="2838707"/>
                  <a:pt x="5787848" y="2859480"/>
                  <a:pt x="5717540" y="2884178"/>
                </a:cubicBezTo>
                <a:cubicBezTo>
                  <a:pt x="5742460" y="2884178"/>
                  <a:pt x="5762928" y="2884178"/>
                  <a:pt x="5783695" y="2884178"/>
                </a:cubicBezTo>
                <a:cubicBezTo>
                  <a:pt x="5742460" y="2896642"/>
                  <a:pt x="5663844" y="2892718"/>
                  <a:pt x="5622609" y="2925726"/>
                </a:cubicBezTo>
                <a:cubicBezTo>
                  <a:pt x="5634772" y="2925726"/>
                  <a:pt x="5646935" y="2921570"/>
                  <a:pt x="5659394" y="2921570"/>
                </a:cubicBezTo>
                <a:cubicBezTo>
                  <a:pt x="5560310" y="2942113"/>
                  <a:pt x="5448766" y="2996124"/>
                  <a:pt x="5337222" y="3037441"/>
                </a:cubicBezTo>
                <a:cubicBezTo>
                  <a:pt x="5241992" y="3070678"/>
                  <a:pt x="5068446" y="3136691"/>
                  <a:pt x="4981524" y="3124228"/>
                </a:cubicBezTo>
                <a:cubicBezTo>
                  <a:pt x="5035220" y="3099299"/>
                  <a:pt x="5084762" y="3078757"/>
                  <a:pt x="5134602" y="3057983"/>
                </a:cubicBezTo>
                <a:cubicBezTo>
                  <a:pt x="5093069" y="3057983"/>
                  <a:pt x="5047680" y="3070216"/>
                  <a:pt x="4998138" y="3074372"/>
                </a:cubicBezTo>
                <a:cubicBezTo>
                  <a:pt x="5039374" y="3057983"/>
                  <a:pt x="5080906" y="3041595"/>
                  <a:pt x="5117988" y="3024976"/>
                </a:cubicBezTo>
                <a:cubicBezTo>
                  <a:pt x="5114132" y="3020822"/>
                  <a:pt x="5121846" y="3016667"/>
                  <a:pt x="5121846" y="3016667"/>
                </a:cubicBezTo>
                <a:cubicBezTo>
                  <a:pt x="5113835" y="3012512"/>
                  <a:pt x="5105528" y="3012512"/>
                  <a:pt x="5097222" y="3012512"/>
                </a:cubicBezTo>
                <a:cubicBezTo>
                  <a:pt x="5175838" y="2946268"/>
                  <a:pt x="5291832" y="2925726"/>
                  <a:pt x="5370448" y="2892718"/>
                </a:cubicBezTo>
                <a:cubicBezTo>
                  <a:pt x="5366294" y="2888563"/>
                  <a:pt x="5357690" y="2888563"/>
                  <a:pt x="5349384" y="2888563"/>
                </a:cubicBezTo>
                <a:cubicBezTo>
                  <a:pt x="5361844" y="2884409"/>
                  <a:pt x="5386763" y="2871945"/>
                  <a:pt x="5395070" y="2867790"/>
                </a:cubicBezTo>
                <a:cubicBezTo>
                  <a:pt x="5328915" y="2876099"/>
                  <a:pt x="5250299" y="2896642"/>
                  <a:pt x="5179991" y="2913261"/>
                </a:cubicBezTo>
                <a:cubicBezTo>
                  <a:pt x="5171980" y="2913261"/>
                  <a:pt x="5167532" y="2917416"/>
                  <a:pt x="5159225" y="2917416"/>
                </a:cubicBezTo>
                <a:cubicBezTo>
                  <a:pt x="5117988" y="2933803"/>
                  <a:pt x="5080906" y="2946499"/>
                  <a:pt x="5039374" y="2958732"/>
                </a:cubicBezTo>
                <a:cubicBezTo>
                  <a:pt x="5026914" y="2958732"/>
                  <a:pt x="5023057" y="2962886"/>
                  <a:pt x="5014750" y="2962886"/>
                </a:cubicBezTo>
                <a:cubicBezTo>
                  <a:pt x="4915370" y="3000279"/>
                  <a:pt x="4803826" y="3037210"/>
                  <a:pt x="4696434" y="3070216"/>
                </a:cubicBezTo>
                <a:cubicBezTo>
                  <a:pt x="4683974" y="3074372"/>
                  <a:pt x="4675668" y="3074372"/>
                  <a:pt x="4671515" y="3074372"/>
                </a:cubicBezTo>
                <a:cubicBezTo>
                  <a:pt x="4651044" y="3078526"/>
                  <a:pt x="4630278" y="3082912"/>
                  <a:pt x="4609512" y="3087066"/>
                </a:cubicBezTo>
                <a:cubicBezTo>
                  <a:pt x="4605359" y="3090990"/>
                  <a:pt x="4597052" y="3091220"/>
                  <a:pt x="4592899" y="3095376"/>
                </a:cubicBezTo>
                <a:cubicBezTo>
                  <a:pt x="4381974" y="3173853"/>
                  <a:pt x="4154732" y="3256485"/>
                  <a:pt x="3923040" y="3347427"/>
                </a:cubicBezTo>
                <a:cubicBezTo>
                  <a:pt x="3915030" y="3347427"/>
                  <a:pt x="3906724" y="3355968"/>
                  <a:pt x="3902570" y="3359892"/>
                </a:cubicBezTo>
                <a:cubicBezTo>
                  <a:pt x="3902570" y="3364046"/>
                  <a:pt x="3894264" y="3372125"/>
                  <a:pt x="3885957" y="3372125"/>
                </a:cubicBezTo>
                <a:cubicBezTo>
                  <a:pt x="3832262" y="3392898"/>
                  <a:pt x="3774413" y="3413441"/>
                  <a:pt x="3720718" y="3434215"/>
                </a:cubicBezTo>
                <a:cubicBezTo>
                  <a:pt x="3712412" y="3438369"/>
                  <a:pt x="3704105" y="3442525"/>
                  <a:pt x="3695798" y="3442525"/>
                </a:cubicBezTo>
                <a:cubicBezTo>
                  <a:pt x="3679186" y="3442525"/>
                  <a:pt x="3662868" y="3442525"/>
                  <a:pt x="3642102" y="3446679"/>
                </a:cubicBezTo>
                <a:cubicBezTo>
                  <a:pt x="3637949" y="3450833"/>
                  <a:pt x="3629642" y="3454988"/>
                  <a:pt x="3629642" y="3454988"/>
                </a:cubicBezTo>
                <a:cubicBezTo>
                  <a:pt x="3629642" y="3459143"/>
                  <a:pt x="3629642" y="3459373"/>
                  <a:pt x="3637949" y="3459373"/>
                </a:cubicBezTo>
                <a:cubicBezTo>
                  <a:pt x="3642102" y="3463298"/>
                  <a:pt x="3642102" y="3467221"/>
                  <a:pt x="3633796" y="3467221"/>
                </a:cubicBezTo>
                <a:cubicBezTo>
                  <a:pt x="3625489" y="3467221"/>
                  <a:pt x="3617183" y="3467221"/>
                  <a:pt x="3613327" y="3467221"/>
                </a:cubicBezTo>
                <a:cubicBezTo>
                  <a:pt x="3609174" y="3463067"/>
                  <a:pt x="3596714" y="3463067"/>
                  <a:pt x="3592560" y="3467221"/>
                </a:cubicBezTo>
                <a:cubicBezTo>
                  <a:pt x="3423167" y="3541775"/>
                  <a:pt x="3253477" y="3620253"/>
                  <a:pt x="3075778" y="3703117"/>
                </a:cubicBezTo>
                <a:cubicBezTo>
                  <a:pt x="3067471" y="3703117"/>
                  <a:pt x="3055012" y="3707271"/>
                  <a:pt x="3047001" y="3711426"/>
                </a:cubicBezTo>
                <a:cubicBezTo>
                  <a:pt x="3022082" y="3719736"/>
                  <a:pt x="3001315" y="3731969"/>
                  <a:pt x="2980549" y="3740278"/>
                </a:cubicBezTo>
                <a:cubicBezTo>
                  <a:pt x="2972540" y="3744433"/>
                  <a:pt x="2972540" y="3748588"/>
                  <a:pt x="2980549" y="3744433"/>
                </a:cubicBezTo>
                <a:cubicBezTo>
                  <a:pt x="2993009" y="3744433"/>
                  <a:pt x="3005468" y="3744663"/>
                  <a:pt x="3017928" y="3748588"/>
                </a:cubicBezTo>
                <a:cubicBezTo>
                  <a:pt x="3026235" y="3740509"/>
                  <a:pt x="3042848" y="3736123"/>
                  <a:pt x="3051154" y="3731969"/>
                </a:cubicBezTo>
                <a:cubicBezTo>
                  <a:pt x="3137779" y="3694807"/>
                  <a:pt x="3216395" y="3661800"/>
                  <a:pt x="3299162" y="3620484"/>
                </a:cubicBezTo>
                <a:cubicBezTo>
                  <a:pt x="3311326" y="3620484"/>
                  <a:pt x="3311326" y="3620484"/>
                  <a:pt x="3303316" y="3624639"/>
                </a:cubicBezTo>
                <a:cubicBezTo>
                  <a:pt x="3286703" y="3641258"/>
                  <a:pt x="3274243" y="3649567"/>
                  <a:pt x="3261783" y="3662031"/>
                </a:cubicBezTo>
                <a:cubicBezTo>
                  <a:pt x="3253477" y="3662031"/>
                  <a:pt x="3241017" y="3669879"/>
                  <a:pt x="3232710" y="3669879"/>
                </a:cubicBezTo>
                <a:cubicBezTo>
                  <a:pt x="3146086" y="3707271"/>
                  <a:pt x="3059165" y="3748819"/>
                  <a:pt x="2968089" y="3785980"/>
                </a:cubicBezTo>
                <a:cubicBezTo>
                  <a:pt x="2955630" y="3790134"/>
                  <a:pt x="2943467" y="3794059"/>
                  <a:pt x="2935160" y="3802368"/>
                </a:cubicBezTo>
                <a:cubicBezTo>
                  <a:pt x="2860698" y="3839530"/>
                  <a:pt x="2778227" y="3881076"/>
                  <a:pt x="2699612" y="3922393"/>
                </a:cubicBezTo>
                <a:cubicBezTo>
                  <a:pt x="2691306" y="3926547"/>
                  <a:pt x="2691306" y="3930472"/>
                  <a:pt x="2695459" y="3930472"/>
                </a:cubicBezTo>
                <a:cubicBezTo>
                  <a:pt x="2703765" y="3930472"/>
                  <a:pt x="2703765" y="3934626"/>
                  <a:pt x="2695459" y="3938780"/>
                </a:cubicBezTo>
                <a:cubicBezTo>
                  <a:pt x="2108367" y="4220147"/>
                  <a:pt x="1442958" y="4538675"/>
                  <a:pt x="678166" y="4906597"/>
                </a:cubicBezTo>
                <a:cubicBezTo>
                  <a:pt x="665707" y="4910751"/>
                  <a:pt x="644940" y="4918830"/>
                  <a:pt x="632481" y="4922985"/>
                </a:cubicBezTo>
                <a:cubicBezTo>
                  <a:pt x="574631" y="4943758"/>
                  <a:pt x="504323" y="4968455"/>
                  <a:pt x="442321" y="4985074"/>
                </a:cubicBezTo>
                <a:cubicBezTo>
                  <a:pt x="525090" y="4931294"/>
                  <a:pt x="632481" y="4869205"/>
                  <a:pt x="727708" y="4819578"/>
                </a:cubicBezTo>
                <a:cubicBezTo>
                  <a:pt x="649094" y="4852816"/>
                  <a:pt x="570478" y="4881668"/>
                  <a:pt x="488006" y="4914676"/>
                </a:cubicBezTo>
                <a:cubicBezTo>
                  <a:pt x="578785" y="4860895"/>
                  <a:pt x="678166" y="4807115"/>
                  <a:pt x="773098" y="4749411"/>
                </a:cubicBezTo>
                <a:cubicBezTo>
                  <a:pt x="690626" y="4769953"/>
                  <a:pt x="632481" y="4803191"/>
                  <a:pt x="570478" y="4799036"/>
                </a:cubicBezTo>
                <a:cubicBezTo>
                  <a:pt x="607857" y="4778493"/>
                  <a:pt x="644643" y="4753565"/>
                  <a:pt x="682022" y="4737177"/>
                </a:cubicBezTo>
                <a:cubicBezTo>
                  <a:pt x="2869004" y="3698963"/>
                  <a:pt x="2869004" y="3698963"/>
                  <a:pt x="2869004" y="3698963"/>
                </a:cubicBezTo>
                <a:cubicBezTo>
                  <a:pt x="2873158" y="3694807"/>
                  <a:pt x="2889771" y="3686729"/>
                  <a:pt x="2893924" y="3682574"/>
                </a:cubicBezTo>
                <a:cubicBezTo>
                  <a:pt x="2976693" y="3624639"/>
                  <a:pt x="3050858" y="3575013"/>
                  <a:pt x="3125320" y="3525388"/>
                </a:cubicBezTo>
                <a:cubicBezTo>
                  <a:pt x="3137779" y="3521233"/>
                  <a:pt x="3141932" y="3508769"/>
                  <a:pt x="3137779" y="3508769"/>
                </a:cubicBezTo>
                <a:cubicBezTo>
                  <a:pt x="3125320" y="3508769"/>
                  <a:pt x="3117013" y="3508769"/>
                  <a:pt x="3108706" y="3512923"/>
                </a:cubicBezTo>
                <a:cubicBezTo>
                  <a:pt x="2984702" y="3575013"/>
                  <a:pt x="2856545" y="3632717"/>
                  <a:pt x="2720081" y="3698963"/>
                </a:cubicBezTo>
                <a:cubicBezTo>
                  <a:pt x="2711775" y="3703117"/>
                  <a:pt x="2699612" y="3707271"/>
                  <a:pt x="2691306" y="3707271"/>
                </a:cubicBezTo>
                <a:cubicBezTo>
                  <a:pt x="2682999" y="3707271"/>
                  <a:pt x="2670539" y="3711426"/>
                  <a:pt x="2662233" y="3715581"/>
                </a:cubicBezTo>
                <a:cubicBezTo>
                  <a:pt x="2434991" y="3827296"/>
                  <a:pt x="2199145" y="3938780"/>
                  <a:pt x="1955290" y="4062730"/>
                </a:cubicBezTo>
                <a:cubicBezTo>
                  <a:pt x="1946983" y="4066884"/>
                  <a:pt x="1930370" y="4075424"/>
                  <a:pt x="1917911" y="4079579"/>
                </a:cubicBezTo>
                <a:cubicBezTo>
                  <a:pt x="1591584" y="4215992"/>
                  <a:pt x="1232031" y="4364638"/>
                  <a:pt x="851712" y="4521825"/>
                </a:cubicBezTo>
                <a:cubicBezTo>
                  <a:pt x="843406" y="4530134"/>
                  <a:pt x="818486" y="4538675"/>
                  <a:pt x="810180" y="4542829"/>
                </a:cubicBezTo>
                <a:cubicBezTo>
                  <a:pt x="760638" y="4559217"/>
                  <a:pt x="711095" y="4575605"/>
                  <a:pt x="665707" y="4592224"/>
                </a:cubicBezTo>
                <a:cubicBezTo>
                  <a:pt x="649094" y="4596379"/>
                  <a:pt x="636634" y="4600534"/>
                  <a:pt x="636634" y="4596379"/>
                </a:cubicBezTo>
                <a:cubicBezTo>
                  <a:pt x="632481" y="4596379"/>
                  <a:pt x="665707" y="4575836"/>
                  <a:pt x="669860" y="4567527"/>
                </a:cubicBezTo>
                <a:cubicBezTo>
                  <a:pt x="678166" y="4563371"/>
                  <a:pt x="673716" y="4559217"/>
                  <a:pt x="657103" y="4563371"/>
                </a:cubicBezTo>
                <a:cubicBezTo>
                  <a:pt x="632481" y="4571681"/>
                  <a:pt x="603704" y="4579760"/>
                  <a:pt x="578785" y="4588069"/>
                </a:cubicBezTo>
                <a:cubicBezTo>
                  <a:pt x="562172" y="4592224"/>
                  <a:pt x="570775" y="4571681"/>
                  <a:pt x="582938" y="4563371"/>
                </a:cubicBezTo>
                <a:cubicBezTo>
                  <a:pt x="595398" y="4555063"/>
                  <a:pt x="607857" y="4551138"/>
                  <a:pt x="612011" y="4551138"/>
                </a:cubicBezTo>
                <a:cubicBezTo>
                  <a:pt x="612011" y="4551138"/>
                  <a:pt x="612011" y="4546753"/>
                  <a:pt x="607857" y="4538675"/>
                </a:cubicBezTo>
                <a:cubicBezTo>
                  <a:pt x="599551" y="4534519"/>
                  <a:pt x="632481" y="4517900"/>
                  <a:pt x="632481" y="4517900"/>
                </a:cubicBezTo>
                <a:cubicBezTo>
                  <a:pt x="620021" y="4513977"/>
                  <a:pt x="570478" y="4513746"/>
                  <a:pt x="574631" y="4509592"/>
                </a:cubicBezTo>
                <a:cubicBezTo>
                  <a:pt x="574631" y="4501282"/>
                  <a:pt x="587091" y="4489048"/>
                  <a:pt x="595101" y="4480740"/>
                </a:cubicBezTo>
                <a:cubicBezTo>
                  <a:pt x="595101" y="4480740"/>
                  <a:pt x="595101" y="4480740"/>
                  <a:pt x="595101" y="4476585"/>
                </a:cubicBezTo>
                <a:cubicBezTo>
                  <a:pt x="607561" y="4468275"/>
                  <a:pt x="603408" y="4464121"/>
                  <a:pt x="590948" y="4468275"/>
                </a:cubicBezTo>
                <a:cubicBezTo>
                  <a:pt x="541405" y="4480740"/>
                  <a:pt x="491864" y="4492973"/>
                  <a:pt x="446474" y="4505437"/>
                </a:cubicBezTo>
                <a:cubicBezTo>
                  <a:pt x="463087" y="4472430"/>
                  <a:pt x="516783" y="4402262"/>
                  <a:pt x="570478" y="4385642"/>
                </a:cubicBezTo>
                <a:cubicBezTo>
                  <a:pt x="541703" y="4393952"/>
                  <a:pt x="504323" y="4406416"/>
                  <a:pt x="475547" y="4418650"/>
                </a:cubicBezTo>
                <a:cubicBezTo>
                  <a:pt x="516783" y="4389798"/>
                  <a:pt x="570478" y="4364869"/>
                  <a:pt x="612011" y="4335786"/>
                </a:cubicBezTo>
                <a:cubicBezTo>
                  <a:pt x="574631" y="4335786"/>
                  <a:pt x="533396" y="4348250"/>
                  <a:pt x="488006" y="4360714"/>
                </a:cubicBezTo>
                <a:cubicBezTo>
                  <a:pt x="475547" y="4368793"/>
                  <a:pt x="475547" y="4364638"/>
                  <a:pt x="488006" y="4356329"/>
                </a:cubicBezTo>
                <a:cubicBezTo>
                  <a:pt x="516783" y="4335786"/>
                  <a:pt x="545856" y="4319398"/>
                  <a:pt x="578785" y="4298625"/>
                </a:cubicBezTo>
                <a:cubicBezTo>
                  <a:pt x="591244" y="4286160"/>
                  <a:pt x="615868" y="4278081"/>
                  <a:pt x="624174" y="4269773"/>
                </a:cubicBezTo>
                <a:cubicBezTo>
                  <a:pt x="1070648" y="4067115"/>
                  <a:pt x="1480040" y="3876691"/>
                  <a:pt x="1860359" y="3703117"/>
                </a:cubicBezTo>
                <a:cubicBezTo>
                  <a:pt x="1421894" y="3868382"/>
                  <a:pt x="938337" y="4046341"/>
                  <a:pt x="413545" y="4240689"/>
                </a:cubicBezTo>
                <a:cubicBezTo>
                  <a:pt x="438167" y="4228456"/>
                  <a:pt x="463087" y="4215992"/>
                  <a:pt x="488006" y="4199373"/>
                </a:cubicBezTo>
                <a:cubicBezTo>
                  <a:pt x="504619" y="4195218"/>
                  <a:pt x="500466" y="4191064"/>
                  <a:pt x="488006" y="4195218"/>
                </a:cubicBezTo>
                <a:cubicBezTo>
                  <a:pt x="450627" y="4207683"/>
                  <a:pt x="169690" y="4253154"/>
                  <a:pt x="173843" y="4245075"/>
                </a:cubicBezTo>
                <a:cubicBezTo>
                  <a:pt x="173843" y="4236766"/>
                  <a:pt x="219233" y="4211837"/>
                  <a:pt x="227540" y="4203528"/>
                </a:cubicBezTo>
                <a:cubicBezTo>
                  <a:pt x="210927" y="4203528"/>
                  <a:pt x="152781" y="4211837"/>
                  <a:pt x="144475" y="4207683"/>
                </a:cubicBezTo>
                <a:cubicBezTo>
                  <a:pt x="186007" y="4145593"/>
                  <a:pt x="231692" y="4096198"/>
                  <a:pt x="322470" y="4050727"/>
                </a:cubicBezTo>
                <a:cubicBezTo>
                  <a:pt x="285388" y="4046572"/>
                  <a:pt x="243855" y="4054651"/>
                  <a:pt x="186007" y="4062730"/>
                </a:cubicBezTo>
                <a:cubicBezTo>
                  <a:pt x="181853" y="4058806"/>
                  <a:pt x="235549" y="4038032"/>
                  <a:pt x="214783" y="4038032"/>
                </a:cubicBezTo>
                <a:cubicBezTo>
                  <a:pt x="124004" y="4071270"/>
                  <a:pt x="53696" y="4079579"/>
                  <a:pt x="0" y="4050727"/>
                </a:cubicBezTo>
                <a:cubicBezTo>
                  <a:pt x="20766" y="4029953"/>
                  <a:pt x="74461" y="4005256"/>
                  <a:pt x="86625" y="3988637"/>
                </a:cubicBezTo>
                <a:cubicBezTo>
                  <a:pt x="86625" y="3984482"/>
                  <a:pt x="99085" y="3980328"/>
                  <a:pt x="111545" y="3976174"/>
                </a:cubicBezTo>
                <a:cubicBezTo>
                  <a:pt x="119851" y="3976174"/>
                  <a:pt x="128158" y="3967864"/>
                  <a:pt x="124004" y="3967864"/>
                </a:cubicBezTo>
                <a:cubicBezTo>
                  <a:pt x="124004" y="3959555"/>
                  <a:pt x="132311" y="3951245"/>
                  <a:pt x="148627" y="3942936"/>
                </a:cubicBezTo>
                <a:cubicBezTo>
                  <a:pt x="173546" y="3930703"/>
                  <a:pt x="198466" y="3922393"/>
                  <a:pt x="231692" y="3909928"/>
                </a:cubicBezTo>
                <a:cubicBezTo>
                  <a:pt x="235846" y="3909928"/>
                  <a:pt x="235846" y="3909928"/>
                  <a:pt x="235846" y="3909928"/>
                </a:cubicBezTo>
                <a:cubicBezTo>
                  <a:pt x="231692" y="3909928"/>
                  <a:pt x="215079" y="3922162"/>
                  <a:pt x="218936" y="3926317"/>
                </a:cubicBezTo>
                <a:cubicBezTo>
                  <a:pt x="231396" y="3930472"/>
                  <a:pt x="248009" y="3926547"/>
                  <a:pt x="256315" y="3922393"/>
                </a:cubicBezTo>
                <a:cubicBezTo>
                  <a:pt x="260468" y="3922393"/>
                  <a:pt x="268478" y="3914084"/>
                  <a:pt x="272631" y="3909928"/>
                </a:cubicBezTo>
                <a:cubicBezTo>
                  <a:pt x="276784" y="3905774"/>
                  <a:pt x="293397" y="3901619"/>
                  <a:pt x="301704" y="3901619"/>
                </a:cubicBezTo>
                <a:cubicBezTo>
                  <a:pt x="305857" y="3901619"/>
                  <a:pt x="343236" y="3885232"/>
                  <a:pt x="359849" y="3881076"/>
                </a:cubicBezTo>
                <a:cubicBezTo>
                  <a:pt x="372309" y="3876922"/>
                  <a:pt x="359553" y="3872767"/>
                  <a:pt x="342940" y="3876922"/>
                </a:cubicBezTo>
                <a:cubicBezTo>
                  <a:pt x="334930" y="3885232"/>
                  <a:pt x="330776" y="3876691"/>
                  <a:pt x="342940" y="3868613"/>
                </a:cubicBezTo>
                <a:cubicBezTo>
                  <a:pt x="380319" y="3839530"/>
                  <a:pt x="413545" y="3810678"/>
                  <a:pt x="446474" y="3777671"/>
                </a:cubicBezTo>
                <a:cubicBezTo>
                  <a:pt x="458934" y="3769361"/>
                  <a:pt x="479404" y="3756897"/>
                  <a:pt x="491864" y="3752973"/>
                </a:cubicBezTo>
                <a:cubicBezTo>
                  <a:pt x="541405" y="3736355"/>
                  <a:pt x="587091" y="3715350"/>
                  <a:pt x="632481" y="3698963"/>
                </a:cubicBezTo>
                <a:cubicBezTo>
                  <a:pt x="649094" y="3694807"/>
                  <a:pt x="665707" y="3682343"/>
                  <a:pt x="678166" y="3674265"/>
                </a:cubicBezTo>
                <a:cubicBezTo>
                  <a:pt x="740168" y="3632717"/>
                  <a:pt x="793567" y="3595787"/>
                  <a:pt x="851712" y="3554240"/>
                </a:cubicBezTo>
                <a:cubicBezTo>
                  <a:pt x="863876" y="3550316"/>
                  <a:pt x="884938" y="3541775"/>
                  <a:pt x="901255" y="3537621"/>
                </a:cubicBezTo>
                <a:cubicBezTo>
                  <a:pt x="901255" y="3537621"/>
                  <a:pt x="900958" y="3537621"/>
                  <a:pt x="905111" y="3533467"/>
                </a:cubicBezTo>
                <a:cubicBezTo>
                  <a:pt x="917571" y="3533467"/>
                  <a:pt x="938337" y="3525388"/>
                  <a:pt x="946644" y="3517078"/>
                </a:cubicBezTo>
                <a:cubicBezTo>
                  <a:pt x="1058188" y="3450833"/>
                  <a:pt x="1173886" y="3388975"/>
                  <a:pt x="1294034" y="3331039"/>
                </a:cubicBezTo>
                <a:cubicBezTo>
                  <a:pt x="963257" y="3438600"/>
                  <a:pt x="615868" y="3533696"/>
                  <a:pt x="239702" y="3645182"/>
                </a:cubicBezTo>
                <a:cubicBezTo>
                  <a:pt x="227242" y="3649336"/>
                  <a:pt x="227242" y="3649336"/>
                  <a:pt x="239702" y="3641027"/>
                </a:cubicBezTo>
                <a:cubicBezTo>
                  <a:pt x="748178" y="3475762"/>
                  <a:pt x="1203256" y="3281414"/>
                  <a:pt x="1628963" y="3132537"/>
                </a:cubicBezTo>
                <a:cubicBezTo>
                  <a:pt x="1612350" y="3153310"/>
                  <a:pt x="1587728" y="3182162"/>
                  <a:pt x="1566962" y="3198781"/>
                </a:cubicBezTo>
                <a:cubicBezTo>
                  <a:pt x="1728048" y="3169699"/>
                  <a:pt x="1930668" y="3049674"/>
                  <a:pt x="2071284" y="2975120"/>
                </a:cubicBezTo>
                <a:cubicBezTo>
                  <a:pt x="2042211" y="2983430"/>
                  <a:pt x="2005129" y="2975351"/>
                  <a:pt x="1963596" y="2991970"/>
                </a:cubicBezTo>
                <a:cubicBezTo>
                  <a:pt x="1992669" y="2971196"/>
                  <a:pt x="2021445" y="2954578"/>
                  <a:pt x="2054671" y="2942113"/>
                </a:cubicBezTo>
                <a:cubicBezTo>
                  <a:pt x="1963596" y="2983430"/>
                  <a:pt x="1884982" y="3004434"/>
                  <a:pt x="1864512" y="2929880"/>
                </a:cubicBezTo>
                <a:cubicBezTo>
                  <a:pt x="1880829" y="2917416"/>
                  <a:pt x="1897738" y="2904951"/>
                  <a:pt x="1914055" y="2892718"/>
                </a:cubicBezTo>
                <a:cubicBezTo>
                  <a:pt x="1819123" y="2838938"/>
                  <a:pt x="1558358" y="2892488"/>
                  <a:pt x="1418038" y="2942113"/>
                </a:cubicBezTo>
                <a:cubicBezTo>
                  <a:pt x="1450967" y="2925494"/>
                  <a:pt x="1488050" y="2900797"/>
                  <a:pt x="1512970" y="2884178"/>
                </a:cubicBezTo>
                <a:cubicBezTo>
                  <a:pt x="1459273" y="2904951"/>
                  <a:pt x="1393119" y="2917647"/>
                  <a:pt x="1339422" y="2938189"/>
                </a:cubicBezTo>
                <a:cubicBezTo>
                  <a:pt x="1413885" y="2888563"/>
                  <a:pt x="1500806" y="2830628"/>
                  <a:pt x="1562809" y="2772924"/>
                </a:cubicBezTo>
                <a:cubicBezTo>
                  <a:pt x="1459571" y="2822550"/>
                  <a:pt x="1347729" y="2867790"/>
                  <a:pt x="1232031" y="2859480"/>
                </a:cubicBezTo>
                <a:cubicBezTo>
                  <a:pt x="1372352" y="2764384"/>
                  <a:pt x="1616504" y="2723067"/>
                  <a:pt x="1781744" y="2673442"/>
                </a:cubicBezTo>
                <a:cubicBezTo>
                  <a:pt x="1674353" y="2698371"/>
                  <a:pt x="1554205" y="2722836"/>
                  <a:pt x="1446814" y="2743611"/>
                </a:cubicBezTo>
                <a:cubicBezTo>
                  <a:pt x="1579124" y="2702294"/>
                  <a:pt x="1715588" y="2660978"/>
                  <a:pt x="1843746" y="2615507"/>
                </a:cubicBezTo>
                <a:cubicBezTo>
                  <a:pt x="1852052" y="2615507"/>
                  <a:pt x="1880829" y="2607429"/>
                  <a:pt x="1889135" y="2603273"/>
                </a:cubicBezTo>
                <a:cubicBezTo>
                  <a:pt x="1897442" y="2599119"/>
                  <a:pt x="1905748" y="2594734"/>
                  <a:pt x="1909901" y="2590579"/>
                </a:cubicBezTo>
                <a:cubicBezTo>
                  <a:pt x="1914055" y="2586655"/>
                  <a:pt x="1905748" y="2586655"/>
                  <a:pt x="1893288" y="2590579"/>
                </a:cubicBezTo>
                <a:cubicBezTo>
                  <a:pt x="1839592" y="2598888"/>
                  <a:pt x="1785897" y="2603042"/>
                  <a:pt x="1727752" y="2611121"/>
                </a:cubicBezTo>
                <a:cubicBezTo>
                  <a:pt x="1715588" y="2615276"/>
                  <a:pt x="1703426" y="2627971"/>
                  <a:pt x="1695119" y="2627971"/>
                </a:cubicBezTo>
                <a:cubicBezTo>
                  <a:pt x="1686813" y="2632126"/>
                  <a:pt x="1674056" y="2636280"/>
                  <a:pt x="1665749" y="2632126"/>
                </a:cubicBezTo>
                <a:cubicBezTo>
                  <a:pt x="1657740" y="2632126"/>
                  <a:pt x="1661893" y="2627971"/>
                  <a:pt x="1670200" y="2623817"/>
                </a:cubicBezTo>
                <a:cubicBezTo>
                  <a:pt x="1674056" y="2619661"/>
                  <a:pt x="1682659" y="2615276"/>
                  <a:pt x="1686813" y="2611121"/>
                </a:cubicBezTo>
                <a:cubicBezTo>
                  <a:pt x="1695119" y="2603042"/>
                  <a:pt x="1695119" y="2599119"/>
                  <a:pt x="1682659" y="2603273"/>
                </a:cubicBezTo>
                <a:cubicBezTo>
                  <a:pt x="1678506" y="2603273"/>
                  <a:pt x="1674056" y="2603273"/>
                  <a:pt x="1670200" y="2603273"/>
                </a:cubicBezTo>
                <a:cubicBezTo>
                  <a:pt x="1657740" y="2603273"/>
                  <a:pt x="1657740" y="2598888"/>
                  <a:pt x="1665749" y="2590579"/>
                </a:cubicBezTo>
                <a:cubicBezTo>
                  <a:pt x="1719741" y="2565881"/>
                  <a:pt x="1773438" y="2540953"/>
                  <a:pt x="1822979" y="2516256"/>
                </a:cubicBezTo>
                <a:cubicBezTo>
                  <a:pt x="1831286" y="2507946"/>
                  <a:pt x="1843746" y="2499867"/>
                  <a:pt x="1856205" y="2499867"/>
                </a:cubicBezTo>
                <a:cubicBezTo>
                  <a:pt x="1864216" y="2495713"/>
                  <a:pt x="1860359" y="2479094"/>
                  <a:pt x="1860359" y="2474940"/>
                </a:cubicBezTo>
                <a:cubicBezTo>
                  <a:pt x="1752671" y="2495713"/>
                  <a:pt x="1752967" y="2495482"/>
                  <a:pt x="1752967" y="2495482"/>
                </a:cubicBezTo>
                <a:cubicBezTo>
                  <a:pt x="1740508" y="2499637"/>
                  <a:pt x="1728048" y="2507946"/>
                  <a:pt x="1715588" y="2516256"/>
                </a:cubicBezTo>
                <a:cubicBezTo>
                  <a:pt x="1690966" y="2528489"/>
                  <a:pt x="1666046" y="2536798"/>
                  <a:pt x="1641127" y="2549263"/>
                </a:cubicBezTo>
                <a:cubicBezTo>
                  <a:pt x="1628667" y="2553417"/>
                  <a:pt x="1624810" y="2545338"/>
                  <a:pt x="1628963" y="2537029"/>
                </a:cubicBezTo>
                <a:cubicBezTo>
                  <a:pt x="1645576" y="2520410"/>
                  <a:pt x="1661893" y="2507946"/>
                  <a:pt x="1678506" y="2491327"/>
                </a:cubicBezTo>
                <a:cubicBezTo>
                  <a:pt x="1682659" y="2479094"/>
                  <a:pt x="1674353" y="2471015"/>
                  <a:pt x="1661893" y="2474940"/>
                </a:cubicBezTo>
                <a:cubicBezTo>
                  <a:pt x="1612350" y="2499867"/>
                  <a:pt x="1554502" y="2516256"/>
                  <a:pt x="1504959" y="2537029"/>
                </a:cubicBezTo>
                <a:cubicBezTo>
                  <a:pt x="1529879" y="2508177"/>
                  <a:pt x="1558655" y="2478863"/>
                  <a:pt x="1587431" y="2450011"/>
                </a:cubicBezTo>
                <a:cubicBezTo>
                  <a:pt x="1599891" y="2445856"/>
                  <a:pt x="1595737" y="2441702"/>
                  <a:pt x="1587431" y="2445856"/>
                </a:cubicBezTo>
                <a:cubicBezTo>
                  <a:pt x="1161723" y="2598888"/>
                  <a:pt x="706942" y="2764153"/>
                  <a:pt x="214783" y="2942113"/>
                </a:cubicBezTo>
                <a:cubicBezTo>
                  <a:pt x="198466" y="2946268"/>
                  <a:pt x="177997" y="2946499"/>
                  <a:pt x="173843" y="2938189"/>
                </a:cubicBezTo>
                <a:cubicBezTo>
                  <a:pt x="165537" y="2934034"/>
                  <a:pt x="169394" y="2925726"/>
                  <a:pt x="181853" y="2921570"/>
                </a:cubicBezTo>
                <a:cubicBezTo>
                  <a:pt x="210629" y="2900797"/>
                  <a:pt x="235549" y="2880255"/>
                  <a:pt x="256315" y="2859480"/>
                </a:cubicBezTo>
                <a:cubicBezTo>
                  <a:pt x="272928" y="2851171"/>
                  <a:pt x="268775" y="2851171"/>
                  <a:pt x="256315" y="2855326"/>
                </a:cubicBezTo>
                <a:cubicBezTo>
                  <a:pt x="190159" y="2876099"/>
                  <a:pt x="128158" y="2896642"/>
                  <a:pt x="66155" y="2913261"/>
                </a:cubicBezTo>
                <a:cubicBezTo>
                  <a:pt x="53696" y="2921340"/>
                  <a:pt x="41235" y="2921340"/>
                  <a:pt x="33226" y="2913261"/>
                </a:cubicBezTo>
                <a:cubicBezTo>
                  <a:pt x="24920" y="2909107"/>
                  <a:pt x="24623" y="2905182"/>
                  <a:pt x="24623" y="2905182"/>
                </a:cubicBezTo>
                <a:cubicBezTo>
                  <a:pt x="37083" y="2896873"/>
                  <a:pt x="49542" y="2884178"/>
                  <a:pt x="66155" y="2875869"/>
                </a:cubicBezTo>
                <a:cubicBezTo>
                  <a:pt x="529243" y="2689830"/>
                  <a:pt x="1045728" y="2582500"/>
                  <a:pt x="1413588" y="2375688"/>
                </a:cubicBezTo>
                <a:cubicBezTo>
                  <a:pt x="1413588" y="2367610"/>
                  <a:pt x="1405578" y="2359069"/>
                  <a:pt x="1401425" y="2354914"/>
                </a:cubicBezTo>
                <a:cubicBezTo>
                  <a:pt x="1103874" y="2400385"/>
                  <a:pt x="711095" y="2574190"/>
                  <a:pt x="384472" y="2694215"/>
                </a:cubicBezTo>
                <a:cubicBezTo>
                  <a:pt x="380319" y="2698140"/>
                  <a:pt x="326623" y="2681521"/>
                  <a:pt x="330776" y="2677365"/>
                </a:cubicBezTo>
                <a:cubicBezTo>
                  <a:pt x="347389" y="2660747"/>
                  <a:pt x="372309" y="2636050"/>
                  <a:pt x="392779" y="2619661"/>
                </a:cubicBezTo>
                <a:cubicBezTo>
                  <a:pt x="260468" y="2656823"/>
                  <a:pt x="136464" y="2702294"/>
                  <a:pt x="12460" y="2751920"/>
                </a:cubicBezTo>
                <a:cubicBezTo>
                  <a:pt x="132311" y="2698140"/>
                  <a:pt x="256315" y="2644359"/>
                  <a:pt x="380319" y="2590579"/>
                </a:cubicBezTo>
                <a:cubicBezTo>
                  <a:pt x="343236" y="2598888"/>
                  <a:pt x="314163" y="2607429"/>
                  <a:pt x="280937" y="2607429"/>
                </a:cubicBezTo>
                <a:cubicBezTo>
                  <a:pt x="330776" y="2586655"/>
                  <a:pt x="392779" y="2553648"/>
                  <a:pt x="434014" y="2537029"/>
                </a:cubicBezTo>
                <a:cubicBezTo>
                  <a:pt x="421554" y="2532875"/>
                  <a:pt x="380319" y="2524565"/>
                  <a:pt x="359849" y="2520410"/>
                </a:cubicBezTo>
                <a:cubicBezTo>
                  <a:pt x="649094" y="2417004"/>
                  <a:pt x="930328" y="2317753"/>
                  <a:pt x="1186643" y="2230966"/>
                </a:cubicBezTo>
                <a:cubicBezTo>
                  <a:pt x="1190796" y="2230966"/>
                  <a:pt x="1190499" y="2230966"/>
                  <a:pt x="1190499" y="2230966"/>
                </a:cubicBezTo>
                <a:cubicBezTo>
                  <a:pt x="1202959" y="2226812"/>
                  <a:pt x="1207112" y="2214347"/>
                  <a:pt x="1202959" y="2206268"/>
                </a:cubicBezTo>
                <a:cubicBezTo>
                  <a:pt x="1198805" y="2193804"/>
                  <a:pt x="1190796" y="2176955"/>
                  <a:pt x="1186643" y="2156412"/>
                </a:cubicBezTo>
                <a:cubicBezTo>
                  <a:pt x="1182490" y="2148103"/>
                  <a:pt x="1169733" y="2144179"/>
                  <a:pt x="1157273" y="2148333"/>
                </a:cubicBezTo>
                <a:cubicBezTo>
                  <a:pt x="1029115" y="2181341"/>
                  <a:pt x="905409" y="2210193"/>
                  <a:pt x="764791" y="2239275"/>
                </a:cubicBezTo>
                <a:cubicBezTo>
                  <a:pt x="773098" y="2230966"/>
                  <a:pt x="785558" y="2222656"/>
                  <a:pt x="793864" y="2210423"/>
                </a:cubicBezTo>
                <a:cubicBezTo>
                  <a:pt x="806027" y="2206268"/>
                  <a:pt x="801873" y="2197728"/>
                  <a:pt x="789711" y="2197728"/>
                </a:cubicBezTo>
                <a:cubicBezTo>
                  <a:pt x="777251" y="2197728"/>
                  <a:pt x="768945" y="2193574"/>
                  <a:pt x="768945" y="2193574"/>
                </a:cubicBezTo>
                <a:cubicBezTo>
                  <a:pt x="768945" y="2189418"/>
                  <a:pt x="760934" y="2193574"/>
                  <a:pt x="744321" y="2197728"/>
                </a:cubicBezTo>
                <a:cubicBezTo>
                  <a:pt x="727708" y="2189650"/>
                  <a:pt x="702789" y="2181341"/>
                  <a:pt x="686176" y="2173031"/>
                </a:cubicBezTo>
                <a:cubicBezTo>
                  <a:pt x="669563" y="2173031"/>
                  <a:pt x="665707" y="2168876"/>
                  <a:pt x="678166" y="2156412"/>
                </a:cubicBezTo>
                <a:cubicBezTo>
                  <a:pt x="694779" y="2139793"/>
                  <a:pt x="715248" y="2123405"/>
                  <a:pt x="736015" y="2102632"/>
                </a:cubicBezTo>
                <a:cubicBezTo>
                  <a:pt x="744321" y="2094553"/>
                  <a:pt x="735719" y="2090168"/>
                  <a:pt x="723555" y="2090168"/>
                </a:cubicBezTo>
                <a:cubicBezTo>
                  <a:pt x="587091" y="2119251"/>
                  <a:pt x="450331" y="2144179"/>
                  <a:pt x="301704" y="2173031"/>
                </a:cubicBezTo>
                <a:cubicBezTo>
                  <a:pt x="289244" y="2177185"/>
                  <a:pt x="285091" y="2177185"/>
                  <a:pt x="301704" y="2168876"/>
                </a:cubicBezTo>
                <a:cubicBezTo>
                  <a:pt x="404941" y="2119251"/>
                  <a:pt x="504323" y="2073780"/>
                  <a:pt x="599551" y="2028309"/>
                </a:cubicBezTo>
                <a:cubicBezTo>
                  <a:pt x="611714" y="2024154"/>
                  <a:pt x="611714" y="2023924"/>
                  <a:pt x="599551" y="2023924"/>
                </a:cubicBezTo>
                <a:cubicBezTo>
                  <a:pt x="582938" y="2015845"/>
                  <a:pt x="566325" y="2007535"/>
                  <a:pt x="545856" y="1990916"/>
                </a:cubicBezTo>
                <a:cubicBezTo>
                  <a:pt x="533396" y="1990916"/>
                  <a:pt x="533396" y="1986993"/>
                  <a:pt x="545856" y="1982838"/>
                </a:cubicBezTo>
                <a:cubicBezTo>
                  <a:pt x="785558" y="1904360"/>
                  <a:pt x="1016953" y="1821497"/>
                  <a:pt x="1232031" y="1747174"/>
                </a:cubicBezTo>
                <a:cubicBezTo>
                  <a:pt x="1248348" y="1743019"/>
                  <a:pt x="1248348" y="1738865"/>
                  <a:pt x="1232031" y="1738865"/>
                </a:cubicBezTo>
                <a:cubicBezTo>
                  <a:pt x="1227878" y="1738865"/>
                  <a:pt x="1223429" y="1738865"/>
                  <a:pt x="1223429" y="1738865"/>
                </a:cubicBezTo>
                <a:cubicBezTo>
                  <a:pt x="1207112" y="1738865"/>
                  <a:pt x="1207409" y="1738865"/>
                  <a:pt x="1219572" y="1734709"/>
                </a:cubicBezTo>
                <a:cubicBezTo>
                  <a:pt x="1273564" y="1709782"/>
                  <a:pt x="1323107" y="1684853"/>
                  <a:pt x="1372648" y="1656001"/>
                </a:cubicBezTo>
                <a:cubicBezTo>
                  <a:pt x="1385108" y="1651846"/>
                  <a:pt x="1397568" y="1639382"/>
                  <a:pt x="1405578" y="1631073"/>
                </a:cubicBezTo>
                <a:cubicBezTo>
                  <a:pt x="1418038" y="1627148"/>
                  <a:pt x="1413885" y="1618609"/>
                  <a:pt x="1397272" y="1622763"/>
                </a:cubicBezTo>
                <a:cubicBezTo>
                  <a:pt x="1215418" y="1643536"/>
                  <a:pt x="1033269" y="1672388"/>
                  <a:pt x="843110" y="1693163"/>
                </a:cubicBezTo>
                <a:cubicBezTo>
                  <a:pt x="1045728" y="1622763"/>
                  <a:pt x="1248644" y="1556750"/>
                  <a:pt x="1438804" y="1490505"/>
                </a:cubicBezTo>
                <a:cubicBezTo>
                  <a:pt x="1211265" y="1527667"/>
                  <a:pt x="979870" y="1560904"/>
                  <a:pt x="731861" y="1593911"/>
                </a:cubicBezTo>
                <a:cubicBezTo>
                  <a:pt x="814333" y="1560904"/>
                  <a:pt x="901255" y="1531821"/>
                  <a:pt x="984023" y="1494660"/>
                </a:cubicBezTo>
                <a:cubicBezTo>
                  <a:pt x="996187" y="1490505"/>
                  <a:pt x="1004493" y="1482427"/>
                  <a:pt x="1000340" y="1469962"/>
                </a:cubicBezTo>
                <a:cubicBezTo>
                  <a:pt x="979574" y="1469962"/>
                  <a:pt x="955248" y="1465808"/>
                  <a:pt x="934481" y="1461652"/>
                </a:cubicBezTo>
                <a:cubicBezTo>
                  <a:pt x="938635" y="1453344"/>
                  <a:pt x="938337" y="1424491"/>
                  <a:pt x="946644" y="1416182"/>
                </a:cubicBezTo>
                <a:cubicBezTo>
                  <a:pt x="954950" y="1412258"/>
                  <a:pt x="942491" y="1407873"/>
                  <a:pt x="938337" y="1407873"/>
                </a:cubicBezTo>
                <a:cubicBezTo>
                  <a:pt x="930031" y="1412027"/>
                  <a:pt x="930328" y="1399794"/>
                  <a:pt x="930328" y="1391485"/>
                </a:cubicBezTo>
                <a:cubicBezTo>
                  <a:pt x="926175" y="1387329"/>
                  <a:pt x="913715" y="1383175"/>
                  <a:pt x="897102" y="1383175"/>
                </a:cubicBezTo>
                <a:cubicBezTo>
                  <a:pt x="880785" y="1383175"/>
                  <a:pt x="872479" y="1387329"/>
                  <a:pt x="864172" y="1387329"/>
                </a:cubicBezTo>
                <a:cubicBezTo>
                  <a:pt x="847559" y="1387329"/>
                  <a:pt x="847559" y="1383175"/>
                  <a:pt x="860019" y="1379021"/>
                </a:cubicBezTo>
                <a:cubicBezTo>
                  <a:pt x="996483" y="1316931"/>
                  <a:pt x="1124344" y="1258995"/>
                  <a:pt x="1252501" y="1201060"/>
                </a:cubicBezTo>
                <a:cubicBezTo>
                  <a:pt x="1264961" y="1196906"/>
                  <a:pt x="1261104" y="1192982"/>
                  <a:pt x="1248644" y="1192982"/>
                </a:cubicBezTo>
                <a:cubicBezTo>
                  <a:pt x="1227878" y="1192982"/>
                  <a:pt x="1207112" y="1192982"/>
                  <a:pt x="1190499" y="1192982"/>
                </a:cubicBezTo>
                <a:cubicBezTo>
                  <a:pt x="1173886" y="1192982"/>
                  <a:pt x="1170030" y="1188827"/>
                  <a:pt x="1178336" y="1180518"/>
                </a:cubicBezTo>
                <a:cubicBezTo>
                  <a:pt x="1186643" y="1155589"/>
                  <a:pt x="1194652" y="1139201"/>
                  <a:pt x="1202959" y="1118428"/>
                </a:cubicBezTo>
                <a:cubicBezTo>
                  <a:pt x="1211265" y="1110349"/>
                  <a:pt x="1207112" y="1105964"/>
                  <a:pt x="1194652" y="1110118"/>
                </a:cubicBezTo>
                <a:cubicBezTo>
                  <a:pt x="1169733" y="1114274"/>
                  <a:pt x="1145110" y="1122814"/>
                  <a:pt x="1120487" y="1126968"/>
                </a:cubicBezTo>
                <a:cubicBezTo>
                  <a:pt x="1108027" y="1126968"/>
                  <a:pt x="1099721" y="1122583"/>
                  <a:pt x="1103874" y="1114274"/>
                </a:cubicBezTo>
                <a:cubicBezTo>
                  <a:pt x="1091414" y="1105964"/>
                  <a:pt x="1078954" y="1097885"/>
                  <a:pt x="1062341" y="1085422"/>
                </a:cubicBezTo>
                <a:cubicBezTo>
                  <a:pt x="1058188" y="1077112"/>
                  <a:pt x="1041872" y="1072957"/>
                  <a:pt x="1029413" y="1081266"/>
                </a:cubicBezTo>
                <a:cubicBezTo>
                  <a:pt x="632777" y="1221835"/>
                  <a:pt x="248009" y="1395408"/>
                  <a:pt x="496017" y="940468"/>
                </a:cubicBezTo>
                <a:cubicBezTo>
                  <a:pt x="500170" y="936313"/>
                  <a:pt x="516783" y="911616"/>
                  <a:pt x="516783" y="911616"/>
                </a:cubicBezTo>
                <a:cubicBezTo>
                  <a:pt x="492160" y="911616"/>
                  <a:pt x="471393" y="907461"/>
                  <a:pt x="446474" y="907461"/>
                </a:cubicBezTo>
                <a:cubicBezTo>
                  <a:pt x="442321" y="915771"/>
                  <a:pt x="434014" y="915771"/>
                  <a:pt x="434014" y="903307"/>
                </a:cubicBezTo>
                <a:cubicBezTo>
                  <a:pt x="446474" y="894997"/>
                  <a:pt x="458934" y="882764"/>
                  <a:pt x="471097" y="874455"/>
                </a:cubicBezTo>
                <a:cubicBezTo>
                  <a:pt x="479404" y="866145"/>
                  <a:pt x="496017" y="845372"/>
                  <a:pt x="500170" y="837062"/>
                </a:cubicBezTo>
                <a:cubicBezTo>
                  <a:pt x="471097" y="795746"/>
                  <a:pt x="442321" y="758584"/>
                  <a:pt x="409392" y="717268"/>
                </a:cubicBezTo>
                <a:cubicBezTo>
                  <a:pt x="401085" y="704804"/>
                  <a:pt x="409392" y="700649"/>
                  <a:pt x="426005" y="704804"/>
                </a:cubicBezTo>
                <a:cubicBezTo>
                  <a:pt x="463087" y="696494"/>
                  <a:pt x="496017" y="692571"/>
                  <a:pt x="533099" y="688415"/>
                </a:cubicBezTo>
                <a:cubicBezTo>
                  <a:pt x="545559" y="688415"/>
                  <a:pt x="562172" y="672028"/>
                  <a:pt x="562172" y="663719"/>
                </a:cubicBezTo>
                <a:cubicBezTo>
                  <a:pt x="562172" y="659563"/>
                  <a:pt x="570478" y="655178"/>
                  <a:pt x="586795" y="651023"/>
                </a:cubicBezTo>
                <a:cubicBezTo>
                  <a:pt x="586795" y="647100"/>
                  <a:pt x="595101" y="642715"/>
                  <a:pt x="595101" y="638559"/>
                </a:cubicBezTo>
                <a:cubicBezTo>
                  <a:pt x="595101" y="638559"/>
                  <a:pt x="2343915" y="163076"/>
                  <a:pt x="3294713" y="63825"/>
                </a:cubicBezTo>
                <a:cubicBezTo>
                  <a:pt x="3708258" y="18354"/>
                  <a:pt x="4220886" y="1966"/>
                  <a:pt x="4588746" y="1966"/>
                </a:cubicBezTo>
                <a:cubicBezTo>
                  <a:pt x="4673591" y="812"/>
                  <a:pt x="4752206" y="120"/>
                  <a:pt x="4822218" y="120"/>
                </a:cubicBezTo>
                <a:cubicBezTo>
                  <a:pt x="4874876" y="-53"/>
                  <a:pt x="4922787" y="-25"/>
                  <a:pt x="4965032" y="1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5550531" y="1144042"/>
            <a:ext cx="6407869" cy="4985074"/>
          </a:xfrm>
          <a:custGeom>
            <a:avLst/>
            <a:gdLst>
              <a:gd name="connsiteX0" fmla="*/ 5882780 w 6407869"/>
              <a:gd name="connsiteY0" fmla="*/ 2867790 h 4985074"/>
              <a:gd name="connsiteX1" fmla="*/ 5804165 w 6407869"/>
              <a:gd name="connsiteY1" fmla="*/ 2892718 h 4985074"/>
              <a:gd name="connsiteX2" fmla="*/ 5804165 w 6407869"/>
              <a:gd name="connsiteY2" fmla="*/ 2888563 h 4985074"/>
              <a:gd name="connsiteX3" fmla="*/ 5816921 w 6407869"/>
              <a:gd name="connsiteY3" fmla="*/ 2888563 h 4985074"/>
              <a:gd name="connsiteX4" fmla="*/ 5833238 w 6407869"/>
              <a:gd name="connsiteY4" fmla="*/ 2880024 h 4985074"/>
              <a:gd name="connsiteX5" fmla="*/ 5841544 w 6407869"/>
              <a:gd name="connsiteY5" fmla="*/ 2875869 h 4985074"/>
              <a:gd name="connsiteX6" fmla="*/ 5866166 w 6407869"/>
              <a:gd name="connsiteY6" fmla="*/ 2872176 h 4985074"/>
              <a:gd name="connsiteX7" fmla="*/ 5872693 w 6407869"/>
              <a:gd name="connsiteY7" fmla="*/ 2868944 h 4985074"/>
              <a:gd name="connsiteX8" fmla="*/ 6176178 w 6407869"/>
              <a:gd name="connsiteY8" fmla="*/ 2603273 h 4985074"/>
              <a:gd name="connsiteX9" fmla="*/ 6166684 w 6407869"/>
              <a:gd name="connsiteY9" fmla="*/ 2606044 h 4985074"/>
              <a:gd name="connsiteX10" fmla="*/ 6159860 w 6407869"/>
              <a:gd name="connsiteY10" fmla="*/ 2607429 h 4985074"/>
              <a:gd name="connsiteX11" fmla="*/ 6176178 w 6407869"/>
              <a:gd name="connsiteY11" fmla="*/ 2603273 h 4985074"/>
              <a:gd name="connsiteX12" fmla="*/ 5196604 w 6407869"/>
              <a:gd name="connsiteY12" fmla="*/ 2301365 h 4985074"/>
              <a:gd name="connsiteX13" fmla="*/ 5113835 w 6407869"/>
              <a:gd name="connsiteY13" fmla="*/ 2338527 h 4985074"/>
              <a:gd name="connsiteX14" fmla="*/ 5101376 w 6407869"/>
              <a:gd name="connsiteY14" fmla="*/ 2334372 h 4985074"/>
              <a:gd name="connsiteX15" fmla="*/ 5109682 w 6407869"/>
              <a:gd name="connsiteY15" fmla="*/ 2330217 h 4985074"/>
              <a:gd name="connsiteX16" fmla="*/ 5196604 w 6407869"/>
              <a:gd name="connsiteY16" fmla="*/ 2301365 h 4985074"/>
              <a:gd name="connsiteX17" fmla="*/ 4965032 w 6407869"/>
              <a:gd name="connsiteY17" fmla="*/ 116 h 4985074"/>
              <a:gd name="connsiteX18" fmla="*/ 5167532 w 6407869"/>
              <a:gd name="connsiteY18" fmla="*/ 1966 h 4985074"/>
              <a:gd name="connsiteX19" fmla="*/ 5167532 w 6407869"/>
              <a:gd name="connsiteY19" fmla="*/ 6120 h 4985074"/>
              <a:gd name="connsiteX20" fmla="*/ 5192451 w 6407869"/>
              <a:gd name="connsiteY20" fmla="*/ 6120 h 4985074"/>
              <a:gd name="connsiteX21" fmla="*/ 5196604 w 6407869"/>
              <a:gd name="connsiteY21" fmla="*/ 14199 h 4985074"/>
              <a:gd name="connsiteX22" fmla="*/ 5209064 w 6407869"/>
              <a:gd name="connsiteY22" fmla="*/ 18354 h 4985074"/>
              <a:gd name="connsiteX23" fmla="*/ 5196604 w 6407869"/>
              <a:gd name="connsiteY23" fmla="*/ 18354 h 4985074"/>
              <a:gd name="connsiteX24" fmla="*/ 5171684 w 6407869"/>
              <a:gd name="connsiteY24" fmla="*/ 30818 h 4985074"/>
              <a:gd name="connsiteX25" fmla="*/ 5171684 w 6407869"/>
              <a:gd name="connsiteY25" fmla="*/ 34972 h 4985074"/>
              <a:gd name="connsiteX26" fmla="*/ 5200758 w 6407869"/>
              <a:gd name="connsiteY26" fmla="*/ 39128 h 4985074"/>
              <a:gd name="connsiteX27" fmla="*/ 5126295 w 6407869"/>
              <a:gd name="connsiteY27" fmla="*/ 47206 h 4985074"/>
              <a:gd name="connsiteX28" fmla="*/ 5109682 w 6407869"/>
              <a:gd name="connsiteY28" fmla="*/ 47206 h 4985074"/>
              <a:gd name="connsiteX29" fmla="*/ 5101376 w 6407869"/>
              <a:gd name="connsiteY29" fmla="*/ 47206 h 4985074"/>
              <a:gd name="connsiteX30" fmla="*/ 5088916 w 6407869"/>
              <a:gd name="connsiteY30" fmla="*/ 51361 h 4985074"/>
              <a:gd name="connsiteX31" fmla="*/ 5093069 w 6407869"/>
              <a:gd name="connsiteY31" fmla="*/ 51361 h 4985074"/>
              <a:gd name="connsiteX32" fmla="*/ 5097222 w 6407869"/>
              <a:gd name="connsiteY32" fmla="*/ 59670 h 4985074"/>
              <a:gd name="connsiteX33" fmla="*/ 5105528 w 6407869"/>
              <a:gd name="connsiteY33" fmla="*/ 59670 h 4985074"/>
              <a:gd name="connsiteX34" fmla="*/ 5117988 w 6407869"/>
              <a:gd name="connsiteY34" fmla="*/ 59670 h 4985074"/>
              <a:gd name="connsiteX35" fmla="*/ 5395070 w 6407869"/>
              <a:gd name="connsiteY35" fmla="*/ 55516 h 4985074"/>
              <a:gd name="connsiteX36" fmla="*/ 5436008 w 6407869"/>
              <a:gd name="connsiteY36" fmla="*/ 55516 h 4985074"/>
              <a:gd name="connsiteX37" fmla="*/ 5457072 w 6407869"/>
              <a:gd name="connsiteY37" fmla="*/ 55516 h 4985074"/>
              <a:gd name="connsiteX38" fmla="*/ 5465378 w 6407869"/>
              <a:gd name="connsiteY38" fmla="*/ 51361 h 4985074"/>
              <a:gd name="connsiteX39" fmla="*/ 5473388 w 6407869"/>
              <a:gd name="connsiteY39" fmla="*/ 55516 h 4985074"/>
              <a:gd name="connsiteX40" fmla="*/ 5465378 w 6407869"/>
              <a:gd name="connsiteY40" fmla="*/ 59670 h 4985074"/>
              <a:gd name="connsiteX41" fmla="*/ 5444612 w 6407869"/>
              <a:gd name="connsiteY41" fmla="*/ 63825 h 4985074"/>
              <a:gd name="connsiteX42" fmla="*/ 5444612 w 6407869"/>
              <a:gd name="connsiteY42" fmla="*/ 68210 h 4985074"/>
              <a:gd name="connsiteX43" fmla="*/ 5448766 w 6407869"/>
              <a:gd name="connsiteY43" fmla="*/ 68210 h 4985074"/>
              <a:gd name="connsiteX44" fmla="*/ 5461226 w 6407869"/>
              <a:gd name="connsiteY44" fmla="*/ 68210 h 4985074"/>
              <a:gd name="connsiteX45" fmla="*/ 5457072 w 6407869"/>
              <a:gd name="connsiteY45" fmla="*/ 72366 h 4985074"/>
              <a:gd name="connsiteX46" fmla="*/ 5428000 w 6407869"/>
              <a:gd name="connsiteY46" fmla="*/ 80214 h 4985074"/>
              <a:gd name="connsiteX47" fmla="*/ 5423846 w 6407869"/>
              <a:gd name="connsiteY47" fmla="*/ 80214 h 4985074"/>
              <a:gd name="connsiteX48" fmla="*/ 5411386 w 6407869"/>
              <a:gd name="connsiteY48" fmla="*/ 84599 h 4985074"/>
              <a:gd name="connsiteX49" fmla="*/ 5382610 w 6407869"/>
              <a:gd name="connsiteY49" fmla="*/ 92908 h 4985074"/>
              <a:gd name="connsiteX50" fmla="*/ 5378456 w 6407869"/>
              <a:gd name="connsiteY50" fmla="*/ 101218 h 4985074"/>
              <a:gd name="connsiteX51" fmla="*/ 5370448 w 6407869"/>
              <a:gd name="connsiteY51" fmla="*/ 105372 h 4985074"/>
              <a:gd name="connsiteX52" fmla="*/ 5361844 w 6407869"/>
              <a:gd name="connsiteY52" fmla="*/ 109295 h 4985074"/>
              <a:gd name="connsiteX53" fmla="*/ 5378456 w 6407869"/>
              <a:gd name="connsiteY53" fmla="*/ 109295 h 4985074"/>
              <a:gd name="connsiteX54" fmla="*/ 5370448 w 6407869"/>
              <a:gd name="connsiteY54" fmla="*/ 113451 h 4985074"/>
              <a:gd name="connsiteX55" fmla="*/ 5440459 w 6407869"/>
              <a:gd name="connsiteY55" fmla="*/ 121760 h 4985074"/>
              <a:gd name="connsiteX56" fmla="*/ 5407233 w 6407869"/>
              <a:gd name="connsiteY56" fmla="*/ 138379 h 4985074"/>
              <a:gd name="connsiteX57" fmla="*/ 5428000 w 6407869"/>
              <a:gd name="connsiteY57" fmla="*/ 154766 h 4985074"/>
              <a:gd name="connsiteX58" fmla="*/ 5378456 w 6407869"/>
              <a:gd name="connsiteY58" fmla="*/ 175310 h 4985074"/>
              <a:gd name="connsiteX59" fmla="*/ 5411386 w 6407869"/>
              <a:gd name="connsiteY59" fmla="*/ 196314 h 4985074"/>
              <a:gd name="connsiteX60" fmla="*/ 5291536 w 6407869"/>
              <a:gd name="connsiteY60" fmla="*/ 258173 h 4985074"/>
              <a:gd name="connsiteX61" fmla="*/ 5370448 w 6407869"/>
              <a:gd name="connsiteY61" fmla="*/ 241554 h 4985074"/>
              <a:gd name="connsiteX62" fmla="*/ 5130448 w 6407869"/>
              <a:gd name="connsiteY62" fmla="*/ 324417 h 4985074"/>
              <a:gd name="connsiteX63" fmla="*/ 5093069 w 6407869"/>
              <a:gd name="connsiteY63" fmla="*/ 336881 h 4985074"/>
              <a:gd name="connsiteX64" fmla="*/ 5560606 w 6407869"/>
              <a:gd name="connsiteY64" fmla="*/ 270868 h 4985074"/>
              <a:gd name="connsiteX65" fmla="*/ 5514920 w 6407869"/>
              <a:gd name="connsiteY65" fmla="*/ 311954 h 4985074"/>
              <a:gd name="connsiteX66" fmla="*/ 5527380 w 6407869"/>
              <a:gd name="connsiteY66" fmla="*/ 336881 h 4985074"/>
              <a:gd name="connsiteX67" fmla="*/ 5519074 w 6407869"/>
              <a:gd name="connsiteY67" fmla="*/ 344960 h 4985074"/>
              <a:gd name="connsiteX68" fmla="*/ 5535390 w 6407869"/>
              <a:gd name="connsiteY68" fmla="*/ 353269 h 4985074"/>
              <a:gd name="connsiteX69" fmla="*/ 5448766 w 6407869"/>
              <a:gd name="connsiteY69" fmla="*/ 382352 h 4985074"/>
              <a:gd name="connsiteX70" fmla="*/ 5527380 w 6407869"/>
              <a:gd name="connsiteY70" fmla="*/ 370119 h 4985074"/>
              <a:gd name="connsiteX71" fmla="*/ 5535390 w 6407869"/>
              <a:gd name="connsiteY71" fmla="*/ 373812 h 4985074"/>
              <a:gd name="connsiteX72" fmla="*/ 5531238 w 6407869"/>
              <a:gd name="connsiteY72" fmla="*/ 378198 h 4985074"/>
              <a:gd name="connsiteX73" fmla="*/ 5523227 w 6407869"/>
              <a:gd name="connsiteY73" fmla="*/ 386507 h 4985074"/>
              <a:gd name="connsiteX74" fmla="*/ 5519074 w 6407869"/>
              <a:gd name="connsiteY74" fmla="*/ 394817 h 4985074"/>
              <a:gd name="connsiteX75" fmla="*/ 5514920 w 6407869"/>
              <a:gd name="connsiteY75" fmla="*/ 411204 h 4985074"/>
              <a:gd name="connsiteX76" fmla="*/ 5514920 w 6407869"/>
              <a:gd name="connsiteY76" fmla="*/ 415359 h 4985074"/>
              <a:gd name="connsiteX77" fmla="*/ 5510767 w 6407869"/>
              <a:gd name="connsiteY77" fmla="*/ 419514 h 4985074"/>
              <a:gd name="connsiteX78" fmla="*/ 5465378 w 6407869"/>
              <a:gd name="connsiteY78" fmla="*/ 427823 h 4985074"/>
              <a:gd name="connsiteX79" fmla="*/ 5510767 w 6407869"/>
              <a:gd name="connsiteY79" fmla="*/ 440056 h 4985074"/>
              <a:gd name="connsiteX80" fmla="*/ 5498604 w 6407869"/>
              <a:gd name="connsiteY80" fmla="*/ 469371 h 4985074"/>
              <a:gd name="connsiteX81" fmla="*/ 5291536 w 6407869"/>
              <a:gd name="connsiteY81" fmla="*/ 522921 h 4985074"/>
              <a:gd name="connsiteX82" fmla="*/ 5386763 w 6407869"/>
              <a:gd name="connsiteY82" fmla="*/ 502377 h 4985074"/>
              <a:gd name="connsiteX83" fmla="*/ 5312302 w 6407869"/>
              <a:gd name="connsiteY83" fmla="*/ 510456 h 4985074"/>
              <a:gd name="connsiteX84" fmla="*/ 5349384 w 6407869"/>
              <a:gd name="connsiteY84" fmla="*/ 498223 h 4985074"/>
              <a:gd name="connsiteX85" fmla="*/ 5237840 w 6407869"/>
              <a:gd name="connsiteY85" fmla="*/ 510456 h 4985074"/>
              <a:gd name="connsiteX86" fmla="*/ 5378456 w 6407869"/>
              <a:gd name="connsiteY86" fmla="*/ 477448 h 4985074"/>
              <a:gd name="connsiteX87" fmla="*/ 5109682 w 6407869"/>
              <a:gd name="connsiteY87" fmla="*/ 502377 h 4985074"/>
              <a:gd name="connsiteX88" fmla="*/ 5275218 w 6407869"/>
              <a:gd name="connsiteY88" fmla="*/ 452521 h 4985074"/>
              <a:gd name="connsiteX89" fmla="*/ 5271066 w 6407869"/>
              <a:gd name="connsiteY89" fmla="*/ 452521 h 4985074"/>
              <a:gd name="connsiteX90" fmla="*/ 5241992 w 6407869"/>
              <a:gd name="connsiteY90" fmla="*/ 456675 h 4985074"/>
              <a:gd name="connsiteX91" fmla="*/ 5221226 w 6407869"/>
              <a:gd name="connsiteY91" fmla="*/ 461061 h 4985074"/>
              <a:gd name="connsiteX92" fmla="*/ 4799672 w 6407869"/>
              <a:gd name="connsiteY92" fmla="*/ 547617 h 4985074"/>
              <a:gd name="connsiteX93" fmla="*/ 4902910 w 6407869"/>
              <a:gd name="connsiteY93" fmla="*/ 551773 h 4985074"/>
              <a:gd name="connsiteX94" fmla="*/ 4840908 w 6407869"/>
              <a:gd name="connsiteY94" fmla="*/ 568621 h 4985074"/>
              <a:gd name="connsiteX95" fmla="*/ 4882440 w 6407869"/>
              <a:gd name="connsiteY95" fmla="*/ 589165 h 4985074"/>
              <a:gd name="connsiteX96" fmla="*/ 4766742 w 6407869"/>
              <a:gd name="connsiteY96" fmla="*/ 663719 h 4985074"/>
              <a:gd name="connsiteX97" fmla="*/ 4944442 w 6407869"/>
              <a:gd name="connsiteY97" fmla="*/ 671797 h 4985074"/>
              <a:gd name="connsiteX98" fmla="*/ 4609512 w 6407869"/>
              <a:gd name="connsiteY98" fmla="*/ 837062 h 4985074"/>
              <a:gd name="connsiteX99" fmla="*/ 5552004 w 6407869"/>
              <a:gd name="connsiteY99" fmla="*/ 659563 h 4985074"/>
              <a:gd name="connsiteX100" fmla="*/ 5572770 w 6407869"/>
              <a:gd name="connsiteY100" fmla="*/ 655409 h 4985074"/>
              <a:gd name="connsiteX101" fmla="*/ 5618158 w 6407869"/>
              <a:gd name="connsiteY101" fmla="*/ 655409 h 4985074"/>
              <a:gd name="connsiteX102" fmla="*/ 5622609 w 6407869"/>
              <a:gd name="connsiteY102" fmla="*/ 667411 h 4985074"/>
              <a:gd name="connsiteX103" fmla="*/ 5626465 w 6407869"/>
              <a:gd name="connsiteY103" fmla="*/ 675952 h 4985074"/>
              <a:gd name="connsiteX104" fmla="*/ 5618158 w 6407869"/>
              <a:gd name="connsiteY104" fmla="*/ 696725 h 4985074"/>
              <a:gd name="connsiteX105" fmla="*/ 5572770 w 6407869"/>
              <a:gd name="connsiteY105" fmla="*/ 733656 h 4985074"/>
              <a:gd name="connsiteX106" fmla="*/ 5576923 w 6407869"/>
              <a:gd name="connsiteY106" fmla="*/ 741965 h 4985074"/>
              <a:gd name="connsiteX107" fmla="*/ 5609852 w 6407869"/>
              <a:gd name="connsiteY107" fmla="*/ 758815 h 4985074"/>
              <a:gd name="connsiteX108" fmla="*/ 5626465 w 6407869"/>
              <a:gd name="connsiteY108" fmla="*/ 737811 h 4985074"/>
              <a:gd name="connsiteX109" fmla="*/ 5626465 w 6407869"/>
              <a:gd name="connsiteY109" fmla="*/ 750275 h 4985074"/>
              <a:gd name="connsiteX110" fmla="*/ 5626465 w 6407869"/>
              <a:gd name="connsiteY110" fmla="*/ 762969 h 4985074"/>
              <a:gd name="connsiteX111" fmla="*/ 5626465 w 6407869"/>
              <a:gd name="connsiteY111" fmla="*/ 766663 h 4985074"/>
              <a:gd name="connsiteX112" fmla="*/ 5626465 w 6407869"/>
              <a:gd name="connsiteY112" fmla="*/ 775203 h 4985074"/>
              <a:gd name="connsiteX113" fmla="*/ 5576923 w 6407869"/>
              <a:gd name="connsiteY113" fmla="*/ 837062 h 4985074"/>
              <a:gd name="connsiteX114" fmla="*/ 5568616 w 6407869"/>
              <a:gd name="connsiteY114" fmla="*/ 832907 h 4985074"/>
              <a:gd name="connsiteX115" fmla="*/ 5572770 w 6407869"/>
              <a:gd name="connsiteY115" fmla="*/ 812365 h 4985074"/>
              <a:gd name="connsiteX116" fmla="*/ 5568616 w 6407869"/>
              <a:gd name="connsiteY116" fmla="*/ 808209 h 4985074"/>
              <a:gd name="connsiteX117" fmla="*/ 5531238 w 6407869"/>
              <a:gd name="connsiteY117" fmla="*/ 845372 h 4985074"/>
              <a:gd name="connsiteX118" fmla="*/ 5519074 w 6407869"/>
              <a:gd name="connsiteY118" fmla="*/ 870300 h 4985074"/>
              <a:gd name="connsiteX119" fmla="*/ 5490001 w 6407869"/>
              <a:gd name="connsiteY119" fmla="*/ 903307 h 4985074"/>
              <a:gd name="connsiteX120" fmla="*/ 5494154 w 6407869"/>
              <a:gd name="connsiteY120" fmla="*/ 919926 h 4985074"/>
              <a:gd name="connsiteX121" fmla="*/ 5502460 w 6407869"/>
              <a:gd name="connsiteY121" fmla="*/ 932159 h 4985074"/>
              <a:gd name="connsiteX122" fmla="*/ 5502460 w 6407869"/>
              <a:gd name="connsiteY122" fmla="*/ 944623 h 4985074"/>
              <a:gd name="connsiteX123" fmla="*/ 5477541 w 6407869"/>
              <a:gd name="connsiteY123" fmla="*/ 990324 h 4985074"/>
              <a:gd name="connsiteX124" fmla="*/ 5519074 w 6407869"/>
              <a:gd name="connsiteY124" fmla="*/ 977861 h 4985074"/>
              <a:gd name="connsiteX125" fmla="*/ 5519074 w 6407869"/>
              <a:gd name="connsiteY125" fmla="*/ 994480 h 4985074"/>
              <a:gd name="connsiteX126" fmla="*/ 5519074 w 6407869"/>
              <a:gd name="connsiteY126" fmla="*/ 1006713 h 4985074"/>
              <a:gd name="connsiteX127" fmla="*/ 5531238 w 6407869"/>
              <a:gd name="connsiteY127" fmla="*/ 1002558 h 4985074"/>
              <a:gd name="connsiteX128" fmla="*/ 5539544 w 6407869"/>
              <a:gd name="connsiteY128" fmla="*/ 1006713 h 4985074"/>
              <a:gd name="connsiteX129" fmla="*/ 4642738 w 6407869"/>
              <a:gd name="connsiteY129" fmla="*/ 1201060 h 4985074"/>
              <a:gd name="connsiteX130" fmla="*/ 3538568 w 6407869"/>
              <a:gd name="connsiteY130" fmla="*/ 1515433 h 4985074"/>
              <a:gd name="connsiteX131" fmla="*/ 3530558 w 6407869"/>
              <a:gd name="connsiteY131" fmla="*/ 1519819 h 4985074"/>
              <a:gd name="connsiteX132" fmla="*/ 3546875 w 6407869"/>
              <a:gd name="connsiteY132" fmla="*/ 1515433 h 4985074"/>
              <a:gd name="connsiteX133" fmla="*/ 4642738 w 6407869"/>
              <a:gd name="connsiteY133" fmla="*/ 1213525 h 4985074"/>
              <a:gd name="connsiteX134" fmla="*/ 5349384 w 6407869"/>
              <a:gd name="connsiteY134" fmla="*/ 1072957 h 4985074"/>
              <a:gd name="connsiteX135" fmla="*/ 5543697 w 6407869"/>
              <a:gd name="connsiteY135" fmla="*/ 1019176 h 4985074"/>
              <a:gd name="connsiteX136" fmla="*/ 5556157 w 6407869"/>
              <a:gd name="connsiteY136" fmla="*/ 1027717 h 4985074"/>
              <a:gd name="connsiteX137" fmla="*/ 5643078 w 6407869"/>
              <a:gd name="connsiteY137" fmla="*/ 1015022 h 4985074"/>
              <a:gd name="connsiteX138" fmla="*/ 5643078 w 6407869"/>
              <a:gd name="connsiteY138" fmla="*/ 1019176 h 4985074"/>
              <a:gd name="connsiteX139" fmla="*/ 5589383 w 6407869"/>
              <a:gd name="connsiteY139" fmla="*/ 1052414 h 4985074"/>
              <a:gd name="connsiteX140" fmla="*/ 5585230 w 6407869"/>
              <a:gd name="connsiteY140" fmla="*/ 1064647 h 4985074"/>
              <a:gd name="connsiteX141" fmla="*/ 5597392 w 6407869"/>
              <a:gd name="connsiteY141" fmla="*/ 1072957 h 4985074"/>
              <a:gd name="connsiteX142" fmla="*/ 5601546 w 6407869"/>
              <a:gd name="connsiteY142" fmla="*/ 1081266 h 4985074"/>
              <a:gd name="connsiteX143" fmla="*/ 5609852 w 6407869"/>
              <a:gd name="connsiteY143" fmla="*/ 1081266 h 4985074"/>
              <a:gd name="connsiteX144" fmla="*/ 5688764 w 6407869"/>
              <a:gd name="connsiteY144" fmla="*/ 1068803 h 4985074"/>
              <a:gd name="connsiteX145" fmla="*/ 5688764 w 6407869"/>
              <a:gd name="connsiteY145" fmla="*/ 1072957 h 4985074"/>
              <a:gd name="connsiteX146" fmla="*/ 5671854 w 6407869"/>
              <a:gd name="connsiteY146" fmla="*/ 1089576 h 4985074"/>
              <a:gd name="connsiteX147" fmla="*/ 5428000 w 6407869"/>
              <a:gd name="connsiteY147" fmla="*/ 1172208 h 4985074"/>
              <a:gd name="connsiteX148" fmla="*/ 4646596 w 6407869"/>
              <a:gd name="connsiteY148" fmla="*/ 1354323 h 4985074"/>
              <a:gd name="connsiteX149" fmla="*/ 4262419 w 6407869"/>
              <a:gd name="connsiteY149" fmla="*/ 1453575 h 4985074"/>
              <a:gd name="connsiteX150" fmla="*/ 3989195 w 6407869"/>
              <a:gd name="connsiteY150" fmla="*/ 1515433 h 4985074"/>
              <a:gd name="connsiteX151" fmla="*/ 4332431 w 6407869"/>
              <a:gd name="connsiteY151" fmla="*/ 1416182 h 4985074"/>
              <a:gd name="connsiteX152" fmla="*/ 5014750 w 6407869"/>
              <a:gd name="connsiteY152" fmla="*/ 1238222 h 4985074"/>
              <a:gd name="connsiteX153" fmla="*/ 5076753 w 6407869"/>
              <a:gd name="connsiteY153" fmla="*/ 1205216 h 4985074"/>
              <a:gd name="connsiteX154" fmla="*/ 5018904 w 6407869"/>
              <a:gd name="connsiteY154" fmla="*/ 1201060 h 4985074"/>
              <a:gd name="connsiteX155" fmla="*/ 4320268 w 6407869"/>
              <a:gd name="connsiteY155" fmla="*/ 1370711 h 4985074"/>
              <a:gd name="connsiteX156" fmla="*/ 3208088 w 6407869"/>
              <a:gd name="connsiteY156" fmla="*/ 1676775 h 4985074"/>
              <a:gd name="connsiteX157" fmla="*/ 1769284 w 6407869"/>
              <a:gd name="connsiteY157" fmla="*/ 2181341 h 4985074"/>
              <a:gd name="connsiteX158" fmla="*/ 1727752 w 6407869"/>
              <a:gd name="connsiteY158" fmla="*/ 2206268 h 4985074"/>
              <a:gd name="connsiteX159" fmla="*/ 1781744 w 6407869"/>
              <a:gd name="connsiteY159" fmla="*/ 2197728 h 4985074"/>
              <a:gd name="connsiteX160" fmla="*/ 1769284 w 6407869"/>
              <a:gd name="connsiteY160" fmla="*/ 2197728 h 4985074"/>
              <a:gd name="connsiteX161" fmla="*/ 2596077 w 6407869"/>
              <a:gd name="connsiteY161" fmla="*/ 1920517 h 4985074"/>
              <a:gd name="connsiteX162" fmla="*/ 2885618 w 6407869"/>
              <a:gd name="connsiteY162" fmla="*/ 1866968 h 4985074"/>
              <a:gd name="connsiteX163" fmla="*/ 2596077 w 6407869"/>
              <a:gd name="connsiteY163" fmla="*/ 1957909 h 4985074"/>
              <a:gd name="connsiteX164" fmla="*/ 1748814 w 6407869"/>
              <a:gd name="connsiteY164" fmla="*/ 2317522 h 4985074"/>
              <a:gd name="connsiteX165" fmla="*/ 1752967 w 6407869"/>
              <a:gd name="connsiteY165" fmla="*/ 2330217 h 4985074"/>
              <a:gd name="connsiteX166" fmla="*/ 1752967 w 6407869"/>
              <a:gd name="connsiteY166" fmla="*/ 2338527 h 4985074"/>
              <a:gd name="connsiteX167" fmla="*/ 1790347 w 6407869"/>
              <a:gd name="connsiteY167" fmla="*/ 2326062 h 4985074"/>
              <a:gd name="connsiteX168" fmla="*/ 3811792 w 6407869"/>
              <a:gd name="connsiteY168" fmla="*/ 1635458 h 4985074"/>
              <a:gd name="connsiteX169" fmla="*/ 3819802 w 6407869"/>
              <a:gd name="connsiteY169" fmla="*/ 1631073 h 4985074"/>
              <a:gd name="connsiteX170" fmla="*/ 4134262 w 6407869"/>
              <a:gd name="connsiteY170" fmla="*/ 1548671 h 4985074"/>
              <a:gd name="connsiteX171" fmla="*/ 4171048 w 6407869"/>
              <a:gd name="connsiteY171" fmla="*/ 1531821 h 4985074"/>
              <a:gd name="connsiteX172" fmla="*/ 4163038 w 6407869"/>
              <a:gd name="connsiteY172" fmla="*/ 1527667 h 4985074"/>
              <a:gd name="connsiteX173" fmla="*/ 4282890 w 6407869"/>
              <a:gd name="connsiteY173" fmla="*/ 1486581 h 4985074"/>
              <a:gd name="connsiteX174" fmla="*/ 4320268 w 6407869"/>
              <a:gd name="connsiteY174" fmla="*/ 1469962 h 4985074"/>
              <a:gd name="connsiteX175" fmla="*/ 4551366 w 6407869"/>
              <a:gd name="connsiteY175" fmla="*/ 1428415 h 4985074"/>
              <a:gd name="connsiteX176" fmla="*/ 4477202 w 6407869"/>
              <a:gd name="connsiteY176" fmla="*/ 1449419 h 4985074"/>
              <a:gd name="connsiteX177" fmla="*/ 3063318 w 6407869"/>
              <a:gd name="connsiteY177" fmla="*/ 1970374 h 4985074"/>
              <a:gd name="connsiteX178" fmla="*/ 3059165 w 6407869"/>
              <a:gd name="connsiteY178" fmla="*/ 1978683 h 4985074"/>
              <a:gd name="connsiteX179" fmla="*/ 3084084 w 6407869"/>
              <a:gd name="connsiteY179" fmla="*/ 1974528 h 4985074"/>
              <a:gd name="connsiteX180" fmla="*/ 4390280 w 6407869"/>
              <a:gd name="connsiteY180" fmla="*/ 1515433 h 4985074"/>
              <a:gd name="connsiteX181" fmla="*/ 4869684 w 6407869"/>
              <a:gd name="connsiteY181" fmla="*/ 1412027 h 4985074"/>
              <a:gd name="connsiteX182" fmla="*/ 4902910 w 6407869"/>
              <a:gd name="connsiteY182" fmla="*/ 1395408 h 4985074"/>
              <a:gd name="connsiteX183" fmla="*/ 4874134 w 6407869"/>
              <a:gd name="connsiteY183" fmla="*/ 1391485 h 4985074"/>
              <a:gd name="connsiteX184" fmla="*/ 4704741 w 6407869"/>
              <a:gd name="connsiteY184" fmla="*/ 1428415 h 4985074"/>
              <a:gd name="connsiteX185" fmla="*/ 4915370 w 6407869"/>
              <a:gd name="connsiteY185" fmla="*/ 1379021 h 4985074"/>
              <a:gd name="connsiteX186" fmla="*/ 5026914 w 6407869"/>
              <a:gd name="connsiteY186" fmla="*/ 1366556 h 4985074"/>
              <a:gd name="connsiteX187" fmla="*/ 5060140 w 6407869"/>
              <a:gd name="connsiteY187" fmla="*/ 1354323 h 4985074"/>
              <a:gd name="connsiteX188" fmla="*/ 5064294 w 6407869"/>
              <a:gd name="connsiteY188" fmla="*/ 1350168 h 4985074"/>
              <a:gd name="connsiteX189" fmla="*/ 5671854 w 6407869"/>
              <a:gd name="connsiteY189" fmla="*/ 1209370 h 4985074"/>
              <a:gd name="connsiteX190" fmla="*/ 5700927 w 6407869"/>
              <a:gd name="connsiteY190" fmla="*/ 1226220 h 4985074"/>
              <a:gd name="connsiteX191" fmla="*/ 5700927 w 6407869"/>
              <a:gd name="connsiteY191" fmla="*/ 1229912 h 4985074"/>
              <a:gd name="connsiteX192" fmla="*/ 5618158 w 6407869"/>
              <a:gd name="connsiteY192" fmla="*/ 1288079 h 4985074"/>
              <a:gd name="connsiteX193" fmla="*/ 5622609 w 6407869"/>
              <a:gd name="connsiteY193" fmla="*/ 1300312 h 4985074"/>
              <a:gd name="connsiteX194" fmla="*/ 5626465 w 6407869"/>
              <a:gd name="connsiteY194" fmla="*/ 1304466 h 4985074"/>
              <a:gd name="connsiteX195" fmla="*/ 5626465 w 6407869"/>
              <a:gd name="connsiteY195" fmla="*/ 1312776 h 4985074"/>
              <a:gd name="connsiteX196" fmla="*/ 5609852 w 6407869"/>
              <a:gd name="connsiteY196" fmla="*/ 1346014 h 4985074"/>
              <a:gd name="connsiteX197" fmla="*/ 5609852 w 6407869"/>
              <a:gd name="connsiteY197" fmla="*/ 1350168 h 4985074"/>
              <a:gd name="connsiteX198" fmla="*/ 5647231 w 6407869"/>
              <a:gd name="connsiteY198" fmla="*/ 1346014 h 4985074"/>
              <a:gd name="connsiteX199" fmla="*/ 5663548 w 6407869"/>
              <a:gd name="connsiteY199" fmla="*/ 1337473 h 4985074"/>
              <a:gd name="connsiteX200" fmla="*/ 5671854 w 6407869"/>
              <a:gd name="connsiteY200" fmla="*/ 1387329 h 4985074"/>
              <a:gd name="connsiteX201" fmla="*/ 5684314 w 6407869"/>
              <a:gd name="connsiteY201" fmla="*/ 1395408 h 4985074"/>
              <a:gd name="connsiteX202" fmla="*/ 5717540 w 6407869"/>
              <a:gd name="connsiteY202" fmla="*/ 1420567 h 4985074"/>
              <a:gd name="connsiteX203" fmla="*/ 5713387 w 6407869"/>
              <a:gd name="connsiteY203" fmla="*/ 1420567 h 4985074"/>
              <a:gd name="connsiteX204" fmla="*/ 5655538 w 6407869"/>
              <a:gd name="connsiteY204" fmla="*/ 1474117 h 4985074"/>
              <a:gd name="connsiteX205" fmla="*/ 5643078 w 6407869"/>
              <a:gd name="connsiteY205" fmla="*/ 1478271 h 4985074"/>
              <a:gd name="connsiteX206" fmla="*/ 5552004 w 6407869"/>
              <a:gd name="connsiteY206" fmla="*/ 1593911 h 4985074"/>
              <a:gd name="connsiteX207" fmla="*/ 5552004 w 6407869"/>
              <a:gd name="connsiteY207" fmla="*/ 1602221 h 4985074"/>
              <a:gd name="connsiteX208" fmla="*/ 5568616 w 6407869"/>
              <a:gd name="connsiteY208" fmla="*/ 1602221 h 4985074"/>
              <a:gd name="connsiteX209" fmla="*/ 5564464 w 6407869"/>
              <a:gd name="connsiteY209" fmla="*/ 1606375 h 4985074"/>
              <a:gd name="connsiteX210" fmla="*/ 5556157 w 6407869"/>
              <a:gd name="connsiteY210" fmla="*/ 1614684 h 4985074"/>
              <a:gd name="connsiteX211" fmla="*/ 5556157 w 6407869"/>
              <a:gd name="connsiteY211" fmla="*/ 1622763 h 4985074"/>
              <a:gd name="connsiteX212" fmla="*/ 5568616 w 6407869"/>
              <a:gd name="connsiteY212" fmla="*/ 1622763 h 4985074"/>
              <a:gd name="connsiteX213" fmla="*/ 5581076 w 6407869"/>
              <a:gd name="connsiteY213" fmla="*/ 1622763 h 4985074"/>
              <a:gd name="connsiteX214" fmla="*/ 5671854 w 6407869"/>
              <a:gd name="connsiteY214" fmla="*/ 1606375 h 4985074"/>
              <a:gd name="connsiteX215" fmla="*/ 5676008 w 6407869"/>
              <a:gd name="connsiteY215" fmla="*/ 1614684 h 4985074"/>
              <a:gd name="connsiteX216" fmla="*/ 5676008 w 6407869"/>
              <a:gd name="connsiteY216" fmla="*/ 1622763 h 4985074"/>
              <a:gd name="connsiteX217" fmla="*/ 5663548 w 6407869"/>
              <a:gd name="connsiteY217" fmla="*/ 1631073 h 4985074"/>
              <a:gd name="connsiteX218" fmla="*/ 5502460 w 6407869"/>
              <a:gd name="connsiteY218" fmla="*/ 1709782 h 4985074"/>
              <a:gd name="connsiteX219" fmla="*/ 5485848 w 6407869"/>
              <a:gd name="connsiteY219" fmla="*/ 1722015 h 4985074"/>
              <a:gd name="connsiteX220" fmla="*/ 5101376 w 6407869"/>
              <a:gd name="connsiteY220" fmla="*/ 1978683 h 4985074"/>
              <a:gd name="connsiteX221" fmla="*/ 5080906 w 6407869"/>
              <a:gd name="connsiteY221" fmla="*/ 1986762 h 4985074"/>
              <a:gd name="connsiteX222" fmla="*/ 4927830 w 6407869"/>
              <a:gd name="connsiteY222" fmla="*/ 2057161 h 4985074"/>
              <a:gd name="connsiteX223" fmla="*/ 4911216 w 6407869"/>
              <a:gd name="connsiteY223" fmla="*/ 2065470 h 4985074"/>
              <a:gd name="connsiteX224" fmla="*/ 4828745 w 6407869"/>
              <a:gd name="connsiteY224" fmla="*/ 2131714 h 4985074"/>
              <a:gd name="connsiteX225" fmla="*/ 4828745 w 6407869"/>
              <a:gd name="connsiteY225" fmla="*/ 2135870 h 4985074"/>
              <a:gd name="connsiteX226" fmla="*/ 4861674 w 6407869"/>
              <a:gd name="connsiteY226" fmla="*/ 2131714 h 4985074"/>
              <a:gd name="connsiteX227" fmla="*/ 4783059 w 6407869"/>
              <a:gd name="connsiteY227" fmla="*/ 2168876 h 4985074"/>
              <a:gd name="connsiteX228" fmla="*/ 4770600 w 6407869"/>
              <a:gd name="connsiteY228" fmla="*/ 2177185 h 4985074"/>
              <a:gd name="connsiteX229" fmla="*/ 4774752 w 6407869"/>
              <a:gd name="connsiteY229" fmla="*/ 2185264 h 4985074"/>
              <a:gd name="connsiteX230" fmla="*/ 4861674 w 6407869"/>
              <a:gd name="connsiteY230" fmla="*/ 2173031 h 4985074"/>
              <a:gd name="connsiteX231" fmla="*/ 4882440 w 6407869"/>
              <a:gd name="connsiteY231" fmla="*/ 2168876 h 4985074"/>
              <a:gd name="connsiteX232" fmla="*/ 5506614 w 6407869"/>
              <a:gd name="connsiteY232" fmla="*/ 2011920 h 4985074"/>
              <a:gd name="connsiteX233" fmla="*/ 5523227 w 6407869"/>
              <a:gd name="connsiteY233" fmla="*/ 2007766 h 4985074"/>
              <a:gd name="connsiteX234" fmla="*/ 5829084 w 6407869"/>
              <a:gd name="connsiteY234" fmla="*/ 1924672 h 4985074"/>
              <a:gd name="connsiteX235" fmla="*/ 5841544 w 6407869"/>
              <a:gd name="connsiteY235" fmla="*/ 1920517 h 4985074"/>
              <a:gd name="connsiteX236" fmla="*/ 6077093 w 6407869"/>
              <a:gd name="connsiteY236" fmla="*/ 1862813 h 4985074"/>
              <a:gd name="connsiteX237" fmla="*/ 6077093 w 6407869"/>
              <a:gd name="connsiteY237" fmla="*/ 1866968 h 4985074"/>
              <a:gd name="connsiteX238" fmla="*/ 6077093 w 6407869"/>
              <a:gd name="connsiteY238" fmla="*/ 1879432 h 4985074"/>
              <a:gd name="connsiteX239" fmla="*/ 6081246 w 6407869"/>
              <a:gd name="connsiteY239" fmla="*/ 1883586 h 4985074"/>
              <a:gd name="connsiteX240" fmla="*/ 6081246 w 6407869"/>
              <a:gd name="connsiteY240" fmla="*/ 1895820 h 4985074"/>
              <a:gd name="connsiteX241" fmla="*/ 6043867 w 6407869"/>
              <a:gd name="connsiteY241" fmla="*/ 1916824 h 4985074"/>
              <a:gd name="connsiteX242" fmla="*/ 6048020 w 6407869"/>
              <a:gd name="connsiteY242" fmla="*/ 1924672 h 4985074"/>
              <a:gd name="connsiteX243" fmla="*/ 6246486 w 6407869"/>
              <a:gd name="connsiteY243" fmla="*/ 1891665 h 4985074"/>
              <a:gd name="connsiteX244" fmla="*/ 6167871 w 6407869"/>
              <a:gd name="connsiteY244" fmla="*/ 1941522 h 4985074"/>
              <a:gd name="connsiteX245" fmla="*/ 6259242 w 6407869"/>
              <a:gd name="connsiteY245" fmla="*/ 2028309 h 4985074"/>
              <a:gd name="connsiteX246" fmla="*/ 6263098 w 6407869"/>
              <a:gd name="connsiteY246" fmla="*/ 2061316 h 4985074"/>
              <a:gd name="connsiteX247" fmla="*/ 6242332 w 6407869"/>
              <a:gd name="connsiteY247" fmla="*/ 2077934 h 4985074"/>
              <a:gd name="connsiteX248" fmla="*/ 6246486 w 6407869"/>
              <a:gd name="connsiteY248" fmla="*/ 2077934 h 4985074"/>
              <a:gd name="connsiteX249" fmla="*/ 6271405 w 6407869"/>
              <a:gd name="connsiteY249" fmla="*/ 2098477 h 4985074"/>
              <a:gd name="connsiteX250" fmla="*/ 6279712 w 6407869"/>
              <a:gd name="connsiteY250" fmla="*/ 2098477 h 4985074"/>
              <a:gd name="connsiteX251" fmla="*/ 6283865 w 6407869"/>
              <a:gd name="connsiteY251" fmla="*/ 2107018 h 4985074"/>
              <a:gd name="connsiteX252" fmla="*/ 6283865 w 6407869"/>
              <a:gd name="connsiteY252" fmla="*/ 2115326 h 4985074"/>
              <a:gd name="connsiteX253" fmla="*/ 5432152 w 6407869"/>
              <a:gd name="connsiteY253" fmla="*/ 2379612 h 4985074"/>
              <a:gd name="connsiteX254" fmla="*/ 5419693 w 6407869"/>
              <a:gd name="connsiteY254" fmla="*/ 2379612 h 4985074"/>
              <a:gd name="connsiteX255" fmla="*/ 5382610 w 6407869"/>
              <a:gd name="connsiteY255" fmla="*/ 2387921 h 4985074"/>
              <a:gd name="connsiteX256" fmla="*/ 5382610 w 6407869"/>
              <a:gd name="connsiteY256" fmla="*/ 2383767 h 4985074"/>
              <a:gd name="connsiteX257" fmla="*/ 5386763 w 6407869"/>
              <a:gd name="connsiteY257" fmla="*/ 2379612 h 4985074"/>
              <a:gd name="connsiteX258" fmla="*/ 5386763 w 6407869"/>
              <a:gd name="connsiteY258" fmla="*/ 2371533 h 4985074"/>
              <a:gd name="connsiteX259" fmla="*/ 5378456 w 6407869"/>
              <a:gd name="connsiteY259" fmla="*/ 2371533 h 4985074"/>
              <a:gd name="connsiteX260" fmla="*/ 5378456 w 6407869"/>
              <a:gd name="connsiteY260" fmla="*/ 2367379 h 4985074"/>
              <a:gd name="connsiteX261" fmla="*/ 5514920 w 6407869"/>
              <a:gd name="connsiteY261" fmla="*/ 2330217 h 4985074"/>
              <a:gd name="connsiteX262" fmla="*/ 5527380 w 6407869"/>
              <a:gd name="connsiteY262" fmla="*/ 2317522 h 4985074"/>
              <a:gd name="connsiteX263" fmla="*/ 5519074 w 6407869"/>
              <a:gd name="connsiteY263" fmla="*/ 2313368 h 4985074"/>
              <a:gd name="connsiteX264" fmla="*/ 5085060 w 6407869"/>
              <a:gd name="connsiteY264" fmla="*/ 2417004 h 4985074"/>
              <a:gd name="connsiteX265" fmla="*/ 5287382 w 6407869"/>
              <a:gd name="connsiteY265" fmla="*/ 2338527 h 4985074"/>
              <a:gd name="connsiteX266" fmla="*/ 5303996 w 6407869"/>
              <a:gd name="connsiteY266" fmla="*/ 2342681 h 4985074"/>
              <a:gd name="connsiteX267" fmla="*/ 5312302 w 6407869"/>
              <a:gd name="connsiteY267" fmla="*/ 2342681 h 4985074"/>
              <a:gd name="connsiteX268" fmla="*/ 5320608 w 6407869"/>
              <a:gd name="connsiteY268" fmla="*/ 2330217 h 4985074"/>
              <a:gd name="connsiteX269" fmla="*/ 5411386 w 6407869"/>
              <a:gd name="connsiteY269" fmla="*/ 2309675 h 4985074"/>
              <a:gd name="connsiteX270" fmla="*/ 5428000 w 6407869"/>
              <a:gd name="connsiteY270" fmla="*/ 2301365 h 4985074"/>
              <a:gd name="connsiteX271" fmla="*/ 5490001 w 6407869"/>
              <a:gd name="connsiteY271" fmla="*/ 2276437 h 4985074"/>
              <a:gd name="connsiteX272" fmla="*/ 5378456 w 6407869"/>
              <a:gd name="connsiteY272" fmla="*/ 2284516 h 4985074"/>
              <a:gd name="connsiteX273" fmla="*/ 5357690 w 6407869"/>
              <a:gd name="connsiteY273" fmla="*/ 2292825 h 4985074"/>
              <a:gd name="connsiteX274" fmla="*/ 5320608 w 6407869"/>
              <a:gd name="connsiteY274" fmla="*/ 2296979 h 4985074"/>
              <a:gd name="connsiteX275" fmla="*/ 5448766 w 6407869"/>
              <a:gd name="connsiteY275" fmla="*/ 2263973 h 4985074"/>
              <a:gd name="connsiteX276" fmla="*/ 5457072 w 6407869"/>
              <a:gd name="connsiteY276" fmla="*/ 2255664 h 4985074"/>
              <a:gd name="connsiteX277" fmla="*/ 5452919 w 6407869"/>
              <a:gd name="connsiteY277" fmla="*/ 2251508 h 4985074"/>
              <a:gd name="connsiteX278" fmla="*/ 5217073 w 6407869"/>
              <a:gd name="connsiteY278" fmla="*/ 2296979 h 4985074"/>
              <a:gd name="connsiteX279" fmla="*/ 5196604 w 6407869"/>
              <a:gd name="connsiteY279" fmla="*/ 2301365 h 4985074"/>
              <a:gd name="connsiteX280" fmla="*/ 5209064 w 6407869"/>
              <a:gd name="connsiteY280" fmla="*/ 2292825 h 4985074"/>
              <a:gd name="connsiteX281" fmla="*/ 5200758 w 6407869"/>
              <a:gd name="connsiteY281" fmla="*/ 2284516 h 4985074"/>
              <a:gd name="connsiteX282" fmla="*/ 5142908 w 6407869"/>
              <a:gd name="connsiteY282" fmla="*/ 2292825 h 4985074"/>
              <a:gd name="connsiteX283" fmla="*/ 5138754 w 6407869"/>
              <a:gd name="connsiteY283" fmla="*/ 2292825 h 4985074"/>
              <a:gd name="connsiteX284" fmla="*/ 5130448 w 6407869"/>
              <a:gd name="connsiteY284" fmla="*/ 2296979 h 4985074"/>
              <a:gd name="connsiteX285" fmla="*/ 5097222 w 6407869"/>
              <a:gd name="connsiteY285" fmla="*/ 2305520 h 4985074"/>
              <a:gd name="connsiteX286" fmla="*/ 5088916 w 6407869"/>
              <a:gd name="connsiteY286" fmla="*/ 2301365 h 4985074"/>
              <a:gd name="connsiteX287" fmla="*/ 5097222 w 6407869"/>
              <a:gd name="connsiteY287" fmla="*/ 2296979 h 4985074"/>
              <a:gd name="connsiteX288" fmla="*/ 5333068 w 6407869"/>
              <a:gd name="connsiteY288" fmla="*/ 2201883 h 4985074"/>
              <a:gd name="connsiteX289" fmla="*/ 5262759 w 6407869"/>
              <a:gd name="connsiteY289" fmla="*/ 2206268 h 4985074"/>
              <a:gd name="connsiteX290" fmla="*/ 5245850 w 6407869"/>
              <a:gd name="connsiteY290" fmla="*/ 2210423 h 4985074"/>
              <a:gd name="connsiteX291" fmla="*/ 4638585 w 6407869"/>
              <a:gd name="connsiteY291" fmla="*/ 2412619 h 4985074"/>
              <a:gd name="connsiteX292" fmla="*/ 4626125 w 6407869"/>
              <a:gd name="connsiteY292" fmla="*/ 2417004 h 4985074"/>
              <a:gd name="connsiteX293" fmla="*/ 4634432 w 6407869"/>
              <a:gd name="connsiteY293" fmla="*/ 2417004 h 4985074"/>
              <a:gd name="connsiteX294" fmla="*/ 4650748 w 6407869"/>
              <a:gd name="connsiteY294" fmla="*/ 2425314 h 4985074"/>
              <a:gd name="connsiteX295" fmla="*/ 4671515 w 6407869"/>
              <a:gd name="connsiteY295" fmla="*/ 2421159 h 4985074"/>
              <a:gd name="connsiteX296" fmla="*/ 4712750 w 6407869"/>
              <a:gd name="connsiteY296" fmla="*/ 2412619 h 4985074"/>
              <a:gd name="connsiteX297" fmla="*/ 4708597 w 6407869"/>
              <a:gd name="connsiteY297" fmla="*/ 2417004 h 4985074"/>
              <a:gd name="connsiteX298" fmla="*/ 4601206 w 6407869"/>
              <a:gd name="connsiteY298" fmla="*/ 2499867 h 4985074"/>
              <a:gd name="connsiteX299" fmla="*/ 4580440 w 6407869"/>
              <a:gd name="connsiteY299" fmla="*/ 2504023 h 4985074"/>
              <a:gd name="connsiteX300" fmla="*/ 4572430 w 6407869"/>
              <a:gd name="connsiteY300" fmla="*/ 2508177 h 4985074"/>
              <a:gd name="connsiteX301" fmla="*/ 4568277 w 6407869"/>
              <a:gd name="connsiteY301" fmla="*/ 2499867 h 4985074"/>
              <a:gd name="connsiteX302" fmla="*/ 4564124 w 6407869"/>
              <a:gd name="connsiteY302" fmla="*/ 2495482 h 4985074"/>
              <a:gd name="connsiteX303" fmla="*/ 4444272 w 6407869"/>
              <a:gd name="connsiteY303" fmla="*/ 2537029 h 4985074"/>
              <a:gd name="connsiteX304" fmla="*/ 4427362 w 6407869"/>
              <a:gd name="connsiteY304" fmla="*/ 2545108 h 4985074"/>
              <a:gd name="connsiteX305" fmla="*/ 4229193 w 6407869"/>
              <a:gd name="connsiteY305" fmla="*/ 2632126 h 4985074"/>
              <a:gd name="connsiteX306" fmla="*/ 4229193 w 6407869"/>
              <a:gd name="connsiteY306" fmla="*/ 2636280 h 4985074"/>
              <a:gd name="connsiteX307" fmla="*/ 4295052 w 6407869"/>
              <a:gd name="connsiteY307" fmla="*/ 2632126 h 4985074"/>
              <a:gd name="connsiteX308" fmla="*/ 4200120 w 6407869"/>
              <a:gd name="connsiteY308" fmla="*/ 2685675 h 4985074"/>
              <a:gd name="connsiteX309" fmla="*/ 4200120 w 6407869"/>
              <a:gd name="connsiteY309" fmla="*/ 2689830 h 4985074"/>
              <a:gd name="connsiteX310" fmla="*/ 4307809 w 6407869"/>
              <a:gd name="connsiteY310" fmla="*/ 2665132 h 4985074"/>
              <a:gd name="connsiteX311" fmla="*/ 4113200 w 6407869"/>
              <a:gd name="connsiteY311" fmla="*/ 2743611 h 4985074"/>
              <a:gd name="connsiteX312" fmla="*/ 4088576 w 6407869"/>
              <a:gd name="connsiteY312" fmla="*/ 2751920 h 4985074"/>
              <a:gd name="connsiteX313" fmla="*/ 3972880 w 6407869"/>
              <a:gd name="connsiteY313" fmla="*/ 2784926 h 4985074"/>
              <a:gd name="connsiteX314" fmla="*/ 3947960 w 6407869"/>
              <a:gd name="connsiteY314" fmla="*/ 2793467 h 4985074"/>
              <a:gd name="connsiteX315" fmla="*/ 3914734 w 6407869"/>
              <a:gd name="connsiteY315" fmla="*/ 2822319 h 4985074"/>
              <a:gd name="connsiteX316" fmla="*/ 3914734 w 6407869"/>
              <a:gd name="connsiteY316" fmla="*/ 2826474 h 4985074"/>
              <a:gd name="connsiteX317" fmla="*/ 4328278 w 6407869"/>
              <a:gd name="connsiteY317" fmla="*/ 2689830 h 4985074"/>
              <a:gd name="connsiteX318" fmla="*/ 4344891 w 6407869"/>
              <a:gd name="connsiteY318" fmla="*/ 2677365 h 4985074"/>
              <a:gd name="connsiteX319" fmla="*/ 4357350 w 6407869"/>
              <a:gd name="connsiteY319" fmla="*/ 2673442 h 4985074"/>
              <a:gd name="connsiteX320" fmla="*/ 4481354 w 6407869"/>
              <a:gd name="connsiteY320" fmla="*/ 2656823 h 4985074"/>
              <a:gd name="connsiteX321" fmla="*/ 4349044 w 6407869"/>
              <a:gd name="connsiteY321" fmla="*/ 2714759 h 4985074"/>
              <a:gd name="connsiteX322" fmla="*/ 4324422 w 6407869"/>
              <a:gd name="connsiteY322" fmla="*/ 2718913 h 4985074"/>
              <a:gd name="connsiteX323" fmla="*/ 4096882 w 6407869"/>
              <a:gd name="connsiteY323" fmla="*/ 2797622 h 4985074"/>
              <a:gd name="connsiteX324" fmla="*/ 4076116 w 6407869"/>
              <a:gd name="connsiteY324" fmla="*/ 2805932 h 4985074"/>
              <a:gd name="connsiteX325" fmla="*/ 3803486 w 6407869"/>
              <a:gd name="connsiteY325" fmla="*/ 2913261 h 4985074"/>
              <a:gd name="connsiteX326" fmla="*/ 4229193 w 6407869"/>
              <a:gd name="connsiteY326" fmla="*/ 2768538 h 4985074"/>
              <a:gd name="connsiteX327" fmla="*/ 5390916 w 6407869"/>
              <a:gd name="connsiteY327" fmla="*/ 2417004 h 4985074"/>
              <a:gd name="connsiteX328" fmla="*/ 5990171 w 6407869"/>
              <a:gd name="connsiteY328" fmla="*/ 2239275 h 4985074"/>
              <a:gd name="connsiteX329" fmla="*/ 6407869 w 6407869"/>
              <a:gd name="connsiteY329" fmla="*/ 2119020 h 4985074"/>
              <a:gd name="connsiteX330" fmla="*/ 6267252 w 6407869"/>
              <a:gd name="connsiteY330" fmla="*/ 2218271 h 4985074"/>
              <a:gd name="connsiteX331" fmla="*/ 6350021 w 6407869"/>
              <a:gd name="connsiteY331" fmla="*/ 2239275 h 4985074"/>
              <a:gd name="connsiteX332" fmla="*/ 5738009 w 6407869"/>
              <a:gd name="connsiteY332" fmla="*/ 2445856 h 4985074"/>
              <a:gd name="connsiteX333" fmla="*/ 5047680 w 6407869"/>
              <a:gd name="connsiteY333" fmla="*/ 2669288 h 4985074"/>
              <a:gd name="connsiteX334" fmla="*/ 4448426 w 6407869"/>
              <a:gd name="connsiteY334" fmla="*/ 2859480 h 4985074"/>
              <a:gd name="connsiteX335" fmla="*/ 4427362 w 6407869"/>
              <a:gd name="connsiteY335" fmla="*/ 2842861 h 4985074"/>
              <a:gd name="connsiteX336" fmla="*/ 4419353 w 6407869"/>
              <a:gd name="connsiteY336" fmla="*/ 2875869 h 4985074"/>
              <a:gd name="connsiteX337" fmla="*/ 3724574 w 6407869"/>
              <a:gd name="connsiteY337" fmla="*/ 3153080 h 4985074"/>
              <a:gd name="connsiteX338" fmla="*/ 4121802 w 6407869"/>
              <a:gd name="connsiteY338" fmla="*/ 3020822 h 4985074"/>
              <a:gd name="connsiteX339" fmla="*/ 4840908 w 6407869"/>
              <a:gd name="connsiteY339" fmla="*/ 2768538 h 4985074"/>
              <a:gd name="connsiteX340" fmla="*/ 5432152 w 6407869"/>
              <a:gd name="connsiteY340" fmla="*/ 2594965 h 4985074"/>
              <a:gd name="connsiteX341" fmla="*/ 5448766 w 6407869"/>
              <a:gd name="connsiteY341" fmla="*/ 2590579 h 4985074"/>
              <a:gd name="connsiteX342" fmla="*/ 5510767 w 6407869"/>
              <a:gd name="connsiteY342" fmla="*/ 2561727 h 4985074"/>
              <a:gd name="connsiteX343" fmla="*/ 5523227 w 6407869"/>
              <a:gd name="connsiteY343" fmla="*/ 2561727 h 4985074"/>
              <a:gd name="connsiteX344" fmla="*/ 6217710 w 6407869"/>
              <a:gd name="connsiteY344" fmla="*/ 2326062 h 4985074"/>
              <a:gd name="connsiteX345" fmla="*/ 6226016 w 6407869"/>
              <a:gd name="connsiteY345" fmla="*/ 2330217 h 4985074"/>
              <a:gd name="connsiteX346" fmla="*/ 6259242 w 6407869"/>
              <a:gd name="connsiteY346" fmla="*/ 2354914 h 4985074"/>
              <a:gd name="connsiteX347" fmla="*/ 6259242 w 6407869"/>
              <a:gd name="connsiteY347" fmla="*/ 2367379 h 4985074"/>
              <a:gd name="connsiteX348" fmla="*/ 6229872 w 6407869"/>
              <a:gd name="connsiteY348" fmla="*/ 2408926 h 4985074"/>
              <a:gd name="connsiteX349" fmla="*/ 6221864 w 6407869"/>
              <a:gd name="connsiteY349" fmla="*/ 2408926 h 4985074"/>
              <a:gd name="connsiteX350" fmla="*/ 6217710 w 6407869"/>
              <a:gd name="connsiteY350" fmla="*/ 2412619 h 4985074"/>
              <a:gd name="connsiteX351" fmla="*/ 6217710 w 6407869"/>
              <a:gd name="connsiteY351" fmla="*/ 2417004 h 4985074"/>
              <a:gd name="connsiteX352" fmla="*/ 6234026 w 6407869"/>
              <a:gd name="connsiteY352" fmla="*/ 2429469 h 4985074"/>
              <a:gd name="connsiteX353" fmla="*/ 6176178 w 6407869"/>
              <a:gd name="connsiteY353" fmla="*/ 2458321 h 4985074"/>
              <a:gd name="connsiteX354" fmla="*/ 6167871 w 6407869"/>
              <a:gd name="connsiteY354" fmla="*/ 2466630 h 4985074"/>
              <a:gd name="connsiteX355" fmla="*/ 6147401 w 6407869"/>
              <a:gd name="connsiteY355" fmla="*/ 2520410 h 4985074"/>
              <a:gd name="connsiteX356" fmla="*/ 6139094 w 6407869"/>
              <a:gd name="connsiteY356" fmla="*/ 2528719 h 4985074"/>
              <a:gd name="connsiteX357" fmla="*/ 5494154 w 6407869"/>
              <a:gd name="connsiteY357" fmla="*/ 2751920 h 4985074"/>
              <a:gd name="connsiteX358" fmla="*/ 5490001 w 6407869"/>
              <a:gd name="connsiteY358" fmla="*/ 2747765 h 4985074"/>
              <a:gd name="connsiteX359" fmla="*/ 5485848 w 6407869"/>
              <a:gd name="connsiteY359" fmla="*/ 2743611 h 4985074"/>
              <a:gd name="connsiteX360" fmla="*/ 5287382 w 6407869"/>
              <a:gd name="connsiteY360" fmla="*/ 2793467 h 4985074"/>
              <a:gd name="connsiteX361" fmla="*/ 5432152 w 6407869"/>
              <a:gd name="connsiteY361" fmla="*/ 2743611 h 4985074"/>
              <a:gd name="connsiteX362" fmla="*/ 5440459 w 6407869"/>
              <a:gd name="connsiteY362" fmla="*/ 2735532 h 4985074"/>
              <a:gd name="connsiteX363" fmla="*/ 5436008 w 6407869"/>
              <a:gd name="connsiteY363" fmla="*/ 2731377 h 4985074"/>
              <a:gd name="connsiteX364" fmla="*/ 5179991 w 6407869"/>
              <a:gd name="connsiteY364" fmla="*/ 2797622 h 4985074"/>
              <a:gd name="connsiteX365" fmla="*/ 5200758 w 6407869"/>
              <a:gd name="connsiteY365" fmla="*/ 2776617 h 4985074"/>
              <a:gd name="connsiteX366" fmla="*/ 5200758 w 6407869"/>
              <a:gd name="connsiteY366" fmla="*/ 2772924 h 4985074"/>
              <a:gd name="connsiteX367" fmla="*/ 5188298 w 6407869"/>
              <a:gd name="connsiteY367" fmla="*/ 2776617 h 4985074"/>
              <a:gd name="connsiteX368" fmla="*/ 5345230 w 6407869"/>
              <a:gd name="connsiteY368" fmla="*/ 2718913 h 4985074"/>
              <a:gd name="connsiteX369" fmla="*/ 5357690 w 6407869"/>
              <a:gd name="connsiteY369" fmla="*/ 2714759 h 4985074"/>
              <a:gd name="connsiteX370" fmla="*/ 5469234 w 6407869"/>
              <a:gd name="connsiteY370" fmla="*/ 2685675 h 4985074"/>
              <a:gd name="connsiteX371" fmla="*/ 5477541 w 6407869"/>
              <a:gd name="connsiteY371" fmla="*/ 2677365 h 4985074"/>
              <a:gd name="connsiteX372" fmla="*/ 5473388 w 6407869"/>
              <a:gd name="connsiteY372" fmla="*/ 2673442 h 4985074"/>
              <a:gd name="connsiteX373" fmla="*/ 5328915 w 6407869"/>
              <a:gd name="connsiteY373" fmla="*/ 2698371 h 4985074"/>
              <a:gd name="connsiteX374" fmla="*/ 5312302 w 6407869"/>
              <a:gd name="connsiteY374" fmla="*/ 2702525 h 4985074"/>
              <a:gd name="connsiteX375" fmla="*/ 4497968 w 6407869"/>
              <a:gd name="connsiteY375" fmla="*/ 2987815 h 4985074"/>
              <a:gd name="connsiteX376" fmla="*/ 4493814 w 6407869"/>
              <a:gd name="connsiteY376" fmla="*/ 2987815 h 4985074"/>
              <a:gd name="connsiteX377" fmla="*/ 4055647 w 6407869"/>
              <a:gd name="connsiteY377" fmla="*/ 3136461 h 4985074"/>
              <a:gd name="connsiteX378" fmla="*/ 4179652 w 6407869"/>
              <a:gd name="connsiteY378" fmla="*/ 3099530 h 4985074"/>
              <a:gd name="connsiteX379" fmla="*/ 4047044 w 6407869"/>
              <a:gd name="connsiteY379" fmla="*/ 3148925 h 4985074"/>
              <a:gd name="connsiteX380" fmla="*/ 4034881 w 6407869"/>
              <a:gd name="connsiteY380" fmla="*/ 3148925 h 4985074"/>
              <a:gd name="connsiteX381" fmla="*/ 4042890 w 6407869"/>
              <a:gd name="connsiteY381" fmla="*/ 3140616 h 4985074"/>
              <a:gd name="connsiteX382" fmla="*/ 3633796 w 6407869"/>
              <a:gd name="connsiteY382" fmla="*/ 3277029 h 4985074"/>
              <a:gd name="connsiteX383" fmla="*/ 3608876 w 6407869"/>
              <a:gd name="connsiteY383" fmla="*/ 3289723 h 4985074"/>
              <a:gd name="connsiteX384" fmla="*/ 3588407 w 6407869"/>
              <a:gd name="connsiteY384" fmla="*/ 3334964 h 4985074"/>
              <a:gd name="connsiteX385" fmla="*/ 3559631 w 6407869"/>
              <a:gd name="connsiteY385" fmla="*/ 3343273 h 4985074"/>
              <a:gd name="connsiteX386" fmla="*/ 3373625 w 6407869"/>
              <a:gd name="connsiteY386" fmla="*/ 3417827 h 4985074"/>
              <a:gd name="connsiteX387" fmla="*/ 3348408 w 6407869"/>
              <a:gd name="connsiteY387" fmla="*/ 3426136 h 4985074"/>
              <a:gd name="connsiteX388" fmla="*/ 3228557 w 6407869"/>
              <a:gd name="connsiteY388" fmla="*/ 3504614 h 4985074"/>
              <a:gd name="connsiteX389" fmla="*/ 3203935 w 6407869"/>
              <a:gd name="connsiteY389" fmla="*/ 3517078 h 4985074"/>
              <a:gd name="connsiteX390" fmla="*/ 3100400 w 6407869"/>
              <a:gd name="connsiteY390" fmla="*/ 3554240 h 4985074"/>
              <a:gd name="connsiteX391" fmla="*/ 3071624 w 6407869"/>
              <a:gd name="connsiteY391" fmla="*/ 3570627 h 4985074"/>
              <a:gd name="connsiteX392" fmla="*/ 3042552 w 6407869"/>
              <a:gd name="connsiteY392" fmla="*/ 3603865 h 4985074"/>
              <a:gd name="connsiteX393" fmla="*/ 3038398 w 6407869"/>
              <a:gd name="connsiteY393" fmla="*/ 3612175 h 4985074"/>
              <a:gd name="connsiteX394" fmla="*/ 3059165 w 6407869"/>
              <a:gd name="connsiteY394" fmla="*/ 3612175 h 4985074"/>
              <a:gd name="connsiteX395" fmla="*/ 3055308 w 6407869"/>
              <a:gd name="connsiteY395" fmla="*/ 3620484 h 4985074"/>
              <a:gd name="connsiteX396" fmla="*/ 2881464 w 6407869"/>
              <a:gd name="connsiteY396" fmla="*/ 3719736 h 4985074"/>
              <a:gd name="connsiteX397" fmla="*/ 2906088 w 6407869"/>
              <a:gd name="connsiteY397" fmla="*/ 3723890 h 4985074"/>
              <a:gd name="connsiteX398" fmla="*/ 2935160 w 6407869"/>
              <a:gd name="connsiteY398" fmla="*/ 3707271 h 4985074"/>
              <a:gd name="connsiteX399" fmla="*/ 3633796 w 6407869"/>
              <a:gd name="connsiteY399" fmla="*/ 3434215 h 4985074"/>
              <a:gd name="connsiteX400" fmla="*/ 4812132 w 6407869"/>
              <a:gd name="connsiteY400" fmla="*/ 3004434 h 4985074"/>
              <a:gd name="connsiteX401" fmla="*/ 4828745 w 6407869"/>
              <a:gd name="connsiteY401" fmla="*/ 2996124 h 4985074"/>
              <a:gd name="connsiteX402" fmla="*/ 4911216 w 6407869"/>
              <a:gd name="connsiteY402" fmla="*/ 2975120 h 4985074"/>
              <a:gd name="connsiteX403" fmla="*/ 4927830 w 6407869"/>
              <a:gd name="connsiteY403" fmla="*/ 2967041 h 4985074"/>
              <a:gd name="connsiteX404" fmla="*/ 5097222 w 6407869"/>
              <a:gd name="connsiteY404" fmla="*/ 2913261 h 4985074"/>
              <a:gd name="connsiteX405" fmla="*/ 5671854 w 6407869"/>
              <a:gd name="connsiteY405" fmla="*/ 2718913 h 4985074"/>
              <a:gd name="connsiteX406" fmla="*/ 6147401 w 6407869"/>
              <a:gd name="connsiteY406" fmla="*/ 2549263 h 4985074"/>
              <a:gd name="connsiteX407" fmla="*/ 6197240 w 6407869"/>
              <a:gd name="connsiteY407" fmla="*/ 2590579 h 4985074"/>
              <a:gd name="connsiteX408" fmla="*/ 6193086 w 6407869"/>
              <a:gd name="connsiteY408" fmla="*/ 2590579 h 4985074"/>
              <a:gd name="connsiteX409" fmla="*/ 6188934 w 6407869"/>
              <a:gd name="connsiteY409" fmla="*/ 2590579 h 4985074"/>
              <a:gd name="connsiteX410" fmla="*/ 6184484 w 6407869"/>
              <a:gd name="connsiteY410" fmla="*/ 2594965 h 4985074"/>
              <a:gd name="connsiteX411" fmla="*/ 6176178 w 6407869"/>
              <a:gd name="connsiteY411" fmla="*/ 2599119 h 4985074"/>
              <a:gd name="connsiteX412" fmla="*/ 6110022 w 6407869"/>
              <a:gd name="connsiteY412" fmla="*/ 2623817 h 4985074"/>
              <a:gd name="connsiteX413" fmla="*/ 6166684 w 6407869"/>
              <a:gd name="connsiteY413" fmla="*/ 2606044 h 4985074"/>
              <a:gd name="connsiteX414" fmla="*/ 6263098 w 6407869"/>
              <a:gd name="connsiteY414" fmla="*/ 2590579 h 4985074"/>
              <a:gd name="connsiteX415" fmla="*/ 5870320 w 6407869"/>
              <a:gd name="connsiteY415" fmla="*/ 2743611 h 4985074"/>
              <a:gd name="connsiteX416" fmla="*/ 5936772 w 6407869"/>
              <a:gd name="connsiteY416" fmla="*/ 2731377 h 4985074"/>
              <a:gd name="connsiteX417" fmla="*/ 5523227 w 6407869"/>
              <a:gd name="connsiteY417" fmla="*/ 2884178 h 4985074"/>
              <a:gd name="connsiteX418" fmla="*/ 6010937 w 6407869"/>
              <a:gd name="connsiteY418" fmla="*/ 2718913 h 4985074"/>
              <a:gd name="connsiteX419" fmla="*/ 5948936 w 6407869"/>
              <a:gd name="connsiteY419" fmla="*/ 2727223 h 4985074"/>
              <a:gd name="connsiteX420" fmla="*/ 6139094 w 6407869"/>
              <a:gd name="connsiteY420" fmla="*/ 2677365 h 4985074"/>
              <a:gd name="connsiteX421" fmla="*/ 6118328 w 6407869"/>
              <a:gd name="connsiteY421" fmla="*/ 2694215 h 4985074"/>
              <a:gd name="connsiteX422" fmla="*/ 6131085 w 6407869"/>
              <a:gd name="connsiteY422" fmla="*/ 2694215 h 4985074"/>
              <a:gd name="connsiteX423" fmla="*/ 6105868 w 6407869"/>
              <a:gd name="connsiteY423" fmla="*/ 2706680 h 4985074"/>
              <a:gd name="connsiteX424" fmla="*/ 6105868 w 6407869"/>
              <a:gd name="connsiteY424" fmla="*/ 2714759 h 4985074"/>
              <a:gd name="connsiteX425" fmla="*/ 6015090 w 6407869"/>
              <a:gd name="connsiteY425" fmla="*/ 2768538 h 4985074"/>
              <a:gd name="connsiteX426" fmla="*/ 6184484 w 6407869"/>
              <a:gd name="connsiteY426" fmla="*/ 2751920 h 4985074"/>
              <a:gd name="connsiteX427" fmla="*/ 6043867 w 6407869"/>
              <a:gd name="connsiteY427" fmla="*/ 2809855 h 4985074"/>
              <a:gd name="connsiteX428" fmla="*/ 6052174 w 6407869"/>
              <a:gd name="connsiteY428" fmla="*/ 2818165 h 4985074"/>
              <a:gd name="connsiteX429" fmla="*/ 5953089 w 6407869"/>
              <a:gd name="connsiteY429" fmla="*/ 2851171 h 4985074"/>
              <a:gd name="connsiteX430" fmla="*/ 5886933 w 6407869"/>
              <a:gd name="connsiteY430" fmla="*/ 2867790 h 4985074"/>
              <a:gd name="connsiteX431" fmla="*/ 5882780 w 6407869"/>
              <a:gd name="connsiteY431" fmla="*/ 2867790 h 4985074"/>
              <a:gd name="connsiteX432" fmla="*/ 5874770 w 6407869"/>
              <a:gd name="connsiteY432" fmla="*/ 2867790 h 4985074"/>
              <a:gd name="connsiteX433" fmla="*/ 5872693 w 6407869"/>
              <a:gd name="connsiteY433" fmla="*/ 2868944 h 4985074"/>
              <a:gd name="connsiteX434" fmla="*/ 5837391 w 6407869"/>
              <a:gd name="connsiteY434" fmla="*/ 2872176 h 4985074"/>
              <a:gd name="connsiteX435" fmla="*/ 5924016 w 6407869"/>
              <a:gd name="connsiteY435" fmla="*/ 2822319 h 4985074"/>
              <a:gd name="connsiteX436" fmla="*/ 5717540 w 6407869"/>
              <a:gd name="connsiteY436" fmla="*/ 2884178 h 4985074"/>
              <a:gd name="connsiteX437" fmla="*/ 5783695 w 6407869"/>
              <a:gd name="connsiteY437" fmla="*/ 2884178 h 4985074"/>
              <a:gd name="connsiteX438" fmla="*/ 5622609 w 6407869"/>
              <a:gd name="connsiteY438" fmla="*/ 2925726 h 4985074"/>
              <a:gd name="connsiteX439" fmla="*/ 5659394 w 6407869"/>
              <a:gd name="connsiteY439" fmla="*/ 2921570 h 4985074"/>
              <a:gd name="connsiteX440" fmla="*/ 5337222 w 6407869"/>
              <a:gd name="connsiteY440" fmla="*/ 3037441 h 4985074"/>
              <a:gd name="connsiteX441" fmla="*/ 4981524 w 6407869"/>
              <a:gd name="connsiteY441" fmla="*/ 3124228 h 4985074"/>
              <a:gd name="connsiteX442" fmla="*/ 5134602 w 6407869"/>
              <a:gd name="connsiteY442" fmla="*/ 3057983 h 4985074"/>
              <a:gd name="connsiteX443" fmla="*/ 4998138 w 6407869"/>
              <a:gd name="connsiteY443" fmla="*/ 3074372 h 4985074"/>
              <a:gd name="connsiteX444" fmla="*/ 5117988 w 6407869"/>
              <a:gd name="connsiteY444" fmla="*/ 3024976 h 4985074"/>
              <a:gd name="connsiteX445" fmla="*/ 5121846 w 6407869"/>
              <a:gd name="connsiteY445" fmla="*/ 3016667 h 4985074"/>
              <a:gd name="connsiteX446" fmla="*/ 5097222 w 6407869"/>
              <a:gd name="connsiteY446" fmla="*/ 3012512 h 4985074"/>
              <a:gd name="connsiteX447" fmla="*/ 5370448 w 6407869"/>
              <a:gd name="connsiteY447" fmla="*/ 2892718 h 4985074"/>
              <a:gd name="connsiteX448" fmla="*/ 5349384 w 6407869"/>
              <a:gd name="connsiteY448" fmla="*/ 2888563 h 4985074"/>
              <a:gd name="connsiteX449" fmla="*/ 5395070 w 6407869"/>
              <a:gd name="connsiteY449" fmla="*/ 2867790 h 4985074"/>
              <a:gd name="connsiteX450" fmla="*/ 5179991 w 6407869"/>
              <a:gd name="connsiteY450" fmla="*/ 2913261 h 4985074"/>
              <a:gd name="connsiteX451" fmla="*/ 5159225 w 6407869"/>
              <a:gd name="connsiteY451" fmla="*/ 2917416 h 4985074"/>
              <a:gd name="connsiteX452" fmla="*/ 5039374 w 6407869"/>
              <a:gd name="connsiteY452" fmla="*/ 2958732 h 4985074"/>
              <a:gd name="connsiteX453" fmla="*/ 5014750 w 6407869"/>
              <a:gd name="connsiteY453" fmla="*/ 2962886 h 4985074"/>
              <a:gd name="connsiteX454" fmla="*/ 4696434 w 6407869"/>
              <a:gd name="connsiteY454" fmla="*/ 3070216 h 4985074"/>
              <a:gd name="connsiteX455" fmla="*/ 4671515 w 6407869"/>
              <a:gd name="connsiteY455" fmla="*/ 3074372 h 4985074"/>
              <a:gd name="connsiteX456" fmla="*/ 4609512 w 6407869"/>
              <a:gd name="connsiteY456" fmla="*/ 3087066 h 4985074"/>
              <a:gd name="connsiteX457" fmla="*/ 4592899 w 6407869"/>
              <a:gd name="connsiteY457" fmla="*/ 3095376 h 4985074"/>
              <a:gd name="connsiteX458" fmla="*/ 3923040 w 6407869"/>
              <a:gd name="connsiteY458" fmla="*/ 3347427 h 4985074"/>
              <a:gd name="connsiteX459" fmla="*/ 3902570 w 6407869"/>
              <a:gd name="connsiteY459" fmla="*/ 3359892 h 4985074"/>
              <a:gd name="connsiteX460" fmla="*/ 3885957 w 6407869"/>
              <a:gd name="connsiteY460" fmla="*/ 3372125 h 4985074"/>
              <a:gd name="connsiteX461" fmla="*/ 3720718 w 6407869"/>
              <a:gd name="connsiteY461" fmla="*/ 3434215 h 4985074"/>
              <a:gd name="connsiteX462" fmla="*/ 3695798 w 6407869"/>
              <a:gd name="connsiteY462" fmla="*/ 3442525 h 4985074"/>
              <a:gd name="connsiteX463" fmla="*/ 3642102 w 6407869"/>
              <a:gd name="connsiteY463" fmla="*/ 3446679 h 4985074"/>
              <a:gd name="connsiteX464" fmla="*/ 3629642 w 6407869"/>
              <a:gd name="connsiteY464" fmla="*/ 3454988 h 4985074"/>
              <a:gd name="connsiteX465" fmla="*/ 3637949 w 6407869"/>
              <a:gd name="connsiteY465" fmla="*/ 3459373 h 4985074"/>
              <a:gd name="connsiteX466" fmla="*/ 3633796 w 6407869"/>
              <a:gd name="connsiteY466" fmla="*/ 3467221 h 4985074"/>
              <a:gd name="connsiteX467" fmla="*/ 3613327 w 6407869"/>
              <a:gd name="connsiteY467" fmla="*/ 3467221 h 4985074"/>
              <a:gd name="connsiteX468" fmla="*/ 3592560 w 6407869"/>
              <a:gd name="connsiteY468" fmla="*/ 3467221 h 4985074"/>
              <a:gd name="connsiteX469" fmla="*/ 3075778 w 6407869"/>
              <a:gd name="connsiteY469" fmla="*/ 3703117 h 4985074"/>
              <a:gd name="connsiteX470" fmla="*/ 3047001 w 6407869"/>
              <a:gd name="connsiteY470" fmla="*/ 3711426 h 4985074"/>
              <a:gd name="connsiteX471" fmla="*/ 2980549 w 6407869"/>
              <a:gd name="connsiteY471" fmla="*/ 3740278 h 4985074"/>
              <a:gd name="connsiteX472" fmla="*/ 2980549 w 6407869"/>
              <a:gd name="connsiteY472" fmla="*/ 3744433 h 4985074"/>
              <a:gd name="connsiteX473" fmla="*/ 3017928 w 6407869"/>
              <a:gd name="connsiteY473" fmla="*/ 3748588 h 4985074"/>
              <a:gd name="connsiteX474" fmla="*/ 3051154 w 6407869"/>
              <a:gd name="connsiteY474" fmla="*/ 3731969 h 4985074"/>
              <a:gd name="connsiteX475" fmla="*/ 3299162 w 6407869"/>
              <a:gd name="connsiteY475" fmla="*/ 3620484 h 4985074"/>
              <a:gd name="connsiteX476" fmla="*/ 3303316 w 6407869"/>
              <a:gd name="connsiteY476" fmla="*/ 3624639 h 4985074"/>
              <a:gd name="connsiteX477" fmla="*/ 3261783 w 6407869"/>
              <a:gd name="connsiteY477" fmla="*/ 3662031 h 4985074"/>
              <a:gd name="connsiteX478" fmla="*/ 3232710 w 6407869"/>
              <a:gd name="connsiteY478" fmla="*/ 3669879 h 4985074"/>
              <a:gd name="connsiteX479" fmla="*/ 2968089 w 6407869"/>
              <a:gd name="connsiteY479" fmla="*/ 3785980 h 4985074"/>
              <a:gd name="connsiteX480" fmla="*/ 2935160 w 6407869"/>
              <a:gd name="connsiteY480" fmla="*/ 3802368 h 4985074"/>
              <a:gd name="connsiteX481" fmla="*/ 2699612 w 6407869"/>
              <a:gd name="connsiteY481" fmla="*/ 3922393 h 4985074"/>
              <a:gd name="connsiteX482" fmla="*/ 2695459 w 6407869"/>
              <a:gd name="connsiteY482" fmla="*/ 3930472 h 4985074"/>
              <a:gd name="connsiteX483" fmla="*/ 2695459 w 6407869"/>
              <a:gd name="connsiteY483" fmla="*/ 3938780 h 4985074"/>
              <a:gd name="connsiteX484" fmla="*/ 678166 w 6407869"/>
              <a:gd name="connsiteY484" fmla="*/ 4906597 h 4985074"/>
              <a:gd name="connsiteX485" fmla="*/ 632481 w 6407869"/>
              <a:gd name="connsiteY485" fmla="*/ 4922985 h 4985074"/>
              <a:gd name="connsiteX486" fmla="*/ 442321 w 6407869"/>
              <a:gd name="connsiteY486" fmla="*/ 4985074 h 4985074"/>
              <a:gd name="connsiteX487" fmla="*/ 727708 w 6407869"/>
              <a:gd name="connsiteY487" fmla="*/ 4819578 h 4985074"/>
              <a:gd name="connsiteX488" fmla="*/ 488006 w 6407869"/>
              <a:gd name="connsiteY488" fmla="*/ 4914676 h 4985074"/>
              <a:gd name="connsiteX489" fmla="*/ 773098 w 6407869"/>
              <a:gd name="connsiteY489" fmla="*/ 4749411 h 4985074"/>
              <a:gd name="connsiteX490" fmla="*/ 570478 w 6407869"/>
              <a:gd name="connsiteY490" fmla="*/ 4799036 h 4985074"/>
              <a:gd name="connsiteX491" fmla="*/ 682022 w 6407869"/>
              <a:gd name="connsiteY491" fmla="*/ 4737177 h 4985074"/>
              <a:gd name="connsiteX492" fmla="*/ 2869004 w 6407869"/>
              <a:gd name="connsiteY492" fmla="*/ 3698963 h 4985074"/>
              <a:gd name="connsiteX493" fmla="*/ 2893924 w 6407869"/>
              <a:gd name="connsiteY493" fmla="*/ 3682574 h 4985074"/>
              <a:gd name="connsiteX494" fmla="*/ 3125320 w 6407869"/>
              <a:gd name="connsiteY494" fmla="*/ 3525388 h 4985074"/>
              <a:gd name="connsiteX495" fmla="*/ 3137779 w 6407869"/>
              <a:gd name="connsiteY495" fmla="*/ 3508769 h 4985074"/>
              <a:gd name="connsiteX496" fmla="*/ 3108706 w 6407869"/>
              <a:gd name="connsiteY496" fmla="*/ 3512923 h 4985074"/>
              <a:gd name="connsiteX497" fmla="*/ 2720081 w 6407869"/>
              <a:gd name="connsiteY497" fmla="*/ 3698963 h 4985074"/>
              <a:gd name="connsiteX498" fmla="*/ 2691306 w 6407869"/>
              <a:gd name="connsiteY498" fmla="*/ 3707271 h 4985074"/>
              <a:gd name="connsiteX499" fmla="*/ 2662233 w 6407869"/>
              <a:gd name="connsiteY499" fmla="*/ 3715581 h 4985074"/>
              <a:gd name="connsiteX500" fmla="*/ 1955290 w 6407869"/>
              <a:gd name="connsiteY500" fmla="*/ 4062730 h 4985074"/>
              <a:gd name="connsiteX501" fmla="*/ 1917911 w 6407869"/>
              <a:gd name="connsiteY501" fmla="*/ 4079579 h 4985074"/>
              <a:gd name="connsiteX502" fmla="*/ 851712 w 6407869"/>
              <a:gd name="connsiteY502" fmla="*/ 4521825 h 4985074"/>
              <a:gd name="connsiteX503" fmla="*/ 810180 w 6407869"/>
              <a:gd name="connsiteY503" fmla="*/ 4542829 h 4985074"/>
              <a:gd name="connsiteX504" fmla="*/ 665707 w 6407869"/>
              <a:gd name="connsiteY504" fmla="*/ 4592224 h 4985074"/>
              <a:gd name="connsiteX505" fmla="*/ 636634 w 6407869"/>
              <a:gd name="connsiteY505" fmla="*/ 4596379 h 4985074"/>
              <a:gd name="connsiteX506" fmla="*/ 669860 w 6407869"/>
              <a:gd name="connsiteY506" fmla="*/ 4567527 h 4985074"/>
              <a:gd name="connsiteX507" fmla="*/ 657103 w 6407869"/>
              <a:gd name="connsiteY507" fmla="*/ 4563371 h 4985074"/>
              <a:gd name="connsiteX508" fmla="*/ 578785 w 6407869"/>
              <a:gd name="connsiteY508" fmla="*/ 4588069 h 4985074"/>
              <a:gd name="connsiteX509" fmla="*/ 582938 w 6407869"/>
              <a:gd name="connsiteY509" fmla="*/ 4563371 h 4985074"/>
              <a:gd name="connsiteX510" fmla="*/ 612011 w 6407869"/>
              <a:gd name="connsiteY510" fmla="*/ 4551138 h 4985074"/>
              <a:gd name="connsiteX511" fmla="*/ 607857 w 6407869"/>
              <a:gd name="connsiteY511" fmla="*/ 4538675 h 4985074"/>
              <a:gd name="connsiteX512" fmla="*/ 632481 w 6407869"/>
              <a:gd name="connsiteY512" fmla="*/ 4517900 h 4985074"/>
              <a:gd name="connsiteX513" fmla="*/ 574631 w 6407869"/>
              <a:gd name="connsiteY513" fmla="*/ 4509592 h 4985074"/>
              <a:gd name="connsiteX514" fmla="*/ 595101 w 6407869"/>
              <a:gd name="connsiteY514" fmla="*/ 4480740 h 4985074"/>
              <a:gd name="connsiteX515" fmla="*/ 595101 w 6407869"/>
              <a:gd name="connsiteY515" fmla="*/ 4476585 h 4985074"/>
              <a:gd name="connsiteX516" fmla="*/ 590948 w 6407869"/>
              <a:gd name="connsiteY516" fmla="*/ 4468275 h 4985074"/>
              <a:gd name="connsiteX517" fmla="*/ 446474 w 6407869"/>
              <a:gd name="connsiteY517" fmla="*/ 4505437 h 4985074"/>
              <a:gd name="connsiteX518" fmla="*/ 570478 w 6407869"/>
              <a:gd name="connsiteY518" fmla="*/ 4385642 h 4985074"/>
              <a:gd name="connsiteX519" fmla="*/ 475547 w 6407869"/>
              <a:gd name="connsiteY519" fmla="*/ 4418650 h 4985074"/>
              <a:gd name="connsiteX520" fmla="*/ 612011 w 6407869"/>
              <a:gd name="connsiteY520" fmla="*/ 4335786 h 4985074"/>
              <a:gd name="connsiteX521" fmla="*/ 488006 w 6407869"/>
              <a:gd name="connsiteY521" fmla="*/ 4360714 h 4985074"/>
              <a:gd name="connsiteX522" fmla="*/ 488006 w 6407869"/>
              <a:gd name="connsiteY522" fmla="*/ 4356329 h 4985074"/>
              <a:gd name="connsiteX523" fmla="*/ 578785 w 6407869"/>
              <a:gd name="connsiteY523" fmla="*/ 4298625 h 4985074"/>
              <a:gd name="connsiteX524" fmla="*/ 624174 w 6407869"/>
              <a:gd name="connsiteY524" fmla="*/ 4269773 h 4985074"/>
              <a:gd name="connsiteX525" fmla="*/ 1860359 w 6407869"/>
              <a:gd name="connsiteY525" fmla="*/ 3703117 h 4985074"/>
              <a:gd name="connsiteX526" fmla="*/ 413545 w 6407869"/>
              <a:gd name="connsiteY526" fmla="*/ 4240689 h 4985074"/>
              <a:gd name="connsiteX527" fmla="*/ 488006 w 6407869"/>
              <a:gd name="connsiteY527" fmla="*/ 4199373 h 4985074"/>
              <a:gd name="connsiteX528" fmla="*/ 488006 w 6407869"/>
              <a:gd name="connsiteY528" fmla="*/ 4195218 h 4985074"/>
              <a:gd name="connsiteX529" fmla="*/ 173843 w 6407869"/>
              <a:gd name="connsiteY529" fmla="*/ 4245075 h 4985074"/>
              <a:gd name="connsiteX530" fmla="*/ 227540 w 6407869"/>
              <a:gd name="connsiteY530" fmla="*/ 4203528 h 4985074"/>
              <a:gd name="connsiteX531" fmla="*/ 144475 w 6407869"/>
              <a:gd name="connsiteY531" fmla="*/ 4207683 h 4985074"/>
              <a:gd name="connsiteX532" fmla="*/ 322470 w 6407869"/>
              <a:gd name="connsiteY532" fmla="*/ 4050727 h 4985074"/>
              <a:gd name="connsiteX533" fmla="*/ 186007 w 6407869"/>
              <a:gd name="connsiteY533" fmla="*/ 4062730 h 4985074"/>
              <a:gd name="connsiteX534" fmla="*/ 214783 w 6407869"/>
              <a:gd name="connsiteY534" fmla="*/ 4038032 h 4985074"/>
              <a:gd name="connsiteX535" fmla="*/ 0 w 6407869"/>
              <a:gd name="connsiteY535" fmla="*/ 4050727 h 4985074"/>
              <a:gd name="connsiteX536" fmla="*/ 86625 w 6407869"/>
              <a:gd name="connsiteY536" fmla="*/ 3988637 h 4985074"/>
              <a:gd name="connsiteX537" fmla="*/ 111545 w 6407869"/>
              <a:gd name="connsiteY537" fmla="*/ 3976174 h 4985074"/>
              <a:gd name="connsiteX538" fmla="*/ 124004 w 6407869"/>
              <a:gd name="connsiteY538" fmla="*/ 3967864 h 4985074"/>
              <a:gd name="connsiteX539" fmla="*/ 148627 w 6407869"/>
              <a:gd name="connsiteY539" fmla="*/ 3942936 h 4985074"/>
              <a:gd name="connsiteX540" fmla="*/ 231692 w 6407869"/>
              <a:gd name="connsiteY540" fmla="*/ 3909928 h 4985074"/>
              <a:gd name="connsiteX541" fmla="*/ 235846 w 6407869"/>
              <a:gd name="connsiteY541" fmla="*/ 3909928 h 4985074"/>
              <a:gd name="connsiteX542" fmla="*/ 218936 w 6407869"/>
              <a:gd name="connsiteY542" fmla="*/ 3926317 h 4985074"/>
              <a:gd name="connsiteX543" fmla="*/ 256315 w 6407869"/>
              <a:gd name="connsiteY543" fmla="*/ 3922393 h 4985074"/>
              <a:gd name="connsiteX544" fmla="*/ 272631 w 6407869"/>
              <a:gd name="connsiteY544" fmla="*/ 3909928 h 4985074"/>
              <a:gd name="connsiteX545" fmla="*/ 301704 w 6407869"/>
              <a:gd name="connsiteY545" fmla="*/ 3901619 h 4985074"/>
              <a:gd name="connsiteX546" fmla="*/ 359849 w 6407869"/>
              <a:gd name="connsiteY546" fmla="*/ 3881076 h 4985074"/>
              <a:gd name="connsiteX547" fmla="*/ 342940 w 6407869"/>
              <a:gd name="connsiteY547" fmla="*/ 3876922 h 4985074"/>
              <a:gd name="connsiteX548" fmla="*/ 342940 w 6407869"/>
              <a:gd name="connsiteY548" fmla="*/ 3868613 h 4985074"/>
              <a:gd name="connsiteX549" fmla="*/ 446474 w 6407869"/>
              <a:gd name="connsiteY549" fmla="*/ 3777671 h 4985074"/>
              <a:gd name="connsiteX550" fmla="*/ 491864 w 6407869"/>
              <a:gd name="connsiteY550" fmla="*/ 3752973 h 4985074"/>
              <a:gd name="connsiteX551" fmla="*/ 632481 w 6407869"/>
              <a:gd name="connsiteY551" fmla="*/ 3698963 h 4985074"/>
              <a:gd name="connsiteX552" fmla="*/ 678166 w 6407869"/>
              <a:gd name="connsiteY552" fmla="*/ 3674265 h 4985074"/>
              <a:gd name="connsiteX553" fmla="*/ 851712 w 6407869"/>
              <a:gd name="connsiteY553" fmla="*/ 3554240 h 4985074"/>
              <a:gd name="connsiteX554" fmla="*/ 901255 w 6407869"/>
              <a:gd name="connsiteY554" fmla="*/ 3537621 h 4985074"/>
              <a:gd name="connsiteX555" fmla="*/ 905111 w 6407869"/>
              <a:gd name="connsiteY555" fmla="*/ 3533467 h 4985074"/>
              <a:gd name="connsiteX556" fmla="*/ 946644 w 6407869"/>
              <a:gd name="connsiteY556" fmla="*/ 3517078 h 4985074"/>
              <a:gd name="connsiteX557" fmla="*/ 1294034 w 6407869"/>
              <a:gd name="connsiteY557" fmla="*/ 3331039 h 4985074"/>
              <a:gd name="connsiteX558" fmla="*/ 239702 w 6407869"/>
              <a:gd name="connsiteY558" fmla="*/ 3645182 h 4985074"/>
              <a:gd name="connsiteX559" fmla="*/ 239702 w 6407869"/>
              <a:gd name="connsiteY559" fmla="*/ 3641027 h 4985074"/>
              <a:gd name="connsiteX560" fmla="*/ 1628963 w 6407869"/>
              <a:gd name="connsiteY560" fmla="*/ 3132537 h 4985074"/>
              <a:gd name="connsiteX561" fmla="*/ 1566962 w 6407869"/>
              <a:gd name="connsiteY561" fmla="*/ 3198781 h 4985074"/>
              <a:gd name="connsiteX562" fmla="*/ 2071284 w 6407869"/>
              <a:gd name="connsiteY562" fmla="*/ 2975120 h 4985074"/>
              <a:gd name="connsiteX563" fmla="*/ 1963596 w 6407869"/>
              <a:gd name="connsiteY563" fmla="*/ 2991970 h 4985074"/>
              <a:gd name="connsiteX564" fmla="*/ 2054671 w 6407869"/>
              <a:gd name="connsiteY564" fmla="*/ 2942113 h 4985074"/>
              <a:gd name="connsiteX565" fmla="*/ 1864512 w 6407869"/>
              <a:gd name="connsiteY565" fmla="*/ 2929880 h 4985074"/>
              <a:gd name="connsiteX566" fmla="*/ 1914055 w 6407869"/>
              <a:gd name="connsiteY566" fmla="*/ 2892718 h 4985074"/>
              <a:gd name="connsiteX567" fmla="*/ 1418038 w 6407869"/>
              <a:gd name="connsiteY567" fmla="*/ 2942113 h 4985074"/>
              <a:gd name="connsiteX568" fmla="*/ 1512970 w 6407869"/>
              <a:gd name="connsiteY568" fmla="*/ 2884178 h 4985074"/>
              <a:gd name="connsiteX569" fmla="*/ 1339422 w 6407869"/>
              <a:gd name="connsiteY569" fmla="*/ 2938189 h 4985074"/>
              <a:gd name="connsiteX570" fmla="*/ 1562809 w 6407869"/>
              <a:gd name="connsiteY570" fmla="*/ 2772924 h 4985074"/>
              <a:gd name="connsiteX571" fmla="*/ 1232031 w 6407869"/>
              <a:gd name="connsiteY571" fmla="*/ 2859480 h 4985074"/>
              <a:gd name="connsiteX572" fmla="*/ 1781744 w 6407869"/>
              <a:gd name="connsiteY572" fmla="*/ 2673442 h 4985074"/>
              <a:gd name="connsiteX573" fmla="*/ 1446814 w 6407869"/>
              <a:gd name="connsiteY573" fmla="*/ 2743611 h 4985074"/>
              <a:gd name="connsiteX574" fmla="*/ 1843746 w 6407869"/>
              <a:gd name="connsiteY574" fmla="*/ 2615507 h 4985074"/>
              <a:gd name="connsiteX575" fmla="*/ 1889135 w 6407869"/>
              <a:gd name="connsiteY575" fmla="*/ 2603273 h 4985074"/>
              <a:gd name="connsiteX576" fmla="*/ 1909901 w 6407869"/>
              <a:gd name="connsiteY576" fmla="*/ 2590579 h 4985074"/>
              <a:gd name="connsiteX577" fmla="*/ 1893288 w 6407869"/>
              <a:gd name="connsiteY577" fmla="*/ 2590579 h 4985074"/>
              <a:gd name="connsiteX578" fmla="*/ 1727752 w 6407869"/>
              <a:gd name="connsiteY578" fmla="*/ 2611121 h 4985074"/>
              <a:gd name="connsiteX579" fmla="*/ 1695119 w 6407869"/>
              <a:gd name="connsiteY579" fmla="*/ 2627971 h 4985074"/>
              <a:gd name="connsiteX580" fmla="*/ 1665749 w 6407869"/>
              <a:gd name="connsiteY580" fmla="*/ 2632126 h 4985074"/>
              <a:gd name="connsiteX581" fmla="*/ 1670200 w 6407869"/>
              <a:gd name="connsiteY581" fmla="*/ 2623817 h 4985074"/>
              <a:gd name="connsiteX582" fmla="*/ 1686813 w 6407869"/>
              <a:gd name="connsiteY582" fmla="*/ 2611121 h 4985074"/>
              <a:gd name="connsiteX583" fmla="*/ 1682659 w 6407869"/>
              <a:gd name="connsiteY583" fmla="*/ 2603273 h 4985074"/>
              <a:gd name="connsiteX584" fmla="*/ 1670200 w 6407869"/>
              <a:gd name="connsiteY584" fmla="*/ 2603273 h 4985074"/>
              <a:gd name="connsiteX585" fmla="*/ 1665749 w 6407869"/>
              <a:gd name="connsiteY585" fmla="*/ 2590579 h 4985074"/>
              <a:gd name="connsiteX586" fmla="*/ 1822979 w 6407869"/>
              <a:gd name="connsiteY586" fmla="*/ 2516256 h 4985074"/>
              <a:gd name="connsiteX587" fmla="*/ 1856205 w 6407869"/>
              <a:gd name="connsiteY587" fmla="*/ 2499867 h 4985074"/>
              <a:gd name="connsiteX588" fmla="*/ 1860359 w 6407869"/>
              <a:gd name="connsiteY588" fmla="*/ 2474940 h 4985074"/>
              <a:gd name="connsiteX589" fmla="*/ 1752967 w 6407869"/>
              <a:gd name="connsiteY589" fmla="*/ 2495482 h 4985074"/>
              <a:gd name="connsiteX590" fmla="*/ 1715588 w 6407869"/>
              <a:gd name="connsiteY590" fmla="*/ 2516256 h 4985074"/>
              <a:gd name="connsiteX591" fmla="*/ 1641127 w 6407869"/>
              <a:gd name="connsiteY591" fmla="*/ 2549263 h 4985074"/>
              <a:gd name="connsiteX592" fmla="*/ 1628963 w 6407869"/>
              <a:gd name="connsiteY592" fmla="*/ 2537029 h 4985074"/>
              <a:gd name="connsiteX593" fmla="*/ 1678506 w 6407869"/>
              <a:gd name="connsiteY593" fmla="*/ 2491327 h 4985074"/>
              <a:gd name="connsiteX594" fmla="*/ 1661893 w 6407869"/>
              <a:gd name="connsiteY594" fmla="*/ 2474940 h 4985074"/>
              <a:gd name="connsiteX595" fmla="*/ 1504959 w 6407869"/>
              <a:gd name="connsiteY595" fmla="*/ 2537029 h 4985074"/>
              <a:gd name="connsiteX596" fmla="*/ 1587431 w 6407869"/>
              <a:gd name="connsiteY596" fmla="*/ 2450011 h 4985074"/>
              <a:gd name="connsiteX597" fmla="*/ 1587431 w 6407869"/>
              <a:gd name="connsiteY597" fmla="*/ 2445856 h 4985074"/>
              <a:gd name="connsiteX598" fmla="*/ 214783 w 6407869"/>
              <a:gd name="connsiteY598" fmla="*/ 2942113 h 4985074"/>
              <a:gd name="connsiteX599" fmla="*/ 173843 w 6407869"/>
              <a:gd name="connsiteY599" fmla="*/ 2938189 h 4985074"/>
              <a:gd name="connsiteX600" fmla="*/ 181853 w 6407869"/>
              <a:gd name="connsiteY600" fmla="*/ 2921570 h 4985074"/>
              <a:gd name="connsiteX601" fmla="*/ 256315 w 6407869"/>
              <a:gd name="connsiteY601" fmla="*/ 2859480 h 4985074"/>
              <a:gd name="connsiteX602" fmla="*/ 256315 w 6407869"/>
              <a:gd name="connsiteY602" fmla="*/ 2855326 h 4985074"/>
              <a:gd name="connsiteX603" fmla="*/ 66155 w 6407869"/>
              <a:gd name="connsiteY603" fmla="*/ 2913261 h 4985074"/>
              <a:gd name="connsiteX604" fmla="*/ 33226 w 6407869"/>
              <a:gd name="connsiteY604" fmla="*/ 2913261 h 4985074"/>
              <a:gd name="connsiteX605" fmla="*/ 24623 w 6407869"/>
              <a:gd name="connsiteY605" fmla="*/ 2905182 h 4985074"/>
              <a:gd name="connsiteX606" fmla="*/ 66155 w 6407869"/>
              <a:gd name="connsiteY606" fmla="*/ 2875869 h 4985074"/>
              <a:gd name="connsiteX607" fmla="*/ 1413588 w 6407869"/>
              <a:gd name="connsiteY607" fmla="*/ 2375688 h 4985074"/>
              <a:gd name="connsiteX608" fmla="*/ 1401425 w 6407869"/>
              <a:gd name="connsiteY608" fmla="*/ 2354914 h 4985074"/>
              <a:gd name="connsiteX609" fmla="*/ 384472 w 6407869"/>
              <a:gd name="connsiteY609" fmla="*/ 2694215 h 4985074"/>
              <a:gd name="connsiteX610" fmla="*/ 330776 w 6407869"/>
              <a:gd name="connsiteY610" fmla="*/ 2677365 h 4985074"/>
              <a:gd name="connsiteX611" fmla="*/ 392779 w 6407869"/>
              <a:gd name="connsiteY611" fmla="*/ 2619661 h 4985074"/>
              <a:gd name="connsiteX612" fmla="*/ 12460 w 6407869"/>
              <a:gd name="connsiteY612" fmla="*/ 2751920 h 4985074"/>
              <a:gd name="connsiteX613" fmla="*/ 380319 w 6407869"/>
              <a:gd name="connsiteY613" fmla="*/ 2590579 h 4985074"/>
              <a:gd name="connsiteX614" fmla="*/ 280937 w 6407869"/>
              <a:gd name="connsiteY614" fmla="*/ 2607429 h 4985074"/>
              <a:gd name="connsiteX615" fmla="*/ 434014 w 6407869"/>
              <a:gd name="connsiteY615" fmla="*/ 2537029 h 4985074"/>
              <a:gd name="connsiteX616" fmla="*/ 359849 w 6407869"/>
              <a:gd name="connsiteY616" fmla="*/ 2520410 h 4985074"/>
              <a:gd name="connsiteX617" fmla="*/ 1186643 w 6407869"/>
              <a:gd name="connsiteY617" fmla="*/ 2230966 h 4985074"/>
              <a:gd name="connsiteX618" fmla="*/ 1190499 w 6407869"/>
              <a:gd name="connsiteY618" fmla="*/ 2230966 h 4985074"/>
              <a:gd name="connsiteX619" fmla="*/ 1202959 w 6407869"/>
              <a:gd name="connsiteY619" fmla="*/ 2206268 h 4985074"/>
              <a:gd name="connsiteX620" fmla="*/ 1186643 w 6407869"/>
              <a:gd name="connsiteY620" fmla="*/ 2156412 h 4985074"/>
              <a:gd name="connsiteX621" fmla="*/ 1157273 w 6407869"/>
              <a:gd name="connsiteY621" fmla="*/ 2148333 h 4985074"/>
              <a:gd name="connsiteX622" fmla="*/ 764791 w 6407869"/>
              <a:gd name="connsiteY622" fmla="*/ 2239275 h 4985074"/>
              <a:gd name="connsiteX623" fmla="*/ 793864 w 6407869"/>
              <a:gd name="connsiteY623" fmla="*/ 2210423 h 4985074"/>
              <a:gd name="connsiteX624" fmla="*/ 789711 w 6407869"/>
              <a:gd name="connsiteY624" fmla="*/ 2197728 h 4985074"/>
              <a:gd name="connsiteX625" fmla="*/ 768945 w 6407869"/>
              <a:gd name="connsiteY625" fmla="*/ 2193574 h 4985074"/>
              <a:gd name="connsiteX626" fmla="*/ 744321 w 6407869"/>
              <a:gd name="connsiteY626" fmla="*/ 2197728 h 4985074"/>
              <a:gd name="connsiteX627" fmla="*/ 686176 w 6407869"/>
              <a:gd name="connsiteY627" fmla="*/ 2173031 h 4985074"/>
              <a:gd name="connsiteX628" fmla="*/ 678166 w 6407869"/>
              <a:gd name="connsiteY628" fmla="*/ 2156412 h 4985074"/>
              <a:gd name="connsiteX629" fmla="*/ 736015 w 6407869"/>
              <a:gd name="connsiteY629" fmla="*/ 2102632 h 4985074"/>
              <a:gd name="connsiteX630" fmla="*/ 723555 w 6407869"/>
              <a:gd name="connsiteY630" fmla="*/ 2090168 h 4985074"/>
              <a:gd name="connsiteX631" fmla="*/ 301704 w 6407869"/>
              <a:gd name="connsiteY631" fmla="*/ 2173031 h 4985074"/>
              <a:gd name="connsiteX632" fmla="*/ 301704 w 6407869"/>
              <a:gd name="connsiteY632" fmla="*/ 2168876 h 4985074"/>
              <a:gd name="connsiteX633" fmla="*/ 599551 w 6407869"/>
              <a:gd name="connsiteY633" fmla="*/ 2028309 h 4985074"/>
              <a:gd name="connsiteX634" fmla="*/ 599551 w 6407869"/>
              <a:gd name="connsiteY634" fmla="*/ 2023924 h 4985074"/>
              <a:gd name="connsiteX635" fmla="*/ 545856 w 6407869"/>
              <a:gd name="connsiteY635" fmla="*/ 1990916 h 4985074"/>
              <a:gd name="connsiteX636" fmla="*/ 545856 w 6407869"/>
              <a:gd name="connsiteY636" fmla="*/ 1982838 h 4985074"/>
              <a:gd name="connsiteX637" fmla="*/ 1232031 w 6407869"/>
              <a:gd name="connsiteY637" fmla="*/ 1747174 h 4985074"/>
              <a:gd name="connsiteX638" fmla="*/ 1232031 w 6407869"/>
              <a:gd name="connsiteY638" fmla="*/ 1738865 h 4985074"/>
              <a:gd name="connsiteX639" fmla="*/ 1223429 w 6407869"/>
              <a:gd name="connsiteY639" fmla="*/ 1738865 h 4985074"/>
              <a:gd name="connsiteX640" fmla="*/ 1219572 w 6407869"/>
              <a:gd name="connsiteY640" fmla="*/ 1734709 h 4985074"/>
              <a:gd name="connsiteX641" fmla="*/ 1372648 w 6407869"/>
              <a:gd name="connsiteY641" fmla="*/ 1656001 h 4985074"/>
              <a:gd name="connsiteX642" fmla="*/ 1405578 w 6407869"/>
              <a:gd name="connsiteY642" fmla="*/ 1631073 h 4985074"/>
              <a:gd name="connsiteX643" fmla="*/ 1397272 w 6407869"/>
              <a:gd name="connsiteY643" fmla="*/ 1622763 h 4985074"/>
              <a:gd name="connsiteX644" fmla="*/ 843110 w 6407869"/>
              <a:gd name="connsiteY644" fmla="*/ 1693163 h 4985074"/>
              <a:gd name="connsiteX645" fmla="*/ 1438804 w 6407869"/>
              <a:gd name="connsiteY645" fmla="*/ 1490505 h 4985074"/>
              <a:gd name="connsiteX646" fmla="*/ 731861 w 6407869"/>
              <a:gd name="connsiteY646" fmla="*/ 1593911 h 4985074"/>
              <a:gd name="connsiteX647" fmla="*/ 984023 w 6407869"/>
              <a:gd name="connsiteY647" fmla="*/ 1494660 h 4985074"/>
              <a:gd name="connsiteX648" fmla="*/ 1000340 w 6407869"/>
              <a:gd name="connsiteY648" fmla="*/ 1469962 h 4985074"/>
              <a:gd name="connsiteX649" fmla="*/ 934481 w 6407869"/>
              <a:gd name="connsiteY649" fmla="*/ 1461652 h 4985074"/>
              <a:gd name="connsiteX650" fmla="*/ 946644 w 6407869"/>
              <a:gd name="connsiteY650" fmla="*/ 1416182 h 4985074"/>
              <a:gd name="connsiteX651" fmla="*/ 938337 w 6407869"/>
              <a:gd name="connsiteY651" fmla="*/ 1407873 h 4985074"/>
              <a:gd name="connsiteX652" fmla="*/ 930328 w 6407869"/>
              <a:gd name="connsiteY652" fmla="*/ 1391485 h 4985074"/>
              <a:gd name="connsiteX653" fmla="*/ 897102 w 6407869"/>
              <a:gd name="connsiteY653" fmla="*/ 1383175 h 4985074"/>
              <a:gd name="connsiteX654" fmla="*/ 864172 w 6407869"/>
              <a:gd name="connsiteY654" fmla="*/ 1387329 h 4985074"/>
              <a:gd name="connsiteX655" fmla="*/ 860019 w 6407869"/>
              <a:gd name="connsiteY655" fmla="*/ 1379021 h 4985074"/>
              <a:gd name="connsiteX656" fmla="*/ 1252501 w 6407869"/>
              <a:gd name="connsiteY656" fmla="*/ 1201060 h 4985074"/>
              <a:gd name="connsiteX657" fmla="*/ 1248644 w 6407869"/>
              <a:gd name="connsiteY657" fmla="*/ 1192982 h 4985074"/>
              <a:gd name="connsiteX658" fmla="*/ 1190499 w 6407869"/>
              <a:gd name="connsiteY658" fmla="*/ 1192982 h 4985074"/>
              <a:gd name="connsiteX659" fmla="*/ 1178336 w 6407869"/>
              <a:gd name="connsiteY659" fmla="*/ 1180518 h 4985074"/>
              <a:gd name="connsiteX660" fmla="*/ 1202959 w 6407869"/>
              <a:gd name="connsiteY660" fmla="*/ 1118428 h 4985074"/>
              <a:gd name="connsiteX661" fmla="*/ 1194652 w 6407869"/>
              <a:gd name="connsiteY661" fmla="*/ 1110118 h 4985074"/>
              <a:gd name="connsiteX662" fmla="*/ 1120487 w 6407869"/>
              <a:gd name="connsiteY662" fmla="*/ 1126968 h 4985074"/>
              <a:gd name="connsiteX663" fmla="*/ 1103874 w 6407869"/>
              <a:gd name="connsiteY663" fmla="*/ 1114274 h 4985074"/>
              <a:gd name="connsiteX664" fmla="*/ 1062341 w 6407869"/>
              <a:gd name="connsiteY664" fmla="*/ 1085422 h 4985074"/>
              <a:gd name="connsiteX665" fmla="*/ 1029413 w 6407869"/>
              <a:gd name="connsiteY665" fmla="*/ 1081266 h 4985074"/>
              <a:gd name="connsiteX666" fmla="*/ 496017 w 6407869"/>
              <a:gd name="connsiteY666" fmla="*/ 940468 h 4985074"/>
              <a:gd name="connsiteX667" fmla="*/ 516783 w 6407869"/>
              <a:gd name="connsiteY667" fmla="*/ 911616 h 4985074"/>
              <a:gd name="connsiteX668" fmla="*/ 446474 w 6407869"/>
              <a:gd name="connsiteY668" fmla="*/ 907461 h 4985074"/>
              <a:gd name="connsiteX669" fmla="*/ 434014 w 6407869"/>
              <a:gd name="connsiteY669" fmla="*/ 903307 h 4985074"/>
              <a:gd name="connsiteX670" fmla="*/ 471097 w 6407869"/>
              <a:gd name="connsiteY670" fmla="*/ 874455 h 4985074"/>
              <a:gd name="connsiteX671" fmla="*/ 500170 w 6407869"/>
              <a:gd name="connsiteY671" fmla="*/ 837062 h 4985074"/>
              <a:gd name="connsiteX672" fmla="*/ 409392 w 6407869"/>
              <a:gd name="connsiteY672" fmla="*/ 717268 h 4985074"/>
              <a:gd name="connsiteX673" fmla="*/ 426005 w 6407869"/>
              <a:gd name="connsiteY673" fmla="*/ 704804 h 4985074"/>
              <a:gd name="connsiteX674" fmla="*/ 533099 w 6407869"/>
              <a:gd name="connsiteY674" fmla="*/ 688415 h 4985074"/>
              <a:gd name="connsiteX675" fmla="*/ 562172 w 6407869"/>
              <a:gd name="connsiteY675" fmla="*/ 663719 h 4985074"/>
              <a:gd name="connsiteX676" fmla="*/ 586795 w 6407869"/>
              <a:gd name="connsiteY676" fmla="*/ 651023 h 4985074"/>
              <a:gd name="connsiteX677" fmla="*/ 595101 w 6407869"/>
              <a:gd name="connsiteY677" fmla="*/ 638559 h 4985074"/>
              <a:gd name="connsiteX678" fmla="*/ 3294713 w 6407869"/>
              <a:gd name="connsiteY678" fmla="*/ 63825 h 4985074"/>
              <a:gd name="connsiteX679" fmla="*/ 4588746 w 6407869"/>
              <a:gd name="connsiteY679" fmla="*/ 1966 h 4985074"/>
              <a:gd name="connsiteX680" fmla="*/ 4822218 w 6407869"/>
              <a:gd name="connsiteY680" fmla="*/ 120 h 4985074"/>
              <a:gd name="connsiteX681" fmla="*/ 4965032 w 6407869"/>
              <a:gd name="connsiteY681" fmla="*/ 116 h 4985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</a:cxnLst>
            <a:rect l="l" t="t" r="r" b="b"/>
            <a:pathLst>
              <a:path w="6407869" h="4985074">
                <a:moveTo>
                  <a:pt x="5882780" y="2867790"/>
                </a:moveTo>
                <a:cubicBezTo>
                  <a:pt x="5857860" y="2876099"/>
                  <a:pt x="5829084" y="2884409"/>
                  <a:pt x="5804165" y="2892718"/>
                </a:cubicBezTo>
                <a:cubicBezTo>
                  <a:pt x="5800012" y="2892718"/>
                  <a:pt x="5800012" y="2892488"/>
                  <a:pt x="5804165" y="2888563"/>
                </a:cubicBezTo>
                <a:cubicBezTo>
                  <a:pt x="5808318" y="2888563"/>
                  <a:pt x="5812768" y="2888563"/>
                  <a:pt x="5816921" y="2888563"/>
                </a:cubicBezTo>
                <a:cubicBezTo>
                  <a:pt x="5821074" y="2884409"/>
                  <a:pt x="5829084" y="2880024"/>
                  <a:pt x="5833238" y="2880024"/>
                </a:cubicBezTo>
                <a:cubicBezTo>
                  <a:pt x="5833238" y="2875869"/>
                  <a:pt x="5837391" y="2875869"/>
                  <a:pt x="5841544" y="2875869"/>
                </a:cubicBezTo>
                <a:cubicBezTo>
                  <a:pt x="5849851" y="2871714"/>
                  <a:pt x="5858158" y="2872176"/>
                  <a:pt x="5866166" y="2872176"/>
                </a:cubicBezTo>
                <a:lnTo>
                  <a:pt x="5872693" y="2868944"/>
                </a:lnTo>
                <a:close/>
                <a:moveTo>
                  <a:pt x="6176178" y="2603273"/>
                </a:moveTo>
                <a:lnTo>
                  <a:pt x="6166684" y="2606044"/>
                </a:lnTo>
                <a:lnTo>
                  <a:pt x="6159860" y="2607429"/>
                </a:lnTo>
                <a:cubicBezTo>
                  <a:pt x="6164014" y="2607429"/>
                  <a:pt x="6172024" y="2607429"/>
                  <a:pt x="6176178" y="2603273"/>
                </a:cubicBezTo>
                <a:close/>
                <a:moveTo>
                  <a:pt x="5196604" y="2301365"/>
                </a:moveTo>
                <a:cubicBezTo>
                  <a:pt x="5167532" y="2313598"/>
                  <a:pt x="5142908" y="2326062"/>
                  <a:pt x="5113835" y="2338527"/>
                </a:cubicBezTo>
                <a:cubicBezTo>
                  <a:pt x="5109682" y="2338527"/>
                  <a:pt x="5101376" y="2338527"/>
                  <a:pt x="5101376" y="2334372"/>
                </a:cubicBezTo>
                <a:cubicBezTo>
                  <a:pt x="5101376" y="2334372"/>
                  <a:pt x="5105528" y="2330217"/>
                  <a:pt x="5109682" y="2330217"/>
                </a:cubicBezTo>
                <a:cubicBezTo>
                  <a:pt x="5138754" y="2317753"/>
                  <a:pt x="5167532" y="2309444"/>
                  <a:pt x="5196604" y="2301365"/>
                </a:cubicBezTo>
                <a:close/>
                <a:moveTo>
                  <a:pt x="4965032" y="116"/>
                </a:moveTo>
                <a:cubicBezTo>
                  <a:pt x="5091771" y="538"/>
                  <a:pt x="5167532" y="1966"/>
                  <a:pt x="5167532" y="1966"/>
                </a:cubicBezTo>
                <a:cubicBezTo>
                  <a:pt x="5167532" y="1966"/>
                  <a:pt x="5167532" y="1966"/>
                  <a:pt x="5167532" y="6120"/>
                </a:cubicBezTo>
                <a:cubicBezTo>
                  <a:pt x="5171684" y="6120"/>
                  <a:pt x="5188298" y="1966"/>
                  <a:pt x="5192451" y="6120"/>
                </a:cubicBezTo>
                <a:cubicBezTo>
                  <a:pt x="5196604" y="6120"/>
                  <a:pt x="5192451" y="14199"/>
                  <a:pt x="5196604" y="14199"/>
                </a:cubicBezTo>
                <a:cubicBezTo>
                  <a:pt x="5209064" y="18354"/>
                  <a:pt x="5209064" y="18354"/>
                  <a:pt x="5209064" y="18354"/>
                </a:cubicBezTo>
                <a:cubicBezTo>
                  <a:pt x="5206986" y="18354"/>
                  <a:pt x="5202834" y="18354"/>
                  <a:pt x="5196604" y="18354"/>
                </a:cubicBezTo>
                <a:cubicBezTo>
                  <a:pt x="5188298" y="22509"/>
                  <a:pt x="5179991" y="30818"/>
                  <a:pt x="5171684" y="30818"/>
                </a:cubicBezTo>
                <a:cubicBezTo>
                  <a:pt x="5167532" y="34972"/>
                  <a:pt x="5167532" y="34972"/>
                  <a:pt x="5171684" y="34972"/>
                </a:cubicBezTo>
                <a:cubicBezTo>
                  <a:pt x="5184144" y="39128"/>
                  <a:pt x="5192451" y="39128"/>
                  <a:pt x="5200758" y="39128"/>
                </a:cubicBezTo>
                <a:cubicBezTo>
                  <a:pt x="5175838" y="39128"/>
                  <a:pt x="5150918" y="43051"/>
                  <a:pt x="5126295" y="47206"/>
                </a:cubicBezTo>
                <a:cubicBezTo>
                  <a:pt x="5122142" y="47206"/>
                  <a:pt x="5113835" y="47206"/>
                  <a:pt x="5109682" y="47206"/>
                </a:cubicBezTo>
                <a:cubicBezTo>
                  <a:pt x="5105528" y="47206"/>
                  <a:pt x="5101376" y="47206"/>
                  <a:pt x="5101376" y="47206"/>
                </a:cubicBezTo>
                <a:cubicBezTo>
                  <a:pt x="5093069" y="47206"/>
                  <a:pt x="5088916" y="51361"/>
                  <a:pt x="5088916" y="51361"/>
                </a:cubicBezTo>
                <a:cubicBezTo>
                  <a:pt x="5088916" y="51361"/>
                  <a:pt x="5088916" y="51361"/>
                  <a:pt x="5093069" y="51361"/>
                </a:cubicBezTo>
                <a:cubicBezTo>
                  <a:pt x="5097222" y="51361"/>
                  <a:pt x="5097222" y="55516"/>
                  <a:pt x="5097222" y="59670"/>
                </a:cubicBezTo>
                <a:cubicBezTo>
                  <a:pt x="5097222" y="59670"/>
                  <a:pt x="5101376" y="63825"/>
                  <a:pt x="5105528" y="59670"/>
                </a:cubicBezTo>
                <a:cubicBezTo>
                  <a:pt x="5109682" y="59670"/>
                  <a:pt x="5114132" y="59670"/>
                  <a:pt x="5117988" y="59670"/>
                </a:cubicBezTo>
                <a:cubicBezTo>
                  <a:pt x="5117988" y="59670"/>
                  <a:pt x="5303996" y="55516"/>
                  <a:pt x="5395070" y="55516"/>
                </a:cubicBezTo>
                <a:cubicBezTo>
                  <a:pt x="5411682" y="55516"/>
                  <a:pt x="5436008" y="55516"/>
                  <a:pt x="5436008" y="55516"/>
                </a:cubicBezTo>
                <a:cubicBezTo>
                  <a:pt x="5440162" y="55516"/>
                  <a:pt x="5448766" y="55516"/>
                  <a:pt x="5457072" y="55516"/>
                </a:cubicBezTo>
                <a:cubicBezTo>
                  <a:pt x="5457072" y="51361"/>
                  <a:pt x="5461226" y="51361"/>
                  <a:pt x="5465378" y="51361"/>
                </a:cubicBezTo>
                <a:cubicBezTo>
                  <a:pt x="5469532" y="51361"/>
                  <a:pt x="5473388" y="55516"/>
                  <a:pt x="5473388" y="55516"/>
                </a:cubicBezTo>
                <a:cubicBezTo>
                  <a:pt x="5473388" y="59670"/>
                  <a:pt x="5469532" y="59670"/>
                  <a:pt x="5465378" y="59670"/>
                </a:cubicBezTo>
                <a:cubicBezTo>
                  <a:pt x="5457072" y="59670"/>
                  <a:pt x="5448766" y="63825"/>
                  <a:pt x="5444612" y="63825"/>
                </a:cubicBezTo>
                <a:cubicBezTo>
                  <a:pt x="5440459" y="67980"/>
                  <a:pt x="5440459" y="68210"/>
                  <a:pt x="5444612" y="68210"/>
                </a:cubicBezTo>
                <a:cubicBezTo>
                  <a:pt x="5448766" y="68210"/>
                  <a:pt x="5448766" y="68210"/>
                  <a:pt x="5448766" y="68210"/>
                </a:cubicBezTo>
                <a:lnTo>
                  <a:pt x="5461226" y="68210"/>
                </a:lnTo>
                <a:cubicBezTo>
                  <a:pt x="5461226" y="72134"/>
                  <a:pt x="5457072" y="72366"/>
                  <a:pt x="5457072" y="72366"/>
                </a:cubicBezTo>
                <a:cubicBezTo>
                  <a:pt x="5444612" y="76520"/>
                  <a:pt x="5436306" y="80214"/>
                  <a:pt x="5428000" y="80214"/>
                </a:cubicBezTo>
                <a:cubicBezTo>
                  <a:pt x="5428000" y="80214"/>
                  <a:pt x="5428000" y="80214"/>
                  <a:pt x="5423846" y="80214"/>
                </a:cubicBezTo>
                <a:cubicBezTo>
                  <a:pt x="5419693" y="80214"/>
                  <a:pt x="5415540" y="80443"/>
                  <a:pt x="5411386" y="84599"/>
                </a:cubicBezTo>
                <a:cubicBezTo>
                  <a:pt x="5403080" y="84599"/>
                  <a:pt x="5386763" y="92908"/>
                  <a:pt x="5382610" y="92908"/>
                </a:cubicBezTo>
                <a:cubicBezTo>
                  <a:pt x="5378456" y="97062"/>
                  <a:pt x="5378456" y="97062"/>
                  <a:pt x="5378456" y="101218"/>
                </a:cubicBezTo>
                <a:cubicBezTo>
                  <a:pt x="5378456" y="101218"/>
                  <a:pt x="5378456" y="101218"/>
                  <a:pt x="5370448" y="105372"/>
                </a:cubicBezTo>
                <a:cubicBezTo>
                  <a:pt x="5366294" y="105372"/>
                  <a:pt x="5365997" y="109295"/>
                  <a:pt x="5361844" y="109295"/>
                </a:cubicBezTo>
                <a:cubicBezTo>
                  <a:pt x="5365997" y="109295"/>
                  <a:pt x="5370150" y="109295"/>
                  <a:pt x="5378456" y="109295"/>
                </a:cubicBezTo>
                <a:cubicBezTo>
                  <a:pt x="5370150" y="113451"/>
                  <a:pt x="5370448" y="113451"/>
                  <a:pt x="5370448" y="113451"/>
                </a:cubicBezTo>
                <a:cubicBezTo>
                  <a:pt x="5386763" y="117606"/>
                  <a:pt x="5428000" y="134224"/>
                  <a:pt x="5440459" y="121760"/>
                </a:cubicBezTo>
                <a:cubicBezTo>
                  <a:pt x="5428000" y="134224"/>
                  <a:pt x="5419693" y="130070"/>
                  <a:pt x="5407233" y="138379"/>
                </a:cubicBezTo>
                <a:cubicBezTo>
                  <a:pt x="5407233" y="150843"/>
                  <a:pt x="5428000" y="146458"/>
                  <a:pt x="5428000" y="154766"/>
                </a:cubicBezTo>
                <a:cubicBezTo>
                  <a:pt x="5407530" y="158922"/>
                  <a:pt x="5394774" y="167231"/>
                  <a:pt x="5378456" y="175310"/>
                </a:cubicBezTo>
                <a:cubicBezTo>
                  <a:pt x="5386467" y="179464"/>
                  <a:pt x="5398926" y="188004"/>
                  <a:pt x="5411386" y="196314"/>
                </a:cubicBezTo>
                <a:cubicBezTo>
                  <a:pt x="5370150" y="212933"/>
                  <a:pt x="5324762" y="229321"/>
                  <a:pt x="5291536" y="258173"/>
                </a:cubicBezTo>
                <a:cubicBezTo>
                  <a:pt x="5316455" y="250094"/>
                  <a:pt x="5349681" y="245708"/>
                  <a:pt x="5370448" y="241554"/>
                </a:cubicBezTo>
                <a:cubicBezTo>
                  <a:pt x="5295985" y="270406"/>
                  <a:pt x="5196604" y="287256"/>
                  <a:pt x="5130448" y="324417"/>
                </a:cubicBezTo>
                <a:cubicBezTo>
                  <a:pt x="5117988" y="328572"/>
                  <a:pt x="5105528" y="332727"/>
                  <a:pt x="5093069" y="336881"/>
                </a:cubicBezTo>
                <a:cubicBezTo>
                  <a:pt x="5254452" y="332727"/>
                  <a:pt x="5415836" y="262558"/>
                  <a:pt x="5560606" y="270868"/>
                </a:cubicBezTo>
                <a:cubicBezTo>
                  <a:pt x="5535686" y="283102"/>
                  <a:pt x="5539544" y="295335"/>
                  <a:pt x="5514920" y="311954"/>
                </a:cubicBezTo>
                <a:cubicBezTo>
                  <a:pt x="5519074" y="320262"/>
                  <a:pt x="5527380" y="328802"/>
                  <a:pt x="5527380" y="336881"/>
                </a:cubicBezTo>
                <a:cubicBezTo>
                  <a:pt x="5531534" y="341036"/>
                  <a:pt x="5519074" y="344960"/>
                  <a:pt x="5519074" y="344960"/>
                </a:cubicBezTo>
                <a:cubicBezTo>
                  <a:pt x="5523227" y="349115"/>
                  <a:pt x="5531238" y="349115"/>
                  <a:pt x="5535390" y="353269"/>
                </a:cubicBezTo>
                <a:cubicBezTo>
                  <a:pt x="5510471" y="365733"/>
                  <a:pt x="5477541" y="374043"/>
                  <a:pt x="5448766" y="382352"/>
                </a:cubicBezTo>
                <a:cubicBezTo>
                  <a:pt x="5473388" y="378198"/>
                  <a:pt x="5502460" y="374273"/>
                  <a:pt x="5527380" y="370119"/>
                </a:cubicBezTo>
                <a:cubicBezTo>
                  <a:pt x="5531534" y="370119"/>
                  <a:pt x="5535390" y="373812"/>
                  <a:pt x="5535390" y="373812"/>
                </a:cubicBezTo>
                <a:cubicBezTo>
                  <a:pt x="5531238" y="377967"/>
                  <a:pt x="5531238" y="378198"/>
                  <a:pt x="5531238" y="378198"/>
                </a:cubicBezTo>
                <a:cubicBezTo>
                  <a:pt x="5531238" y="382121"/>
                  <a:pt x="5523227" y="386507"/>
                  <a:pt x="5523227" y="386507"/>
                </a:cubicBezTo>
                <a:cubicBezTo>
                  <a:pt x="5519074" y="390662"/>
                  <a:pt x="5519074" y="390662"/>
                  <a:pt x="5519074" y="394817"/>
                </a:cubicBezTo>
                <a:cubicBezTo>
                  <a:pt x="5519074" y="394817"/>
                  <a:pt x="5519074" y="407050"/>
                  <a:pt x="5514920" y="411204"/>
                </a:cubicBezTo>
                <a:cubicBezTo>
                  <a:pt x="5510767" y="411204"/>
                  <a:pt x="5510767" y="415359"/>
                  <a:pt x="5514920" y="415359"/>
                </a:cubicBezTo>
                <a:cubicBezTo>
                  <a:pt x="5514920" y="415359"/>
                  <a:pt x="5514920" y="415359"/>
                  <a:pt x="5510767" y="419514"/>
                </a:cubicBezTo>
                <a:cubicBezTo>
                  <a:pt x="5498308" y="423669"/>
                  <a:pt x="5481992" y="423669"/>
                  <a:pt x="5465378" y="427823"/>
                </a:cubicBezTo>
                <a:cubicBezTo>
                  <a:pt x="5481992" y="431978"/>
                  <a:pt x="5498308" y="435902"/>
                  <a:pt x="5510767" y="440056"/>
                </a:cubicBezTo>
                <a:cubicBezTo>
                  <a:pt x="5506614" y="448366"/>
                  <a:pt x="5498604" y="469371"/>
                  <a:pt x="5498604" y="469371"/>
                </a:cubicBezTo>
                <a:cubicBezTo>
                  <a:pt x="5432449" y="514842"/>
                  <a:pt x="5365997" y="514611"/>
                  <a:pt x="5291536" y="522921"/>
                </a:cubicBezTo>
                <a:cubicBezTo>
                  <a:pt x="5320608" y="514611"/>
                  <a:pt x="5349384" y="510687"/>
                  <a:pt x="5386763" y="502377"/>
                </a:cubicBezTo>
                <a:cubicBezTo>
                  <a:pt x="5357690" y="506532"/>
                  <a:pt x="5332771" y="506302"/>
                  <a:pt x="5312302" y="510456"/>
                </a:cubicBezTo>
                <a:cubicBezTo>
                  <a:pt x="5320311" y="502146"/>
                  <a:pt x="5336924" y="502377"/>
                  <a:pt x="5349384" y="498223"/>
                </a:cubicBezTo>
                <a:cubicBezTo>
                  <a:pt x="5312302" y="502377"/>
                  <a:pt x="5275218" y="506302"/>
                  <a:pt x="5237840" y="510456"/>
                </a:cubicBezTo>
                <a:cubicBezTo>
                  <a:pt x="5283525" y="493837"/>
                  <a:pt x="5328618" y="485527"/>
                  <a:pt x="5378456" y="477448"/>
                </a:cubicBezTo>
                <a:cubicBezTo>
                  <a:pt x="5291536" y="477448"/>
                  <a:pt x="5200758" y="485758"/>
                  <a:pt x="5109682" y="502377"/>
                </a:cubicBezTo>
                <a:cubicBezTo>
                  <a:pt x="5163674" y="485758"/>
                  <a:pt x="5221524" y="464985"/>
                  <a:pt x="5275218" y="452521"/>
                </a:cubicBezTo>
                <a:cubicBezTo>
                  <a:pt x="5275218" y="452521"/>
                  <a:pt x="5275218" y="452521"/>
                  <a:pt x="5271066" y="452521"/>
                </a:cubicBezTo>
                <a:cubicBezTo>
                  <a:pt x="5262759" y="452521"/>
                  <a:pt x="5250299" y="456675"/>
                  <a:pt x="5241992" y="456675"/>
                </a:cubicBezTo>
                <a:cubicBezTo>
                  <a:pt x="5233984" y="460830"/>
                  <a:pt x="5225380" y="461061"/>
                  <a:pt x="5221226" y="461061"/>
                </a:cubicBezTo>
                <a:cubicBezTo>
                  <a:pt x="5113835" y="481604"/>
                  <a:pt x="4915666" y="568392"/>
                  <a:pt x="4799672" y="547617"/>
                </a:cubicBezTo>
                <a:cubicBezTo>
                  <a:pt x="4828745" y="551773"/>
                  <a:pt x="4865827" y="555927"/>
                  <a:pt x="4902910" y="551773"/>
                </a:cubicBezTo>
                <a:cubicBezTo>
                  <a:pt x="4882144" y="560082"/>
                  <a:pt x="4865827" y="564467"/>
                  <a:pt x="4840908" y="568621"/>
                </a:cubicBezTo>
                <a:cubicBezTo>
                  <a:pt x="4849214" y="576931"/>
                  <a:pt x="4869980" y="585010"/>
                  <a:pt x="4882440" y="589165"/>
                </a:cubicBezTo>
                <a:cubicBezTo>
                  <a:pt x="4828745" y="605784"/>
                  <a:pt x="4787508" y="630481"/>
                  <a:pt x="4766742" y="663719"/>
                </a:cubicBezTo>
                <a:cubicBezTo>
                  <a:pt x="4812132" y="680107"/>
                  <a:pt x="4886593" y="671797"/>
                  <a:pt x="4944442" y="671797"/>
                </a:cubicBezTo>
                <a:cubicBezTo>
                  <a:pt x="4840908" y="708959"/>
                  <a:pt x="4713048" y="787436"/>
                  <a:pt x="4609512" y="837062"/>
                </a:cubicBezTo>
                <a:cubicBezTo>
                  <a:pt x="4845358" y="804055"/>
                  <a:pt x="5365997" y="717268"/>
                  <a:pt x="5552004" y="659563"/>
                </a:cubicBezTo>
                <a:cubicBezTo>
                  <a:pt x="5556157" y="655409"/>
                  <a:pt x="5568616" y="655409"/>
                  <a:pt x="5572770" y="655409"/>
                </a:cubicBezTo>
                <a:cubicBezTo>
                  <a:pt x="5584932" y="655409"/>
                  <a:pt x="5601842" y="655409"/>
                  <a:pt x="5618158" y="655409"/>
                </a:cubicBezTo>
                <a:cubicBezTo>
                  <a:pt x="5622312" y="655409"/>
                  <a:pt x="5622609" y="659333"/>
                  <a:pt x="5622609" y="667411"/>
                </a:cubicBezTo>
                <a:cubicBezTo>
                  <a:pt x="5622609" y="671567"/>
                  <a:pt x="5626465" y="675952"/>
                  <a:pt x="5626465" y="675952"/>
                </a:cubicBezTo>
                <a:cubicBezTo>
                  <a:pt x="5626465" y="688186"/>
                  <a:pt x="5626465" y="692571"/>
                  <a:pt x="5618158" y="696725"/>
                </a:cubicBezTo>
                <a:cubicBezTo>
                  <a:pt x="5605996" y="709190"/>
                  <a:pt x="5589086" y="721192"/>
                  <a:pt x="5572770" y="733656"/>
                </a:cubicBezTo>
                <a:cubicBezTo>
                  <a:pt x="5568616" y="737811"/>
                  <a:pt x="5572770" y="741965"/>
                  <a:pt x="5576923" y="741965"/>
                </a:cubicBezTo>
                <a:cubicBezTo>
                  <a:pt x="5585230" y="746120"/>
                  <a:pt x="5597392" y="750505"/>
                  <a:pt x="5609852" y="758815"/>
                </a:cubicBezTo>
                <a:cubicBezTo>
                  <a:pt x="5614005" y="754661"/>
                  <a:pt x="5622312" y="737811"/>
                  <a:pt x="5626465" y="737811"/>
                </a:cubicBezTo>
                <a:cubicBezTo>
                  <a:pt x="5626465" y="741965"/>
                  <a:pt x="5626465" y="746351"/>
                  <a:pt x="5626465" y="750275"/>
                </a:cubicBezTo>
                <a:cubicBezTo>
                  <a:pt x="5622312" y="754430"/>
                  <a:pt x="5622312" y="762969"/>
                  <a:pt x="5626465" y="762969"/>
                </a:cubicBezTo>
                <a:cubicBezTo>
                  <a:pt x="5626465" y="767125"/>
                  <a:pt x="5626465" y="766663"/>
                  <a:pt x="5626465" y="766663"/>
                </a:cubicBezTo>
                <a:cubicBezTo>
                  <a:pt x="5630322" y="766663"/>
                  <a:pt x="5630322" y="771048"/>
                  <a:pt x="5626465" y="775203"/>
                </a:cubicBezTo>
                <a:cubicBezTo>
                  <a:pt x="5609852" y="795746"/>
                  <a:pt x="5593536" y="816519"/>
                  <a:pt x="5576923" y="837062"/>
                </a:cubicBezTo>
                <a:cubicBezTo>
                  <a:pt x="5572770" y="837062"/>
                  <a:pt x="5568616" y="837062"/>
                  <a:pt x="5568616" y="832907"/>
                </a:cubicBezTo>
                <a:cubicBezTo>
                  <a:pt x="5572770" y="828753"/>
                  <a:pt x="5572770" y="820674"/>
                  <a:pt x="5572770" y="812365"/>
                </a:cubicBezTo>
                <a:cubicBezTo>
                  <a:pt x="5576923" y="808209"/>
                  <a:pt x="5572770" y="808209"/>
                  <a:pt x="5568616" y="808209"/>
                </a:cubicBezTo>
                <a:cubicBezTo>
                  <a:pt x="5556157" y="820674"/>
                  <a:pt x="5543697" y="833138"/>
                  <a:pt x="5531238" y="845372"/>
                </a:cubicBezTo>
                <a:cubicBezTo>
                  <a:pt x="5527084" y="853680"/>
                  <a:pt x="5523227" y="861990"/>
                  <a:pt x="5519074" y="870300"/>
                </a:cubicBezTo>
                <a:cubicBezTo>
                  <a:pt x="5510767" y="882533"/>
                  <a:pt x="5502460" y="890842"/>
                  <a:pt x="5490001" y="903307"/>
                </a:cubicBezTo>
                <a:cubicBezTo>
                  <a:pt x="5490001" y="911616"/>
                  <a:pt x="5490298" y="919926"/>
                  <a:pt x="5494154" y="919926"/>
                </a:cubicBezTo>
                <a:cubicBezTo>
                  <a:pt x="5498308" y="924080"/>
                  <a:pt x="5502460" y="928003"/>
                  <a:pt x="5502460" y="932159"/>
                </a:cubicBezTo>
                <a:cubicBezTo>
                  <a:pt x="5506318" y="936313"/>
                  <a:pt x="5506318" y="940699"/>
                  <a:pt x="5502460" y="944623"/>
                </a:cubicBezTo>
                <a:cubicBezTo>
                  <a:pt x="5494154" y="961242"/>
                  <a:pt x="5485848" y="973705"/>
                  <a:pt x="5477541" y="990324"/>
                </a:cubicBezTo>
                <a:cubicBezTo>
                  <a:pt x="5494154" y="986170"/>
                  <a:pt x="5506614" y="982015"/>
                  <a:pt x="5519074" y="977861"/>
                </a:cubicBezTo>
                <a:cubicBezTo>
                  <a:pt x="5519074" y="982015"/>
                  <a:pt x="5519074" y="990324"/>
                  <a:pt x="5519074" y="994480"/>
                </a:cubicBezTo>
                <a:cubicBezTo>
                  <a:pt x="5514920" y="998634"/>
                  <a:pt x="5514920" y="1006713"/>
                  <a:pt x="5519074" y="1006713"/>
                </a:cubicBezTo>
                <a:cubicBezTo>
                  <a:pt x="5523227" y="1015022"/>
                  <a:pt x="5527084" y="1002558"/>
                  <a:pt x="5531238" y="1002558"/>
                </a:cubicBezTo>
                <a:cubicBezTo>
                  <a:pt x="5535390" y="1002558"/>
                  <a:pt x="5535390" y="1002558"/>
                  <a:pt x="5539544" y="1006713"/>
                </a:cubicBezTo>
                <a:cubicBezTo>
                  <a:pt x="5274922" y="1093499"/>
                  <a:pt x="4969362" y="1126737"/>
                  <a:pt x="4642738" y="1201060"/>
                </a:cubicBezTo>
                <a:cubicBezTo>
                  <a:pt x="4299502" y="1275614"/>
                  <a:pt x="3918887" y="1370711"/>
                  <a:pt x="3538568" y="1515433"/>
                </a:cubicBezTo>
                <a:cubicBezTo>
                  <a:pt x="3530262" y="1515433"/>
                  <a:pt x="3530558" y="1519819"/>
                  <a:pt x="3530558" y="1519819"/>
                </a:cubicBezTo>
                <a:cubicBezTo>
                  <a:pt x="3534711" y="1519819"/>
                  <a:pt x="3543018" y="1519588"/>
                  <a:pt x="3546875" y="1515433"/>
                </a:cubicBezTo>
                <a:cubicBezTo>
                  <a:pt x="3923336" y="1379021"/>
                  <a:pt x="4299502" y="1279769"/>
                  <a:pt x="4642738" y="1213525"/>
                </a:cubicBezTo>
                <a:cubicBezTo>
                  <a:pt x="4903206" y="1159745"/>
                  <a:pt x="5126295" y="1122583"/>
                  <a:pt x="5349384" y="1072957"/>
                </a:cubicBezTo>
                <a:cubicBezTo>
                  <a:pt x="5419693" y="1056339"/>
                  <a:pt x="5485848" y="1039951"/>
                  <a:pt x="5543697" y="1019176"/>
                </a:cubicBezTo>
                <a:cubicBezTo>
                  <a:pt x="5543697" y="1027486"/>
                  <a:pt x="5552300" y="1027717"/>
                  <a:pt x="5556157" y="1027717"/>
                </a:cubicBezTo>
                <a:cubicBezTo>
                  <a:pt x="5585230" y="1023562"/>
                  <a:pt x="5614005" y="1019176"/>
                  <a:pt x="5643078" y="1015022"/>
                </a:cubicBezTo>
                <a:cubicBezTo>
                  <a:pt x="5647231" y="1015022"/>
                  <a:pt x="5647231" y="1019176"/>
                  <a:pt x="5643078" y="1019176"/>
                </a:cubicBezTo>
                <a:cubicBezTo>
                  <a:pt x="5622312" y="1031641"/>
                  <a:pt x="5605996" y="1044105"/>
                  <a:pt x="5589383" y="1052414"/>
                </a:cubicBezTo>
                <a:cubicBezTo>
                  <a:pt x="5585230" y="1056570"/>
                  <a:pt x="5585230" y="1060493"/>
                  <a:pt x="5585230" y="1064647"/>
                </a:cubicBezTo>
                <a:cubicBezTo>
                  <a:pt x="5589383" y="1064647"/>
                  <a:pt x="5593239" y="1068803"/>
                  <a:pt x="5597392" y="1072957"/>
                </a:cubicBezTo>
                <a:cubicBezTo>
                  <a:pt x="5601546" y="1072957"/>
                  <a:pt x="5601546" y="1081266"/>
                  <a:pt x="5601546" y="1081266"/>
                </a:cubicBezTo>
                <a:cubicBezTo>
                  <a:pt x="5601546" y="1081266"/>
                  <a:pt x="5605698" y="1081266"/>
                  <a:pt x="5609852" y="1081266"/>
                </a:cubicBezTo>
                <a:cubicBezTo>
                  <a:pt x="5634772" y="1077112"/>
                  <a:pt x="5663844" y="1072957"/>
                  <a:pt x="5688764" y="1068803"/>
                </a:cubicBezTo>
                <a:cubicBezTo>
                  <a:pt x="5692917" y="1068803"/>
                  <a:pt x="5692917" y="1072957"/>
                  <a:pt x="5688764" y="1072957"/>
                </a:cubicBezTo>
                <a:cubicBezTo>
                  <a:pt x="5684610" y="1077112"/>
                  <a:pt x="5676008" y="1085422"/>
                  <a:pt x="5671854" y="1089576"/>
                </a:cubicBezTo>
                <a:cubicBezTo>
                  <a:pt x="5597392" y="1118659"/>
                  <a:pt x="5514920" y="1147280"/>
                  <a:pt x="5428000" y="1172208"/>
                </a:cubicBezTo>
                <a:cubicBezTo>
                  <a:pt x="5175838" y="1250687"/>
                  <a:pt x="4931686" y="1288079"/>
                  <a:pt x="4646596" y="1354323"/>
                </a:cubicBezTo>
                <a:cubicBezTo>
                  <a:pt x="4522591" y="1383175"/>
                  <a:pt x="4394730" y="1416413"/>
                  <a:pt x="4262419" y="1453575"/>
                </a:cubicBezTo>
                <a:cubicBezTo>
                  <a:pt x="4175498" y="1470193"/>
                  <a:pt x="4084423" y="1490736"/>
                  <a:pt x="3989195" y="1515433"/>
                </a:cubicBezTo>
                <a:cubicBezTo>
                  <a:pt x="4109342" y="1478271"/>
                  <a:pt x="4225040" y="1449419"/>
                  <a:pt x="4332431" y="1416182"/>
                </a:cubicBezTo>
                <a:cubicBezTo>
                  <a:pt x="4580440" y="1350168"/>
                  <a:pt x="4803826" y="1287848"/>
                  <a:pt x="5014750" y="1238222"/>
                </a:cubicBezTo>
                <a:cubicBezTo>
                  <a:pt x="5051834" y="1230143"/>
                  <a:pt x="5076753" y="1217679"/>
                  <a:pt x="5076753" y="1205216"/>
                </a:cubicBezTo>
                <a:cubicBezTo>
                  <a:pt x="5076753" y="1196906"/>
                  <a:pt x="5051834" y="1192751"/>
                  <a:pt x="5018904" y="1201060"/>
                </a:cubicBezTo>
                <a:cubicBezTo>
                  <a:pt x="4799672" y="1242377"/>
                  <a:pt x="4572430" y="1300312"/>
                  <a:pt x="4320268" y="1370711"/>
                </a:cubicBezTo>
                <a:cubicBezTo>
                  <a:pt x="3981186" y="1465808"/>
                  <a:pt x="3609174" y="1560904"/>
                  <a:pt x="3208088" y="1676775"/>
                </a:cubicBezTo>
                <a:cubicBezTo>
                  <a:pt x="2761614" y="1800954"/>
                  <a:pt x="2277761" y="1958140"/>
                  <a:pt x="1769284" y="2181341"/>
                </a:cubicBezTo>
                <a:cubicBezTo>
                  <a:pt x="1740508" y="2189650"/>
                  <a:pt x="1723895" y="2202114"/>
                  <a:pt x="1727752" y="2206268"/>
                </a:cubicBezTo>
                <a:cubicBezTo>
                  <a:pt x="1731905" y="2210193"/>
                  <a:pt x="1761274" y="2206037"/>
                  <a:pt x="1781744" y="2197728"/>
                </a:cubicBezTo>
                <a:cubicBezTo>
                  <a:pt x="1777591" y="2197728"/>
                  <a:pt x="1773438" y="2197728"/>
                  <a:pt x="1769284" y="2197728"/>
                </a:cubicBezTo>
                <a:cubicBezTo>
                  <a:pt x="2054671" y="2106787"/>
                  <a:pt x="2335609" y="2007535"/>
                  <a:pt x="2596077" y="1920517"/>
                </a:cubicBezTo>
                <a:cubicBezTo>
                  <a:pt x="2691306" y="1908284"/>
                  <a:pt x="2786237" y="1887741"/>
                  <a:pt x="2885618" y="1866968"/>
                </a:cubicBezTo>
                <a:cubicBezTo>
                  <a:pt x="2794544" y="1895820"/>
                  <a:pt x="2695459" y="1924672"/>
                  <a:pt x="2596077" y="1957909"/>
                </a:cubicBezTo>
                <a:cubicBezTo>
                  <a:pt x="2302680" y="2061316"/>
                  <a:pt x="2033904" y="2181110"/>
                  <a:pt x="1748814" y="2317522"/>
                </a:cubicBezTo>
                <a:cubicBezTo>
                  <a:pt x="1744661" y="2325831"/>
                  <a:pt x="1748814" y="2326062"/>
                  <a:pt x="1752967" y="2330217"/>
                </a:cubicBezTo>
                <a:cubicBezTo>
                  <a:pt x="1740508" y="2334372"/>
                  <a:pt x="1740508" y="2338527"/>
                  <a:pt x="1752967" y="2338527"/>
                </a:cubicBezTo>
                <a:cubicBezTo>
                  <a:pt x="1765427" y="2338527"/>
                  <a:pt x="1782040" y="2330217"/>
                  <a:pt x="1790347" y="2326062"/>
                </a:cubicBezTo>
                <a:cubicBezTo>
                  <a:pt x="2546831" y="2024154"/>
                  <a:pt x="3224701" y="1817342"/>
                  <a:pt x="3811792" y="1635458"/>
                </a:cubicBezTo>
                <a:cubicBezTo>
                  <a:pt x="3811792" y="1635458"/>
                  <a:pt x="3815649" y="1635227"/>
                  <a:pt x="3819802" y="1631073"/>
                </a:cubicBezTo>
                <a:cubicBezTo>
                  <a:pt x="3927194" y="1602221"/>
                  <a:pt x="4034881" y="1573369"/>
                  <a:pt x="4134262" y="1548671"/>
                </a:cubicBezTo>
                <a:cubicBezTo>
                  <a:pt x="4150875" y="1544517"/>
                  <a:pt x="4171048" y="1535976"/>
                  <a:pt x="4171048" y="1531821"/>
                </a:cubicBezTo>
                <a:cubicBezTo>
                  <a:pt x="4171048" y="1527898"/>
                  <a:pt x="4163038" y="1527667"/>
                  <a:pt x="4163038" y="1527667"/>
                </a:cubicBezTo>
                <a:cubicBezTo>
                  <a:pt x="4204571" y="1515433"/>
                  <a:pt x="4245806" y="1499046"/>
                  <a:pt x="4282890" y="1486581"/>
                </a:cubicBezTo>
                <a:cubicBezTo>
                  <a:pt x="4299502" y="1482427"/>
                  <a:pt x="4311962" y="1474117"/>
                  <a:pt x="4320268" y="1469962"/>
                </a:cubicBezTo>
                <a:cubicBezTo>
                  <a:pt x="4402740" y="1453344"/>
                  <a:pt x="4477202" y="1440879"/>
                  <a:pt x="4551366" y="1428415"/>
                </a:cubicBezTo>
                <a:cubicBezTo>
                  <a:pt x="4530898" y="1436725"/>
                  <a:pt x="4502121" y="1445265"/>
                  <a:pt x="4477202" y="1449419"/>
                </a:cubicBezTo>
                <a:cubicBezTo>
                  <a:pt x="4026574" y="1577523"/>
                  <a:pt x="3530262" y="1755252"/>
                  <a:pt x="3063318" y="1970374"/>
                </a:cubicBezTo>
                <a:cubicBezTo>
                  <a:pt x="3055012" y="1974528"/>
                  <a:pt x="3055012" y="1978683"/>
                  <a:pt x="3059165" y="1978683"/>
                </a:cubicBezTo>
                <a:cubicBezTo>
                  <a:pt x="3067471" y="1978683"/>
                  <a:pt x="3075778" y="1978683"/>
                  <a:pt x="3084084" y="1974528"/>
                </a:cubicBezTo>
                <a:cubicBezTo>
                  <a:pt x="3538864" y="1784336"/>
                  <a:pt x="3976736" y="1631304"/>
                  <a:pt x="4390280" y="1515433"/>
                </a:cubicBezTo>
                <a:cubicBezTo>
                  <a:pt x="4539204" y="1499046"/>
                  <a:pt x="4716904" y="1449419"/>
                  <a:pt x="4869684" y="1412027"/>
                </a:cubicBezTo>
                <a:cubicBezTo>
                  <a:pt x="4886297" y="1407873"/>
                  <a:pt x="4898757" y="1399563"/>
                  <a:pt x="4902910" y="1395408"/>
                </a:cubicBezTo>
                <a:cubicBezTo>
                  <a:pt x="4902910" y="1391254"/>
                  <a:pt x="4890450" y="1387329"/>
                  <a:pt x="4874134" y="1391485"/>
                </a:cubicBezTo>
                <a:cubicBezTo>
                  <a:pt x="4815988" y="1403948"/>
                  <a:pt x="4762589" y="1416182"/>
                  <a:pt x="4704741" y="1428415"/>
                </a:cubicBezTo>
                <a:cubicBezTo>
                  <a:pt x="4775049" y="1412027"/>
                  <a:pt x="4845060" y="1395639"/>
                  <a:pt x="4915370" y="1379021"/>
                </a:cubicBezTo>
                <a:cubicBezTo>
                  <a:pt x="4952749" y="1374866"/>
                  <a:pt x="4989831" y="1370711"/>
                  <a:pt x="5026914" y="1366556"/>
                </a:cubicBezTo>
                <a:cubicBezTo>
                  <a:pt x="5039374" y="1366556"/>
                  <a:pt x="5055987" y="1362633"/>
                  <a:pt x="5060140" y="1354323"/>
                </a:cubicBezTo>
                <a:cubicBezTo>
                  <a:pt x="5063996" y="1350168"/>
                  <a:pt x="5064294" y="1350168"/>
                  <a:pt x="5064294" y="1350168"/>
                </a:cubicBezTo>
                <a:cubicBezTo>
                  <a:pt x="5283229" y="1300543"/>
                  <a:pt x="5485848" y="1258995"/>
                  <a:pt x="5671854" y="1209370"/>
                </a:cubicBezTo>
                <a:cubicBezTo>
                  <a:pt x="5680161" y="1213525"/>
                  <a:pt x="5688468" y="1222064"/>
                  <a:pt x="5700927" y="1226220"/>
                </a:cubicBezTo>
                <a:cubicBezTo>
                  <a:pt x="5705080" y="1226220"/>
                  <a:pt x="5705080" y="1225758"/>
                  <a:pt x="5700927" y="1229912"/>
                </a:cubicBezTo>
                <a:cubicBezTo>
                  <a:pt x="5671854" y="1250687"/>
                  <a:pt x="5647231" y="1267535"/>
                  <a:pt x="5618158" y="1288079"/>
                </a:cubicBezTo>
                <a:cubicBezTo>
                  <a:pt x="5618158" y="1292233"/>
                  <a:pt x="5618456" y="1300312"/>
                  <a:pt x="5622609" y="1300312"/>
                </a:cubicBezTo>
                <a:cubicBezTo>
                  <a:pt x="5622609" y="1304466"/>
                  <a:pt x="5626465" y="1304466"/>
                  <a:pt x="5626465" y="1304466"/>
                </a:cubicBezTo>
                <a:cubicBezTo>
                  <a:pt x="5630322" y="1308621"/>
                  <a:pt x="5626465" y="1312776"/>
                  <a:pt x="5626465" y="1312776"/>
                </a:cubicBezTo>
                <a:cubicBezTo>
                  <a:pt x="5618158" y="1325240"/>
                  <a:pt x="5614005" y="1333550"/>
                  <a:pt x="5609852" y="1346014"/>
                </a:cubicBezTo>
                <a:cubicBezTo>
                  <a:pt x="5605698" y="1350168"/>
                  <a:pt x="5605698" y="1350168"/>
                  <a:pt x="5609852" y="1350168"/>
                </a:cubicBezTo>
                <a:cubicBezTo>
                  <a:pt x="5622312" y="1346014"/>
                  <a:pt x="5634772" y="1346014"/>
                  <a:pt x="5647231" y="1346014"/>
                </a:cubicBezTo>
                <a:cubicBezTo>
                  <a:pt x="5651384" y="1337704"/>
                  <a:pt x="5659394" y="1337473"/>
                  <a:pt x="5663548" y="1337473"/>
                </a:cubicBezTo>
                <a:cubicBezTo>
                  <a:pt x="5663548" y="1358247"/>
                  <a:pt x="5667701" y="1370942"/>
                  <a:pt x="5671854" y="1387329"/>
                </a:cubicBezTo>
                <a:cubicBezTo>
                  <a:pt x="5676008" y="1387329"/>
                  <a:pt x="5680457" y="1391254"/>
                  <a:pt x="5684314" y="1395408"/>
                </a:cubicBezTo>
                <a:cubicBezTo>
                  <a:pt x="5692620" y="1403718"/>
                  <a:pt x="5705080" y="1412258"/>
                  <a:pt x="5717540" y="1420567"/>
                </a:cubicBezTo>
                <a:cubicBezTo>
                  <a:pt x="5717540" y="1420567"/>
                  <a:pt x="5717540" y="1420567"/>
                  <a:pt x="5713387" y="1420567"/>
                </a:cubicBezTo>
                <a:cubicBezTo>
                  <a:pt x="5696774" y="1436956"/>
                  <a:pt x="5676304" y="1457498"/>
                  <a:pt x="5655538" y="1474117"/>
                </a:cubicBezTo>
                <a:cubicBezTo>
                  <a:pt x="5651384" y="1469962"/>
                  <a:pt x="5647231" y="1474117"/>
                  <a:pt x="5643078" y="1478271"/>
                </a:cubicBezTo>
                <a:cubicBezTo>
                  <a:pt x="5609852" y="1519588"/>
                  <a:pt x="5581076" y="1556750"/>
                  <a:pt x="5552004" y="1593911"/>
                </a:cubicBezTo>
                <a:cubicBezTo>
                  <a:pt x="5543993" y="1598065"/>
                  <a:pt x="5543993" y="1602221"/>
                  <a:pt x="5552004" y="1602221"/>
                </a:cubicBezTo>
                <a:cubicBezTo>
                  <a:pt x="5556157" y="1602221"/>
                  <a:pt x="5560310" y="1602221"/>
                  <a:pt x="5568616" y="1602221"/>
                </a:cubicBezTo>
                <a:cubicBezTo>
                  <a:pt x="5568616" y="1606375"/>
                  <a:pt x="5568320" y="1606375"/>
                  <a:pt x="5564464" y="1606375"/>
                </a:cubicBezTo>
                <a:cubicBezTo>
                  <a:pt x="5560310" y="1610530"/>
                  <a:pt x="5556157" y="1610761"/>
                  <a:pt x="5556157" y="1614684"/>
                </a:cubicBezTo>
                <a:cubicBezTo>
                  <a:pt x="5552300" y="1618840"/>
                  <a:pt x="5552300" y="1622763"/>
                  <a:pt x="5556157" y="1622763"/>
                </a:cubicBezTo>
                <a:cubicBezTo>
                  <a:pt x="5560310" y="1622763"/>
                  <a:pt x="5564464" y="1622763"/>
                  <a:pt x="5568616" y="1622763"/>
                </a:cubicBezTo>
                <a:cubicBezTo>
                  <a:pt x="5572770" y="1622763"/>
                  <a:pt x="5576923" y="1622763"/>
                  <a:pt x="5581076" y="1622763"/>
                </a:cubicBezTo>
                <a:cubicBezTo>
                  <a:pt x="5609852" y="1618609"/>
                  <a:pt x="5643078" y="1614684"/>
                  <a:pt x="5671854" y="1606375"/>
                </a:cubicBezTo>
                <a:cubicBezTo>
                  <a:pt x="5676008" y="1606375"/>
                  <a:pt x="5680161" y="1610761"/>
                  <a:pt x="5676008" y="1614684"/>
                </a:cubicBezTo>
                <a:cubicBezTo>
                  <a:pt x="5676008" y="1618840"/>
                  <a:pt x="5676008" y="1622763"/>
                  <a:pt x="5676008" y="1622763"/>
                </a:cubicBezTo>
                <a:cubicBezTo>
                  <a:pt x="5671854" y="1626917"/>
                  <a:pt x="5667701" y="1631073"/>
                  <a:pt x="5663548" y="1631073"/>
                </a:cubicBezTo>
                <a:cubicBezTo>
                  <a:pt x="5609852" y="1656001"/>
                  <a:pt x="5560310" y="1685084"/>
                  <a:pt x="5502460" y="1709782"/>
                </a:cubicBezTo>
                <a:cubicBezTo>
                  <a:pt x="5498308" y="1713936"/>
                  <a:pt x="5494154" y="1717859"/>
                  <a:pt x="5485848" y="1722015"/>
                </a:cubicBezTo>
                <a:cubicBezTo>
                  <a:pt x="5361844" y="1800723"/>
                  <a:pt x="5233686" y="1891896"/>
                  <a:pt x="5101376" y="1978683"/>
                </a:cubicBezTo>
                <a:cubicBezTo>
                  <a:pt x="5097222" y="1978683"/>
                  <a:pt x="5089213" y="1982607"/>
                  <a:pt x="5080906" y="1986762"/>
                </a:cubicBezTo>
                <a:cubicBezTo>
                  <a:pt x="5035517" y="2011690"/>
                  <a:pt x="4977668" y="2032232"/>
                  <a:pt x="4927830" y="2057161"/>
                </a:cubicBezTo>
                <a:cubicBezTo>
                  <a:pt x="4923972" y="2061316"/>
                  <a:pt x="4915370" y="2061316"/>
                  <a:pt x="4911216" y="2065470"/>
                </a:cubicBezTo>
                <a:cubicBezTo>
                  <a:pt x="4882440" y="2086243"/>
                  <a:pt x="4853367" y="2110941"/>
                  <a:pt x="4828745" y="2131714"/>
                </a:cubicBezTo>
                <a:cubicBezTo>
                  <a:pt x="4820438" y="2131714"/>
                  <a:pt x="4820438" y="2135870"/>
                  <a:pt x="4828745" y="2135870"/>
                </a:cubicBezTo>
                <a:cubicBezTo>
                  <a:pt x="4837052" y="2131714"/>
                  <a:pt x="4849511" y="2131714"/>
                  <a:pt x="4861674" y="2131714"/>
                </a:cubicBezTo>
                <a:cubicBezTo>
                  <a:pt x="4832898" y="2140024"/>
                  <a:pt x="4807978" y="2152257"/>
                  <a:pt x="4783059" y="2168876"/>
                </a:cubicBezTo>
                <a:cubicBezTo>
                  <a:pt x="4774752" y="2168876"/>
                  <a:pt x="4770600" y="2173031"/>
                  <a:pt x="4770600" y="2177185"/>
                </a:cubicBezTo>
                <a:cubicBezTo>
                  <a:pt x="4766446" y="2181341"/>
                  <a:pt x="4770600" y="2185264"/>
                  <a:pt x="4774752" y="2185264"/>
                </a:cubicBezTo>
                <a:cubicBezTo>
                  <a:pt x="4803826" y="2181110"/>
                  <a:pt x="4828745" y="2177185"/>
                  <a:pt x="4861674" y="2173031"/>
                </a:cubicBezTo>
                <a:cubicBezTo>
                  <a:pt x="4865827" y="2173031"/>
                  <a:pt x="4878286" y="2173031"/>
                  <a:pt x="4882440" y="2168876"/>
                </a:cubicBezTo>
                <a:cubicBezTo>
                  <a:pt x="5101376" y="2110941"/>
                  <a:pt x="5312302" y="2061547"/>
                  <a:pt x="5506614" y="2011920"/>
                </a:cubicBezTo>
                <a:cubicBezTo>
                  <a:pt x="5510767" y="2011920"/>
                  <a:pt x="5519074" y="2007766"/>
                  <a:pt x="5523227" y="2007766"/>
                </a:cubicBezTo>
                <a:cubicBezTo>
                  <a:pt x="5630618" y="1974528"/>
                  <a:pt x="5733856" y="1949601"/>
                  <a:pt x="5829084" y="1924672"/>
                </a:cubicBezTo>
                <a:cubicBezTo>
                  <a:pt x="5833238" y="1920748"/>
                  <a:pt x="5841544" y="1920517"/>
                  <a:pt x="5841544" y="1920517"/>
                </a:cubicBezTo>
                <a:cubicBezTo>
                  <a:pt x="5924312" y="1899974"/>
                  <a:pt x="6002630" y="1883355"/>
                  <a:pt x="6077093" y="1862813"/>
                </a:cubicBezTo>
                <a:cubicBezTo>
                  <a:pt x="6081246" y="1862813"/>
                  <a:pt x="6081246" y="1862813"/>
                  <a:pt x="6077093" y="1866968"/>
                </a:cubicBezTo>
                <a:cubicBezTo>
                  <a:pt x="6077093" y="1871122"/>
                  <a:pt x="6072940" y="1875278"/>
                  <a:pt x="6077093" y="1879432"/>
                </a:cubicBezTo>
                <a:cubicBezTo>
                  <a:pt x="6081246" y="1883586"/>
                  <a:pt x="6081246" y="1883586"/>
                  <a:pt x="6081246" y="1883586"/>
                </a:cubicBezTo>
                <a:cubicBezTo>
                  <a:pt x="6085400" y="1887741"/>
                  <a:pt x="6085400" y="1891665"/>
                  <a:pt x="6081246" y="1895820"/>
                </a:cubicBezTo>
                <a:cubicBezTo>
                  <a:pt x="6068786" y="1904130"/>
                  <a:pt x="6056326" y="1908515"/>
                  <a:pt x="6043867" y="1916824"/>
                </a:cubicBezTo>
                <a:cubicBezTo>
                  <a:pt x="6043867" y="1920978"/>
                  <a:pt x="6043867" y="1924672"/>
                  <a:pt x="6048020" y="1924672"/>
                </a:cubicBezTo>
                <a:cubicBezTo>
                  <a:pt x="6118328" y="1912438"/>
                  <a:pt x="6180331" y="1899974"/>
                  <a:pt x="6246486" y="1891665"/>
                </a:cubicBezTo>
                <a:cubicBezTo>
                  <a:pt x="6217710" y="1908284"/>
                  <a:pt x="6192790" y="1924903"/>
                  <a:pt x="6167871" y="1941522"/>
                </a:cubicBezTo>
                <a:cubicBezTo>
                  <a:pt x="6213260" y="1949830"/>
                  <a:pt x="6246783" y="1970374"/>
                  <a:pt x="6259242" y="2028309"/>
                </a:cubicBezTo>
                <a:cubicBezTo>
                  <a:pt x="6250936" y="2044697"/>
                  <a:pt x="6254792" y="2053006"/>
                  <a:pt x="6263098" y="2061316"/>
                </a:cubicBezTo>
                <a:cubicBezTo>
                  <a:pt x="6258946" y="2069624"/>
                  <a:pt x="6250639" y="2077934"/>
                  <a:pt x="6242332" y="2077934"/>
                </a:cubicBezTo>
                <a:cubicBezTo>
                  <a:pt x="6246486" y="2077934"/>
                  <a:pt x="6246486" y="2077934"/>
                  <a:pt x="6246486" y="2077934"/>
                </a:cubicBezTo>
                <a:cubicBezTo>
                  <a:pt x="6254792" y="2086243"/>
                  <a:pt x="6263098" y="2090399"/>
                  <a:pt x="6271405" y="2098477"/>
                </a:cubicBezTo>
                <a:cubicBezTo>
                  <a:pt x="6275558" y="2094322"/>
                  <a:pt x="6279712" y="2098477"/>
                  <a:pt x="6279712" y="2098477"/>
                </a:cubicBezTo>
                <a:cubicBezTo>
                  <a:pt x="6283865" y="2102632"/>
                  <a:pt x="6283865" y="2107018"/>
                  <a:pt x="6283865" y="2107018"/>
                </a:cubicBezTo>
                <a:cubicBezTo>
                  <a:pt x="6288018" y="2110941"/>
                  <a:pt x="6283865" y="2111172"/>
                  <a:pt x="6283865" y="2115326"/>
                </a:cubicBezTo>
                <a:cubicBezTo>
                  <a:pt x="6027550" y="2197959"/>
                  <a:pt x="5746613" y="2280360"/>
                  <a:pt x="5432152" y="2379612"/>
                </a:cubicBezTo>
                <a:cubicBezTo>
                  <a:pt x="5432152" y="2379612"/>
                  <a:pt x="5423846" y="2379612"/>
                  <a:pt x="5419693" y="2379612"/>
                </a:cubicBezTo>
                <a:cubicBezTo>
                  <a:pt x="5407233" y="2383767"/>
                  <a:pt x="5394774" y="2383767"/>
                  <a:pt x="5382610" y="2387921"/>
                </a:cubicBezTo>
                <a:cubicBezTo>
                  <a:pt x="5378456" y="2387921"/>
                  <a:pt x="5378456" y="2383767"/>
                  <a:pt x="5382610" y="2383767"/>
                </a:cubicBezTo>
                <a:cubicBezTo>
                  <a:pt x="5386763" y="2379612"/>
                  <a:pt x="5386763" y="2379612"/>
                  <a:pt x="5386763" y="2379612"/>
                </a:cubicBezTo>
                <a:cubicBezTo>
                  <a:pt x="5390916" y="2375458"/>
                  <a:pt x="5390916" y="2375688"/>
                  <a:pt x="5386763" y="2371533"/>
                </a:cubicBezTo>
                <a:cubicBezTo>
                  <a:pt x="5382610" y="2371533"/>
                  <a:pt x="5382610" y="2371533"/>
                  <a:pt x="5378456" y="2371533"/>
                </a:cubicBezTo>
                <a:cubicBezTo>
                  <a:pt x="5370150" y="2371533"/>
                  <a:pt x="5370150" y="2371533"/>
                  <a:pt x="5378456" y="2367379"/>
                </a:cubicBezTo>
                <a:cubicBezTo>
                  <a:pt x="5423846" y="2359069"/>
                  <a:pt x="5469234" y="2342681"/>
                  <a:pt x="5514920" y="2330217"/>
                </a:cubicBezTo>
                <a:cubicBezTo>
                  <a:pt x="5519074" y="2330217"/>
                  <a:pt x="5523227" y="2325831"/>
                  <a:pt x="5527380" y="2317522"/>
                </a:cubicBezTo>
                <a:cubicBezTo>
                  <a:pt x="5527380" y="2317522"/>
                  <a:pt x="5527380" y="2313368"/>
                  <a:pt x="5519074" y="2313368"/>
                </a:cubicBezTo>
                <a:cubicBezTo>
                  <a:pt x="5386763" y="2350760"/>
                  <a:pt x="5238136" y="2383767"/>
                  <a:pt x="5085060" y="2417004"/>
                </a:cubicBezTo>
                <a:cubicBezTo>
                  <a:pt x="5151214" y="2392077"/>
                  <a:pt x="5221226" y="2367379"/>
                  <a:pt x="5287382" y="2338527"/>
                </a:cubicBezTo>
                <a:cubicBezTo>
                  <a:pt x="5295689" y="2338527"/>
                  <a:pt x="5303996" y="2342681"/>
                  <a:pt x="5303996" y="2342681"/>
                </a:cubicBezTo>
                <a:cubicBezTo>
                  <a:pt x="5308148" y="2346836"/>
                  <a:pt x="5312302" y="2346836"/>
                  <a:pt x="5312302" y="2342681"/>
                </a:cubicBezTo>
                <a:cubicBezTo>
                  <a:pt x="5312302" y="2338527"/>
                  <a:pt x="5316455" y="2334372"/>
                  <a:pt x="5320608" y="2330217"/>
                </a:cubicBezTo>
                <a:cubicBezTo>
                  <a:pt x="5349384" y="2326062"/>
                  <a:pt x="5382610" y="2313829"/>
                  <a:pt x="5411386" y="2309675"/>
                </a:cubicBezTo>
                <a:cubicBezTo>
                  <a:pt x="5415540" y="2305520"/>
                  <a:pt x="5423846" y="2301365"/>
                  <a:pt x="5428000" y="2301365"/>
                </a:cubicBezTo>
                <a:cubicBezTo>
                  <a:pt x="5448766" y="2293056"/>
                  <a:pt x="5469532" y="2284746"/>
                  <a:pt x="5490001" y="2276437"/>
                </a:cubicBezTo>
                <a:cubicBezTo>
                  <a:pt x="5452919" y="2276437"/>
                  <a:pt x="5415540" y="2280360"/>
                  <a:pt x="5378456" y="2284516"/>
                </a:cubicBezTo>
                <a:cubicBezTo>
                  <a:pt x="5370150" y="2284516"/>
                  <a:pt x="5361844" y="2288670"/>
                  <a:pt x="5357690" y="2292825"/>
                </a:cubicBezTo>
                <a:cubicBezTo>
                  <a:pt x="5345230" y="2292825"/>
                  <a:pt x="5332771" y="2293056"/>
                  <a:pt x="5320608" y="2296979"/>
                </a:cubicBezTo>
                <a:cubicBezTo>
                  <a:pt x="5361844" y="2284746"/>
                  <a:pt x="5407233" y="2276437"/>
                  <a:pt x="5448766" y="2263973"/>
                </a:cubicBezTo>
                <a:cubicBezTo>
                  <a:pt x="5452919" y="2263973"/>
                  <a:pt x="5457072" y="2259818"/>
                  <a:pt x="5457072" y="2255664"/>
                </a:cubicBezTo>
                <a:cubicBezTo>
                  <a:pt x="5461226" y="2255664"/>
                  <a:pt x="5457072" y="2251508"/>
                  <a:pt x="5452919" y="2251508"/>
                </a:cubicBezTo>
                <a:cubicBezTo>
                  <a:pt x="5378456" y="2267897"/>
                  <a:pt x="5295689" y="2280591"/>
                  <a:pt x="5217073" y="2296979"/>
                </a:cubicBezTo>
                <a:cubicBezTo>
                  <a:pt x="5212920" y="2301135"/>
                  <a:pt x="5200758" y="2301365"/>
                  <a:pt x="5196604" y="2301365"/>
                </a:cubicBezTo>
                <a:cubicBezTo>
                  <a:pt x="5200758" y="2297210"/>
                  <a:pt x="5209064" y="2292825"/>
                  <a:pt x="5209064" y="2292825"/>
                </a:cubicBezTo>
                <a:cubicBezTo>
                  <a:pt x="5213217" y="2288670"/>
                  <a:pt x="5209064" y="2284516"/>
                  <a:pt x="5200758" y="2284516"/>
                </a:cubicBezTo>
                <a:cubicBezTo>
                  <a:pt x="5184144" y="2288670"/>
                  <a:pt x="5163674" y="2292825"/>
                  <a:pt x="5142908" y="2292825"/>
                </a:cubicBezTo>
                <a:cubicBezTo>
                  <a:pt x="5138754" y="2296979"/>
                  <a:pt x="5138754" y="2296979"/>
                  <a:pt x="5138754" y="2292825"/>
                </a:cubicBezTo>
                <a:cubicBezTo>
                  <a:pt x="5138754" y="2292825"/>
                  <a:pt x="5134602" y="2296979"/>
                  <a:pt x="5130448" y="2296979"/>
                </a:cubicBezTo>
                <a:cubicBezTo>
                  <a:pt x="5117988" y="2301135"/>
                  <a:pt x="5109682" y="2301365"/>
                  <a:pt x="5097222" y="2305520"/>
                </a:cubicBezTo>
                <a:cubicBezTo>
                  <a:pt x="5093069" y="2305520"/>
                  <a:pt x="5088916" y="2305289"/>
                  <a:pt x="5088916" y="2301365"/>
                </a:cubicBezTo>
                <a:cubicBezTo>
                  <a:pt x="5088916" y="2301365"/>
                  <a:pt x="5088916" y="2296979"/>
                  <a:pt x="5097222" y="2296979"/>
                </a:cubicBezTo>
                <a:cubicBezTo>
                  <a:pt x="5175838" y="2263973"/>
                  <a:pt x="5254452" y="2230966"/>
                  <a:pt x="5333068" y="2201883"/>
                </a:cubicBezTo>
                <a:cubicBezTo>
                  <a:pt x="5308148" y="2201883"/>
                  <a:pt x="5287382" y="2206268"/>
                  <a:pt x="5262759" y="2206268"/>
                </a:cubicBezTo>
                <a:cubicBezTo>
                  <a:pt x="5258606" y="2206268"/>
                  <a:pt x="5250003" y="2210423"/>
                  <a:pt x="5245850" y="2210423"/>
                </a:cubicBezTo>
                <a:cubicBezTo>
                  <a:pt x="5055690" y="2272283"/>
                  <a:pt x="4849511" y="2342450"/>
                  <a:pt x="4638585" y="2412619"/>
                </a:cubicBezTo>
                <a:cubicBezTo>
                  <a:pt x="4630278" y="2412619"/>
                  <a:pt x="4626125" y="2417004"/>
                  <a:pt x="4626125" y="2417004"/>
                </a:cubicBezTo>
                <a:cubicBezTo>
                  <a:pt x="4626125" y="2420929"/>
                  <a:pt x="4630278" y="2420929"/>
                  <a:pt x="4634432" y="2417004"/>
                </a:cubicBezTo>
                <a:cubicBezTo>
                  <a:pt x="4638585" y="2420929"/>
                  <a:pt x="4646596" y="2425314"/>
                  <a:pt x="4650748" y="2425314"/>
                </a:cubicBezTo>
                <a:cubicBezTo>
                  <a:pt x="4659055" y="2425314"/>
                  <a:pt x="4667362" y="2421159"/>
                  <a:pt x="4671515" y="2421159"/>
                </a:cubicBezTo>
                <a:cubicBezTo>
                  <a:pt x="4683974" y="2417004"/>
                  <a:pt x="4700290" y="2416773"/>
                  <a:pt x="4712750" y="2412619"/>
                </a:cubicBezTo>
                <a:cubicBezTo>
                  <a:pt x="4716904" y="2412619"/>
                  <a:pt x="4712750" y="2417004"/>
                  <a:pt x="4708597" y="2417004"/>
                </a:cubicBezTo>
                <a:cubicBezTo>
                  <a:pt x="4671218" y="2441702"/>
                  <a:pt x="4638585" y="2466630"/>
                  <a:pt x="4601206" y="2499867"/>
                </a:cubicBezTo>
                <a:cubicBezTo>
                  <a:pt x="4597052" y="2499867"/>
                  <a:pt x="4588746" y="2504023"/>
                  <a:pt x="4580440" y="2504023"/>
                </a:cubicBezTo>
                <a:cubicBezTo>
                  <a:pt x="4580440" y="2504023"/>
                  <a:pt x="4576584" y="2504023"/>
                  <a:pt x="4572430" y="2508177"/>
                </a:cubicBezTo>
                <a:cubicBezTo>
                  <a:pt x="4568277" y="2508177"/>
                  <a:pt x="4564124" y="2503792"/>
                  <a:pt x="4568277" y="2499867"/>
                </a:cubicBezTo>
                <a:cubicBezTo>
                  <a:pt x="4572430" y="2495713"/>
                  <a:pt x="4568277" y="2491558"/>
                  <a:pt x="4564124" y="2495482"/>
                </a:cubicBezTo>
                <a:cubicBezTo>
                  <a:pt x="4526744" y="2507946"/>
                  <a:pt x="4485508" y="2520410"/>
                  <a:pt x="4444272" y="2537029"/>
                </a:cubicBezTo>
                <a:cubicBezTo>
                  <a:pt x="4440120" y="2537029"/>
                  <a:pt x="4431516" y="2545108"/>
                  <a:pt x="4427362" y="2545108"/>
                </a:cubicBezTo>
                <a:cubicBezTo>
                  <a:pt x="4361208" y="2573960"/>
                  <a:pt x="4295349" y="2603273"/>
                  <a:pt x="4229193" y="2632126"/>
                </a:cubicBezTo>
                <a:cubicBezTo>
                  <a:pt x="4220886" y="2636280"/>
                  <a:pt x="4220886" y="2636280"/>
                  <a:pt x="4229193" y="2636280"/>
                </a:cubicBezTo>
                <a:cubicBezTo>
                  <a:pt x="4249960" y="2632126"/>
                  <a:pt x="4274583" y="2632126"/>
                  <a:pt x="4295052" y="2632126"/>
                </a:cubicBezTo>
                <a:cubicBezTo>
                  <a:pt x="4266276" y="2648744"/>
                  <a:pt x="4233050" y="2669288"/>
                  <a:pt x="4200120" y="2685675"/>
                </a:cubicBezTo>
                <a:cubicBezTo>
                  <a:pt x="4195967" y="2689830"/>
                  <a:pt x="4191814" y="2689830"/>
                  <a:pt x="4200120" y="2689830"/>
                </a:cubicBezTo>
                <a:cubicBezTo>
                  <a:pt x="4237204" y="2681752"/>
                  <a:pt x="4270430" y="2673442"/>
                  <a:pt x="4307809" y="2665132"/>
                </a:cubicBezTo>
                <a:cubicBezTo>
                  <a:pt x="4245806" y="2690061"/>
                  <a:pt x="4179354" y="2714528"/>
                  <a:pt x="4113200" y="2743611"/>
                </a:cubicBezTo>
                <a:cubicBezTo>
                  <a:pt x="4105189" y="2743611"/>
                  <a:pt x="4092729" y="2747765"/>
                  <a:pt x="4088576" y="2751920"/>
                </a:cubicBezTo>
                <a:cubicBezTo>
                  <a:pt x="4051494" y="2760230"/>
                  <a:pt x="4014411" y="2772694"/>
                  <a:pt x="3972880" y="2784926"/>
                </a:cubicBezTo>
                <a:cubicBezTo>
                  <a:pt x="3964573" y="2789082"/>
                  <a:pt x="3956266" y="2793467"/>
                  <a:pt x="3947960" y="2793467"/>
                </a:cubicBezTo>
                <a:cubicBezTo>
                  <a:pt x="3935500" y="2801546"/>
                  <a:pt x="3923040" y="2809855"/>
                  <a:pt x="3914734" y="2822319"/>
                </a:cubicBezTo>
                <a:cubicBezTo>
                  <a:pt x="3906428" y="2826474"/>
                  <a:pt x="3906428" y="2830628"/>
                  <a:pt x="3914734" y="2826474"/>
                </a:cubicBezTo>
                <a:cubicBezTo>
                  <a:pt x="4059503" y="2776848"/>
                  <a:pt x="4200120" y="2735532"/>
                  <a:pt x="4328278" y="2689830"/>
                </a:cubicBezTo>
                <a:cubicBezTo>
                  <a:pt x="4336584" y="2689830"/>
                  <a:pt x="4344891" y="2681521"/>
                  <a:pt x="4344891" y="2677365"/>
                </a:cubicBezTo>
                <a:cubicBezTo>
                  <a:pt x="4344891" y="2677365"/>
                  <a:pt x="4349342" y="2673442"/>
                  <a:pt x="4357350" y="2673442"/>
                </a:cubicBezTo>
                <a:cubicBezTo>
                  <a:pt x="4398883" y="2669519"/>
                  <a:pt x="4440120" y="2660978"/>
                  <a:pt x="4481354" y="2656823"/>
                </a:cubicBezTo>
                <a:cubicBezTo>
                  <a:pt x="4435966" y="2677596"/>
                  <a:pt x="4394730" y="2698140"/>
                  <a:pt x="4349044" y="2714759"/>
                </a:cubicBezTo>
                <a:cubicBezTo>
                  <a:pt x="4344891" y="2714759"/>
                  <a:pt x="4328575" y="2718913"/>
                  <a:pt x="4324422" y="2718913"/>
                </a:cubicBezTo>
                <a:cubicBezTo>
                  <a:pt x="4249960" y="2743611"/>
                  <a:pt x="4175498" y="2768538"/>
                  <a:pt x="4096882" y="2797622"/>
                </a:cubicBezTo>
                <a:cubicBezTo>
                  <a:pt x="4092729" y="2797622"/>
                  <a:pt x="4084423" y="2801776"/>
                  <a:pt x="4076116" y="2805932"/>
                </a:cubicBezTo>
                <a:cubicBezTo>
                  <a:pt x="3985042" y="2843092"/>
                  <a:pt x="3894264" y="2875869"/>
                  <a:pt x="3803486" y="2913261"/>
                </a:cubicBezTo>
                <a:cubicBezTo>
                  <a:pt x="3906724" y="2929649"/>
                  <a:pt x="4117649" y="2805932"/>
                  <a:pt x="4229193" y="2768538"/>
                </a:cubicBezTo>
                <a:cubicBezTo>
                  <a:pt x="4663504" y="2636280"/>
                  <a:pt x="5047680" y="2520179"/>
                  <a:pt x="5390916" y="2417004"/>
                </a:cubicBezTo>
                <a:cubicBezTo>
                  <a:pt x="5605698" y="2354914"/>
                  <a:pt x="5804165" y="2293056"/>
                  <a:pt x="5990171" y="2239275"/>
                </a:cubicBezTo>
                <a:cubicBezTo>
                  <a:pt x="6139094" y="2193804"/>
                  <a:pt x="6283865" y="2127329"/>
                  <a:pt x="6407869" y="2119020"/>
                </a:cubicBezTo>
                <a:cubicBezTo>
                  <a:pt x="6374940" y="2185264"/>
                  <a:pt x="6312642" y="2176955"/>
                  <a:pt x="6267252" y="2218271"/>
                </a:cubicBezTo>
                <a:cubicBezTo>
                  <a:pt x="6291876" y="2230735"/>
                  <a:pt x="6325102" y="2230966"/>
                  <a:pt x="6350021" y="2239275"/>
                </a:cubicBezTo>
                <a:cubicBezTo>
                  <a:pt x="6155708" y="2317753"/>
                  <a:pt x="5957242" y="2383767"/>
                  <a:pt x="5738009" y="2445856"/>
                </a:cubicBezTo>
                <a:cubicBezTo>
                  <a:pt x="5523227" y="2511871"/>
                  <a:pt x="5291832" y="2586655"/>
                  <a:pt x="5047680" y="2669288"/>
                </a:cubicBezTo>
                <a:cubicBezTo>
                  <a:pt x="4861674" y="2731377"/>
                  <a:pt x="4655198" y="2764384"/>
                  <a:pt x="4448426" y="2859480"/>
                </a:cubicBezTo>
                <a:cubicBezTo>
                  <a:pt x="4435966" y="2843092"/>
                  <a:pt x="4443976" y="2851171"/>
                  <a:pt x="4427362" y="2842861"/>
                </a:cubicBezTo>
                <a:cubicBezTo>
                  <a:pt x="4423506" y="2855326"/>
                  <a:pt x="4423506" y="2863405"/>
                  <a:pt x="4419353" y="2875869"/>
                </a:cubicBezTo>
                <a:cubicBezTo>
                  <a:pt x="4204571" y="2933803"/>
                  <a:pt x="3968429" y="3033286"/>
                  <a:pt x="3724574" y="3153080"/>
                </a:cubicBezTo>
                <a:cubicBezTo>
                  <a:pt x="3865191" y="3103454"/>
                  <a:pt x="3993646" y="3070447"/>
                  <a:pt x="4121802" y="3020822"/>
                </a:cubicBezTo>
                <a:cubicBezTo>
                  <a:pt x="4382270" y="2913261"/>
                  <a:pt x="4621676" y="2838938"/>
                  <a:pt x="4840908" y="2768538"/>
                </a:cubicBezTo>
                <a:cubicBezTo>
                  <a:pt x="5055987" y="2706680"/>
                  <a:pt x="5250299" y="2656823"/>
                  <a:pt x="5432152" y="2594965"/>
                </a:cubicBezTo>
                <a:cubicBezTo>
                  <a:pt x="5436306" y="2594965"/>
                  <a:pt x="5440459" y="2590579"/>
                  <a:pt x="5448766" y="2590579"/>
                </a:cubicBezTo>
                <a:cubicBezTo>
                  <a:pt x="5465082" y="2582500"/>
                  <a:pt x="5490001" y="2574190"/>
                  <a:pt x="5510767" y="2561727"/>
                </a:cubicBezTo>
                <a:cubicBezTo>
                  <a:pt x="5510767" y="2561727"/>
                  <a:pt x="5519074" y="2561727"/>
                  <a:pt x="5523227" y="2561727"/>
                </a:cubicBezTo>
                <a:cubicBezTo>
                  <a:pt x="5775388" y="2474940"/>
                  <a:pt x="6002630" y="2396231"/>
                  <a:pt x="6217710" y="2326062"/>
                </a:cubicBezTo>
                <a:cubicBezTo>
                  <a:pt x="6217710" y="2326062"/>
                  <a:pt x="6226016" y="2326062"/>
                  <a:pt x="6226016" y="2330217"/>
                </a:cubicBezTo>
                <a:cubicBezTo>
                  <a:pt x="6234323" y="2338527"/>
                  <a:pt x="6246783" y="2346606"/>
                  <a:pt x="6259242" y="2354914"/>
                </a:cubicBezTo>
                <a:cubicBezTo>
                  <a:pt x="6259242" y="2359069"/>
                  <a:pt x="6259242" y="2363224"/>
                  <a:pt x="6259242" y="2367379"/>
                </a:cubicBezTo>
                <a:cubicBezTo>
                  <a:pt x="6250936" y="2379843"/>
                  <a:pt x="6234026" y="2392306"/>
                  <a:pt x="6229872" y="2408926"/>
                </a:cubicBezTo>
                <a:cubicBezTo>
                  <a:pt x="6225720" y="2408926"/>
                  <a:pt x="6221864" y="2408926"/>
                  <a:pt x="6221864" y="2408926"/>
                </a:cubicBezTo>
                <a:cubicBezTo>
                  <a:pt x="6221864" y="2408926"/>
                  <a:pt x="6217710" y="2408695"/>
                  <a:pt x="6217710" y="2412619"/>
                </a:cubicBezTo>
                <a:cubicBezTo>
                  <a:pt x="6217710" y="2416773"/>
                  <a:pt x="6217710" y="2417004"/>
                  <a:pt x="6217710" y="2417004"/>
                </a:cubicBezTo>
                <a:cubicBezTo>
                  <a:pt x="6226016" y="2420929"/>
                  <a:pt x="6225720" y="2425314"/>
                  <a:pt x="6234026" y="2429469"/>
                </a:cubicBezTo>
                <a:cubicBezTo>
                  <a:pt x="6213557" y="2437777"/>
                  <a:pt x="6196944" y="2445856"/>
                  <a:pt x="6176178" y="2458321"/>
                </a:cubicBezTo>
                <a:cubicBezTo>
                  <a:pt x="6172024" y="2458321"/>
                  <a:pt x="6167871" y="2462475"/>
                  <a:pt x="6167871" y="2466630"/>
                </a:cubicBezTo>
                <a:cubicBezTo>
                  <a:pt x="6159564" y="2483248"/>
                  <a:pt x="6155708" y="2503792"/>
                  <a:pt x="6147401" y="2520410"/>
                </a:cubicBezTo>
                <a:cubicBezTo>
                  <a:pt x="6147401" y="2524565"/>
                  <a:pt x="6139094" y="2528719"/>
                  <a:pt x="6139094" y="2528719"/>
                </a:cubicBezTo>
                <a:cubicBezTo>
                  <a:pt x="5940629" y="2594734"/>
                  <a:pt x="5730000" y="2673442"/>
                  <a:pt x="5494154" y="2751920"/>
                </a:cubicBezTo>
                <a:cubicBezTo>
                  <a:pt x="5490298" y="2751920"/>
                  <a:pt x="5485848" y="2751920"/>
                  <a:pt x="5490001" y="2747765"/>
                </a:cubicBezTo>
                <a:cubicBezTo>
                  <a:pt x="5490001" y="2747765"/>
                  <a:pt x="5490001" y="2743611"/>
                  <a:pt x="5485848" y="2743611"/>
                </a:cubicBezTo>
                <a:cubicBezTo>
                  <a:pt x="5419693" y="2760230"/>
                  <a:pt x="5353537" y="2776848"/>
                  <a:pt x="5287382" y="2793467"/>
                </a:cubicBezTo>
                <a:cubicBezTo>
                  <a:pt x="5332771" y="2776848"/>
                  <a:pt x="5386763" y="2760230"/>
                  <a:pt x="5432152" y="2743611"/>
                </a:cubicBezTo>
                <a:cubicBezTo>
                  <a:pt x="5436306" y="2743611"/>
                  <a:pt x="5440459" y="2739686"/>
                  <a:pt x="5440459" y="2735532"/>
                </a:cubicBezTo>
                <a:cubicBezTo>
                  <a:pt x="5444315" y="2735532"/>
                  <a:pt x="5440162" y="2731377"/>
                  <a:pt x="5436008" y="2731377"/>
                </a:cubicBezTo>
                <a:cubicBezTo>
                  <a:pt x="5353537" y="2752151"/>
                  <a:pt x="5271066" y="2776848"/>
                  <a:pt x="5179991" y="2797622"/>
                </a:cubicBezTo>
                <a:cubicBezTo>
                  <a:pt x="5184144" y="2789313"/>
                  <a:pt x="5192451" y="2784926"/>
                  <a:pt x="5200758" y="2776617"/>
                </a:cubicBezTo>
                <a:cubicBezTo>
                  <a:pt x="5209064" y="2772463"/>
                  <a:pt x="5209064" y="2772694"/>
                  <a:pt x="5200758" y="2772924"/>
                </a:cubicBezTo>
                <a:cubicBezTo>
                  <a:pt x="5196604" y="2776848"/>
                  <a:pt x="5192154" y="2776617"/>
                  <a:pt x="5188298" y="2776617"/>
                </a:cubicBezTo>
                <a:cubicBezTo>
                  <a:pt x="5241992" y="2756075"/>
                  <a:pt x="5291536" y="2735301"/>
                  <a:pt x="5345230" y="2718913"/>
                </a:cubicBezTo>
                <a:cubicBezTo>
                  <a:pt x="5349384" y="2714759"/>
                  <a:pt x="5353537" y="2714759"/>
                  <a:pt x="5357690" y="2714759"/>
                </a:cubicBezTo>
                <a:cubicBezTo>
                  <a:pt x="5399223" y="2706449"/>
                  <a:pt x="5432152" y="2693984"/>
                  <a:pt x="5469234" y="2685675"/>
                </a:cubicBezTo>
                <a:cubicBezTo>
                  <a:pt x="5473388" y="2685675"/>
                  <a:pt x="5477541" y="2681521"/>
                  <a:pt x="5477541" y="2677365"/>
                </a:cubicBezTo>
                <a:cubicBezTo>
                  <a:pt x="5481694" y="2677365"/>
                  <a:pt x="5477541" y="2673442"/>
                  <a:pt x="5473388" y="2673442"/>
                </a:cubicBezTo>
                <a:cubicBezTo>
                  <a:pt x="5428000" y="2681752"/>
                  <a:pt x="5378456" y="2690061"/>
                  <a:pt x="5328915" y="2698371"/>
                </a:cubicBezTo>
                <a:cubicBezTo>
                  <a:pt x="5324762" y="2698371"/>
                  <a:pt x="5316158" y="2702525"/>
                  <a:pt x="5312302" y="2702525"/>
                </a:cubicBezTo>
                <a:cubicBezTo>
                  <a:pt x="5063996" y="2789313"/>
                  <a:pt x="4791366" y="2884409"/>
                  <a:pt x="4497968" y="2987815"/>
                </a:cubicBezTo>
                <a:cubicBezTo>
                  <a:pt x="4493814" y="2987815"/>
                  <a:pt x="4493814" y="2987815"/>
                  <a:pt x="4493814" y="2987815"/>
                </a:cubicBezTo>
                <a:cubicBezTo>
                  <a:pt x="4357350" y="3033286"/>
                  <a:pt x="4208427" y="3082681"/>
                  <a:pt x="4055647" y="3136461"/>
                </a:cubicBezTo>
                <a:cubicBezTo>
                  <a:pt x="4096882" y="3123997"/>
                  <a:pt x="4138119" y="3111995"/>
                  <a:pt x="4179652" y="3099530"/>
                </a:cubicBezTo>
                <a:cubicBezTo>
                  <a:pt x="4133966" y="3116149"/>
                  <a:pt x="4088576" y="3132306"/>
                  <a:pt x="4047044" y="3148925"/>
                </a:cubicBezTo>
                <a:cubicBezTo>
                  <a:pt x="4039034" y="3153080"/>
                  <a:pt x="4034881" y="3153080"/>
                  <a:pt x="4034881" y="3148925"/>
                </a:cubicBezTo>
                <a:cubicBezTo>
                  <a:pt x="4034881" y="3148925"/>
                  <a:pt x="4038737" y="3140616"/>
                  <a:pt x="4042890" y="3140616"/>
                </a:cubicBezTo>
                <a:cubicBezTo>
                  <a:pt x="3910581" y="3186087"/>
                  <a:pt x="3774413" y="3231558"/>
                  <a:pt x="3633796" y="3277029"/>
                </a:cubicBezTo>
                <a:cubicBezTo>
                  <a:pt x="3629642" y="3281183"/>
                  <a:pt x="3617183" y="3285569"/>
                  <a:pt x="3608876" y="3289723"/>
                </a:cubicBezTo>
                <a:cubicBezTo>
                  <a:pt x="3600867" y="3301956"/>
                  <a:pt x="3596714" y="3318345"/>
                  <a:pt x="3588407" y="3334964"/>
                </a:cubicBezTo>
                <a:cubicBezTo>
                  <a:pt x="3580101" y="3334964"/>
                  <a:pt x="3567937" y="3339118"/>
                  <a:pt x="3559631" y="3343273"/>
                </a:cubicBezTo>
                <a:cubicBezTo>
                  <a:pt x="3497629" y="3368202"/>
                  <a:pt x="3435626" y="3392898"/>
                  <a:pt x="3373625" y="3417827"/>
                </a:cubicBezTo>
                <a:cubicBezTo>
                  <a:pt x="3365318" y="3417827"/>
                  <a:pt x="3356715" y="3421981"/>
                  <a:pt x="3348408" y="3426136"/>
                </a:cubicBezTo>
                <a:cubicBezTo>
                  <a:pt x="3303020" y="3451065"/>
                  <a:pt x="3265936" y="3479686"/>
                  <a:pt x="3228557" y="3504614"/>
                </a:cubicBezTo>
                <a:cubicBezTo>
                  <a:pt x="3224404" y="3508769"/>
                  <a:pt x="3212242" y="3512923"/>
                  <a:pt x="3203935" y="3517078"/>
                </a:cubicBezTo>
                <a:cubicBezTo>
                  <a:pt x="3171005" y="3529542"/>
                  <a:pt x="3137779" y="3542006"/>
                  <a:pt x="3100400" y="3554240"/>
                </a:cubicBezTo>
                <a:cubicBezTo>
                  <a:pt x="3092094" y="3558394"/>
                  <a:pt x="3079931" y="3566704"/>
                  <a:pt x="3071624" y="3570627"/>
                </a:cubicBezTo>
                <a:cubicBezTo>
                  <a:pt x="3063318" y="3578937"/>
                  <a:pt x="3050858" y="3591401"/>
                  <a:pt x="3042552" y="3603865"/>
                </a:cubicBezTo>
                <a:cubicBezTo>
                  <a:pt x="3034541" y="3608019"/>
                  <a:pt x="3034245" y="3612175"/>
                  <a:pt x="3038398" y="3612175"/>
                </a:cubicBezTo>
                <a:cubicBezTo>
                  <a:pt x="3046705" y="3612175"/>
                  <a:pt x="3055012" y="3612175"/>
                  <a:pt x="3059165" y="3612175"/>
                </a:cubicBezTo>
                <a:cubicBezTo>
                  <a:pt x="3067471" y="3612175"/>
                  <a:pt x="3067471" y="3616329"/>
                  <a:pt x="3055308" y="3620484"/>
                </a:cubicBezTo>
                <a:cubicBezTo>
                  <a:pt x="3001315" y="3653492"/>
                  <a:pt x="2939314" y="3686729"/>
                  <a:pt x="2881464" y="3719736"/>
                </a:cubicBezTo>
                <a:cubicBezTo>
                  <a:pt x="2889771" y="3719736"/>
                  <a:pt x="2897781" y="3719736"/>
                  <a:pt x="2906088" y="3723890"/>
                </a:cubicBezTo>
                <a:cubicBezTo>
                  <a:pt x="2914394" y="3715581"/>
                  <a:pt x="2926854" y="3711426"/>
                  <a:pt x="2935160" y="3707271"/>
                </a:cubicBezTo>
                <a:cubicBezTo>
                  <a:pt x="2935160" y="3707271"/>
                  <a:pt x="3402104" y="3516848"/>
                  <a:pt x="3633796" y="3434215"/>
                </a:cubicBezTo>
                <a:cubicBezTo>
                  <a:pt x="4084423" y="3268719"/>
                  <a:pt x="4812132" y="3004434"/>
                  <a:pt x="4812132" y="3004434"/>
                </a:cubicBezTo>
                <a:cubicBezTo>
                  <a:pt x="4816285" y="3000279"/>
                  <a:pt x="4824592" y="2996124"/>
                  <a:pt x="4828745" y="2996124"/>
                </a:cubicBezTo>
                <a:cubicBezTo>
                  <a:pt x="4853367" y="2987815"/>
                  <a:pt x="4886593" y="2983430"/>
                  <a:pt x="4911216" y="2975120"/>
                </a:cubicBezTo>
                <a:cubicBezTo>
                  <a:pt x="4915370" y="2975120"/>
                  <a:pt x="4923972" y="2971196"/>
                  <a:pt x="4927830" y="2967041"/>
                </a:cubicBezTo>
                <a:cubicBezTo>
                  <a:pt x="4985975" y="2946499"/>
                  <a:pt x="5047680" y="2929649"/>
                  <a:pt x="5097222" y="2913261"/>
                </a:cubicBezTo>
                <a:cubicBezTo>
                  <a:pt x="5303996" y="2842861"/>
                  <a:pt x="5494154" y="2776848"/>
                  <a:pt x="5671854" y="2718913"/>
                </a:cubicBezTo>
                <a:cubicBezTo>
                  <a:pt x="5841544" y="2660978"/>
                  <a:pt x="5998478" y="2603042"/>
                  <a:pt x="6147401" y="2549263"/>
                </a:cubicBezTo>
                <a:cubicBezTo>
                  <a:pt x="6147401" y="2582269"/>
                  <a:pt x="6168167" y="2590579"/>
                  <a:pt x="6197240" y="2590579"/>
                </a:cubicBezTo>
                <a:cubicBezTo>
                  <a:pt x="6197240" y="2590579"/>
                  <a:pt x="6197240" y="2590579"/>
                  <a:pt x="6193086" y="2590579"/>
                </a:cubicBezTo>
                <a:cubicBezTo>
                  <a:pt x="6188934" y="2590579"/>
                  <a:pt x="6188934" y="2590579"/>
                  <a:pt x="6188934" y="2590579"/>
                </a:cubicBezTo>
                <a:cubicBezTo>
                  <a:pt x="6188934" y="2594734"/>
                  <a:pt x="6184484" y="2594965"/>
                  <a:pt x="6184484" y="2594965"/>
                </a:cubicBezTo>
                <a:cubicBezTo>
                  <a:pt x="6184484" y="2594965"/>
                  <a:pt x="6180331" y="2599119"/>
                  <a:pt x="6176178" y="2599119"/>
                </a:cubicBezTo>
                <a:cubicBezTo>
                  <a:pt x="6155708" y="2607198"/>
                  <a:pt x="6130788" y="2615507"/>
                  <a:pt x="6110022" y="2623817"/>
                </a:cubicBezTo>
                <a:lnTo>
                  <a:pt x="6166684" y="2606044"/>
                </a:lnTo>
                <a:lnTo>
                  <a:pt x="6263098" y="2590579"/>
                </a:lnTo>
                <a:cubicBezTo>
                  <a:pt x="6139094" y="2632126"/>
                  <a:pt x="6006784" y="2685675"/>
                  <a:pt x="5870320" y="2743611"/>
                </a:cubicBezTo>
                <a:cubicBezTo>
                  <a:pt x="5899392" y="2739455"/>
                  <a:pt x="5916006" y="2735532"/>
                  <a:pt x="5936772" y="2731377"/>
                </a:cubicBezTo>
                <a:cubicBezTo>
                  <a:pt x="5808614" y="2768538"/>
                  <a:pt x="5667998" y="2822319"/>
                  <a:pt x="5523227" y="2884178"/>
                </a:cubicBezTo>
                <a:cubicBezTo>
                  <a:pt x="5692620" y="2838707"/>
                  <a:pt x="5857860" y="2772694"/>
                  <a:pt x="6010937" y="2718913"/>
                </a:cubicBezTo>
                <a:cubicBezTo>
                  <a:pt x="5990171" y="2723067"/>
                  <a:pt x="5969404" y="2727223"/>
                  <a:pt x="5948936" y="2727223"/>
                </a:cubicBezTo>
                <a:cubicBezTo>
                  <a:pt x="6010937" y="2710603"/>
                  <a:pt x="6077093" y="2689830"/>
                  <a:pt x="6139094" y="2677365"/>
                </a:cubicBezTo>
                <a:cubicBezTo>
                  <a:pt x="6134941" y="2685675"/>
                  <a:pt x="6122482" y="2690061"/>
                  <a:pt x="6118328" y="2694215"/>
                </a:cubicBezTo>
                <a:cubicBezTo>
                  <a:pt x="6122482" y="2694215"/>
                  <a:pt x="6126932" y="2694215"/>
                  <a:pt x="6131085" y="2694215"/>
                </a:cubicBezTo>
                <a:cubicBezTo>
                  <a:pt x="6126932" y="2698140"/>
                  <a:pt x="6114175" y="2702525"/>
                  <a:pt x="6105868" y="2706680"/>
                </a:cubicBezTo>
                <a:cubicBezTo>
                  <a:pt x="6105868" y="2706680"/>
                  <a:pt x="6110022" y="2714759"/>
                  <a:pt x="6105868" y="2714759"/>
                </a:cubicBezTo>
                <a:cubicBezTo>
                  <a:pt x="6077093" y="2735301"/>
                  <a:pt x="6043867" y="2752151"/>
                  <a:pt x="6015090" y="2768538"/>
                </a:cubicBezTo>
                <a:cubicBezTo>
                  <a:pt x="6068786" y="2772694"/>
                  <a:pt x="6130788" y="2756075"/>
                  <a:pt x="6184484" y="2751920"/>
                </a:cubicBezTo>
                <a:cubicBezTo>
                  <a:pt x="6143248" y="2768538"/>
                  <a:pt x="6097562" y="2789082"/>
                  <a:pt x="6043867" y="2809855"/>
                </a:cubicBezTo>
                <a:cubicBezTo>
                  <a:pt x="6048020" y="2817934"/>
                  <a:pt x="6048020" y="2818165"/>
                  <a:pt x="6052174" y="2818165"/>
                </a:cubicBezTo>
                <a:cubicBezTo>
                  <a:pt x="6019244" y="2830398"/>
                  <a:pt x="5986018" y="2838707"/>
                  <a:pt x="5953089" y="2851171"/>
                </a:cubicBezTo>
                <a:cubicBezTo>
                  <a:pt x="5932322" y="2855326"/>
                  <a:pt x="5911556" y="2863866"/>
                  <a:pt x="5886933" y="2867790"/>
                </a:cubicBezTo>
                <a:cubicBezTo>
                  <a:pt x="5886933" y="2867790"/>
                  <a:pt x="5886933" y="2867790"/>
                  <a:pt x="5882780" y="2867790"/>
                </a:cubicBezTo>
                <a:cubicBezTo>
                  <a:pt x="5878626" y="2867790"/>
                  <a:pt x="5874770" y="2867790"/>
                  <a:pt x="5874770" y="2867790"/>
                </a:cubicBezTo>
                <a:lnTo>
                  <a:pt x="5872693" y="2868944"/>
                </a:lnTo>
                <a:lnTo>
                  <a:pt x="5837391" y="2872176"/>
                </a:lnTo>
                <a:cubicBezTo>
                  <a:pt x="5862310" y="2851402"/>
                  <a:pt x="5899392" y="2838707"/>
                  <a:pt x="5924016" y="2822319"/>
                </a:cubicBezTo>
                <a:cubicBezTo>
                  <a:pt x="5857860" y="2838707"/>
                  <a:pt x="5787848" y="2859480"/>
                  <a:pt x="5717540" y="2884178"/>
                </a:cubicBezTo>
                <a:cubicBezTo>
                  <a:pt x="5742460" y="2884178"/>
                  <a:pt x="5762928" y="2884178"/>
                  <a:pt x="5783695" y="2884178"/>
                </a:cubicBezTo>
                <a:cubicBezTo>
                  <a:pt x="5742460" y="2896642"/>
                  <a:pt x="5663844" y="2892718"/>
                  <a:pt x="5622609" y="2925726"/>
                </a:cubicBezTo>
                <a:cubicBezTo>
                  <a:pt x="5634772" y="2925726"/>
                  <a:pt x="5646935" y="2921570"/>
                  <a:pt x="5659394" y="2921570"/>
                </a:cubicBezTo>
                <a:cubicBezTo>
                  <a:pt x="5560310" y="2942113"/>
                  <a:pt x="5448766" y="2996124"/>
                  <a:pt x="5337222" y="3037441"/>
                </a:cubicBezTo>
                <a:cubicBezTo>
                  <a:pt x="5241992" y="3070678"/>
                  <a:pt x="5068446" y="3136691"/>
                  <a:pt x="4981524" y="3124228"/>
                </a:cubicBezTo>
                <a:cubicBezTo>
                  <a:pt x="5035220" y="3099299"/>
                  <a:pt x="5084762" y="3078757"/>
                  <a:pt x="5134602" y="3057983"/>
                </a:cubicBezTo>
                <a:cubicBezTo>
                  <a:pt x="5093069" y="3057983"/>
                  <a:pt x="5047680" y="3070216"/>
                  <a:pt x="4998138" y="3074372"/>
                </a:cubicBezTo>
                <a:cubicBezTo>
                  <a:pt x="5039374" y="3057983"/>
                  <a:pt x="5080906" y="3041595"/>
                  <a:pt x="5117988" y="3024976"/>
                </a:cubicBezTo>
                <a:cubicBezTo>
                  <a:pt x="5114132" y="3020822"/>
                  <a:pt x="5121846" y="3016667"/>
                  <a:pt x="5121846" y="3016667"/>
                </a:cubicBezTo>
                <a:cubicBezTo>
                  <a:pt x="5113835" y="3012512"/>
                  <a:pt x="5105528" y="3012512"/>
                  <a:pt x="5097222" y="3012512"/>
                </a:cubicBezTo>
                <a:cubicBezTo>
                  <a:pt x="5175838" y="2946268"/>
                  <a:pt x="5291832" y="2925726"/>
                  <a:pt x="5370448" y="2892718"/>
                </a:cubicBezTo>
                <a:cubicBezTo>
                  <a:pt x="5366294" y="2888563"/>
                  <a:pt x="5357690" y="2888563"/>
                  <a:pt x="5349384" y="2888563"/>
                </a:cubicBezTo>
                <a:cubicBezTo>
                  <a:pt x="5361844" y="2884409"/>
                  <a:pt x="5386763" y="2871945"/>
                  <a:pt x="5395070" y="2867790"/>
                </a:cubicBezTo>
                <a:cubicBezTo>
                  <a:pt x="5328915" y="2876099"/>
                  <a:pt x="5250299" y="2896642"/>
                  <a:pt x="5179991" y="2913261"/>
                </a:cubicBezTo>
                <a:cubicBezTo>
                  <a:pt x="5171980" y="2913261"/>
                  <a:pt x="5167532" y="2917416"/>
                  <a:pt x="5159225" y="2917416"/>
                </a:cubicBezTo>
                <a:cubicBezTo>
                  <a:pt x="5117988" y="2933803"/>
                  <a:pt x="5080906" y="2946499"/>
                  <a:pt x="5039374" y="2958732"/>
                </a:cubicBezTo>
                <a:cubicBezTo>
                  <a:pt x="5026914" y="2958732"/>
                  <a:pt x="5023057" y="2962886"/>
                  <a:pt x="5014750" y="2962886"/>
                </a:cubicBezTo>
                <a:cubicBezTo>
                  <a:pt x="4915370" y="3000279"/>
                  <a:pt x="4803826" y="3037210"/>
                  <a:pt x="4696434" y="3070216"/>
                </a:cubicBezTo>
                <a:cubicBezTo>
                  <a:pt x="4683974" y="3074372"/>
                  <a:pt x="4675668" y="3074372"/>
                  <a:pt x="4671515" y="3074372"/>
                </a:cubicBezTo>
                <a:cubicBezTo>
                  <a:pt x="4651044" y="3078526"/>
                  <a:pt x="4630278" y="3082912"/>
                  <a:pt x="4609512" y="3087066"/>
                </a:cubicBezTo>
                <a:cubicBezTo>
                  <a:pt x="4605359" y="3090990"/>
                  <a:pt x="4597052" y="3091220"/>
                  <a:pt x="4592899" y="3095376"/>
                </a:cubicBezTo>
                <a:cubicBezTo>
                  <a:pt x="4381974" y="3173853"/>
                  <a:pt x="4154732" y="3256485"/>
                  <a:pt x="3923040" y="3347427"/>
                </a:cubicBezTo>
                <a:cubicBezTo>
                  <a:pt x="3915030" y="3347427"/>
                  <a:pt x="3906724" y="3355968"/>
                  <a:pt x="3902570" y="3359892"/>
                </a:cubicBezTo>
                <a:cubicBezTo>
                  <a:pt x="3902570" y="3364046"/>
                  <a:pt x="3894264" y="3372125"/>
                  <a:pt x="3885957" y="3372125"/>
                </a:cubicBezTo>
                <a:cubicBezTo>
                  <a:pt x="3832262" y="3392898"/>
                  <a:pt x="3774413" y="3413441"/>
                  <a:pt x="3720718" y="3434215"/>
                </a:cubicBezTo>
                <a:cubicBezTo>
                  <a:pt x="3712412" y="3438369"/>
                  <a:pt x="3704105" y="3442525"/>
                  <a:pt x="3695798" y="3442525"/>
                </a:cubicBezTo>
                <a:cubicBezTo>
                  <a:pt x="3679186" y="3442525"/>
                  <a:pt x="3662868" y="3442525"/>
                  <a:pt x="3642102" y="3446679"/>
                </a:cubicBezTo>
                <a:cubicBezTo>
                  <a:pt x="3637949" y="3450833"/>
                  <a:pt x="3629642" y="3454988"/>
                  <a:pt x="3629642" y="3454988"/>
                </a:cubicBezTo>
                <a:cubicBezTo>
                  <a:pt x="3629642" y="3459143"/>
                  <a:pt x="3629642" y="3459373"/>
                  <a:pt x="3637949" y="3459373"/>
                </a:cubicBezTo>
                <a:cubicBezTo>
                  <a:pt x="3642102" y="3463298"/>
                  <a:pt x="3642102" y="3467221"/>
                  <a:pt x="3633796" y="3467221"/>
                </a:cubicBezTo>
                <a:cubicBezTo>
                  <a:pt x="3625489" y="3467221"/>
                  <a:pt x="3617183" y="3467221"/>
                  <a:pt x="3613327" y="3467221"/>
                </a:cubicBezTo>
                <a:cubicBezTo>
                  <a:pt x="3609174" y="3463067"/>
                  <a:pt x="3596714" y="3463067"/>
                  <a:pt x="3592560" y="3467221"/>
                </a:cubicBezTo>
                <a:cubicBezTo>
                  <a:pt x="3423167" y="3541775"/>
                  <a:pt x="3253477" y="3620253"/>
                  <a:pt x="3075778" y="3703117"/>
                </a:cubicBezTo>
                <a:cubicBezTo>
                  <a:pt x="3067471" y="3703117"/>
                  <a:pt x="3055012" y="3707271"/>
                  <a:pt x="3047001" y="3711426"/>
                </a:cubicBezTo>
                <a:cubicBezTo>
                  <a:pt x="3022082" y="3719736"/>
                  <a:pt x="3001315" y="3731969"/>
                  <a:pt x="2980549" y="3740278"/>
                </a:cubicBezTo>
                <a:cubicBezTo>
                  <a:pt x="2972540" y="3744433"/>
                  <a:pt x="2972540" y="3748588"/>
                  <a:pt x="2980549" y="3744433"/>
                </a:cubicBezTo>
                <a:cubicBezTo>
                  <a:pt x="2993009" y="3744433"/>
                  <a:pt x="3005468" y="3744663"/>
                  <a:pt x="3017928" y="3748588"/>
                </a:cubicBezTo>
                <a:cubicBezTo>
                  <a:pt x="3026235" y="3740509"/>
                  <a:pt x="3042848" y="3736123"/>
                  <a:pt x="3051154" y="3731969"/>
                </a:cubicBezTo>
                <a:cubicBezTo>
                  <a:pt x="3137779" y="3694807"/>
                  <a:pt x="3216395" y="3661800"/>
                  <a:pt x="3299162" y="3620484"/>
                </a:cubicBezTo>
                <a:cubicBezTo>
                  <a:pt x="3311326" y="3620484"/>
                  <a:pt x="3311326" y="3620484"/>
                  <a:pt x="3303316" y="3624639"/>
                </a:cubicBezTo>
                <a:cubicBezTo>
                  <a:pt x="3286703" y="3641258"/>
                  <a:pt x="3274243" y="3649567"/>
                  <a:pt x="3261783" y="3662031"/>
                </a:cubicBezTo>
                <a:cubicBezTo>
                  <a:pt x="3253477" y="3662031"/>
                  <a:pt x="3241017" y="3669879"/>
                  <a:pt x="3232710" y="3669879"/>
                </a:cubicBezTo>
                <a:cubicBezTo>
                  <a:pt x="3146086" y="3707271"/>
                  <a:pt x="3059165" y="3748819"/>
                  <a:pt x="2968089" y="3785980"/>
                </a:cubicBezTo>
                <a:cubicBezTo>
                  <a:pt x="2955630" y="3790134"/>
                  <a:pt x="2943467" y="3794059"/>
                  <a:pt x="2935160" y="3802368"/>
                </a:cubicBezTo>
                <a:cubicBezTo>
                  <a:pt x="2860698" y="3839530"/>
                  <a:pt x="2778227" y="3881076"/>
                  <a:pt x="2699612" y="3922393"/>
                </a:cubicBezTo>
                <a:cubicBezTo>
                  <a:pt x="2691306" y="3926547"/>
                  <a:pt x="2691306" y="3930472"/>
                  <a:pt x="2695459" y="3930472"/>
                </a:cubicBezTo>
                <a:cubicBezTo>
                  <a:pt x="2703765" y="3930472"/>
                  <a:pt x="2703765" y="3934626"/>
                  <a:pt x="2695459" y="3938780"/>
                </a:cubicBezTo>
                <a:cubicBezTo>
                  <a:pt x="2108367" y="4220147"/>
                  <a:pt x="1442958" y="4538675"/>
                  <a:pt x="678166" y="4906597"/>
                </a:cubicBezTo>
                <a:cubicBezTo>
                  <a:pt x="665707" y="4910751"/>
                  <a:pt x="644940" y="4918830"/>
                  <a:pt x="632481" y="4922985"/>
                </a:cubicBezTo>
                <a:cubicBezTo>
                  <a:pt x="574631" y="4943758"/>
                  <a:pt x="504323" y="4968455"/>
                  <a:pt x="442321" y="4985074"/>
                </a:cubicBezTo>
                <a:cubicBezTo>
                  <a:pt x="525090" y="4931294"/>
                  <a:pt x="632481" y="4869205"/>
                  <a:pt x="727708" y="4819578"/>
                </a:cubicBezTo>
                <a:cubicBezTo>
                  <a:pt x="649094" y="4852816"/>
                  <a:pt x="570478" y="4881668"/>
                  <a:pt x="488006" y="4914676"/>
                </a:cubicBezTo>
                <a:cubicBezTo>
                  <a:pt x="578785" y="4860895"/>
                  <a:pt x="678166" y="4807115"/>
                  <a:pt x="773098" y="4749411"/>
                </a:cubicBezTo>
                <a:cubicBezTo>
                  <a:pt x="690626" y="4769953"/>
                  <a:pt x="632481" y="4803191"/>
                  <a:pt x="570478" y="4799036"/>
                </a:cubicBezTo>
                <a:cubicBezTo>
                  <a:pt x="607857" y="4778493"/>
                  <a:pt x="644643" y="4753565"/>
                  <a:pt x="682022" y="4737177"/>
                </a:cubicBezTo>
                <a:cubicBezTo>
                  <a:pt x="2869004" y="3698963"/>
                  <a:pt x="2869004" y="3698963"/>
                  <a:pt x="2869004" y="3698963"/>
                </a:cubicBezTo>
                <a:cubicBezTo>
                  <a:pt x="2873158" y="3694807"/>
                  <a:pt x="2889771" y="3686729"/>
                  <a:pt x="2893924" y="3682574"/>
                </a:cubicBezTo>
                <a:cubicBezTo>
                  <a:pt x="2976693" y="3624639"/>
                  <a:pt x="3050858" y="3575013"/>
                  <a:pt x="3125320" y="3525388"/>
                </a:cubicBezTo>
                <a:cubicBezTo>
                  <a:pt x="3137779" y="3521233"/>
                  <a:pt x="3141932" y="3508769"/>
                  <a:pt x="3137779" y="3508769"/>
                </a:cubicBezTo>
                <a:cubicBezTo>
                  <a:pt x="3125320" y="3508769"/>
                  <a:pt x="3117013" y="3508769"/>
                  <a:pt x="3108706" y="3512923"/>
                </a:cubicBezTo>
                <a:cubicBezTo>
                  <a:pt x="2984702" y="3575013"/>
                  <a:pt x="2856545" y="3632717"/>
                  <a:pt x="2720081" y="3698963"/>
                </a:cubicBezTo>
                <a:cubicBezTo>
                  <a:pt x="2711775" y="3703117"/>
                  <a:pt x="2699612" y="3707271"/>
                  <a:pt x="2691306" y="3707271"/>
                </a:cubicBezTo>
                <a:cubicBezTo>
                  <a:pt x="2682999" y="3707271"/>
                  <a:pt x="2670539" y="3711426"/>
                  <a:pt x="2662233" y="3715581"/>
                </a:cubicBezTo>
                <a:cubicBezTo>
                  <a:pt x="2434991" y="3827296"/>
                  <a:pt x="2199145" y="3938780"/>
                  <a:pt x="1955290" y="4062730"/>
                </a:cubicBezTo>
                <a:cubicBezTo>
                  <a:pt x="1946983" y="4066884"/>
                  <a:pt x="1930370" y="4075424"/>
                  <a:pt x="1917911" y="4079579"/>
                </a:cubicBezTo>
                <a:cubicBezTo>
                  <a:pt x="1591584" y="4215992"/>
                  <a:pt x="1232031" y="4364638"/>
                  <a:pt x="851712" y="4521825"/>
                </a:cubicBezTo>
                <a:cubicBezTo>
                  <a:pt x="843406" y="4530134"/>
                  <a:pt x="818486" y="4538675"/>
                  <a:pt x="810180" y="4542829"/>
                </a:cubicBezTo>
                <a:cubicBezTo>
                  <a:pt x="760638" y="4559217"/>
                  <a:pt x="711095" y="4575605"/>
                  <a:pt x="665707" y="4592224"/>
                </a:cubicBezTo>
                <a:cubicBezTo>
                  <a:pt x="649094" y="4596379"/>
                  <a:pt x="636634" y="4600534"/>
                  <a:pt x="636634" y="4596379"/>
                </a:cubicBezTo>
                <a:cubicBezTo>
                  <a:pt x="632481" y="4596379"/>
                  <a:pt x="665707" y="4575836"/>
                  <a:pt x="669860" y="4567527"/>
                </a:cubicBezTo>
                <a:cubicBezTo>
                  <a:pt x="678166" y="4563371"/>
                  <a:pt x="673716" y="4559217"/>
                  <a:pt x="657103" y="4563371"/>
                </a:cubicBezTo>
                <a:cubicBezTo>
                  <a:pt x="632481" y="4571681"/>
                  <a:pt x="603704" y="4579760"/>
                  <a:pt x="578785" y="4588069"/>
                </a:cubicBezTo>
                <a:cubicBezTo>
                  <a:pt x="562172" y="4592224"/>
                  <a:pt x="570775" y="4571681"/>
                  <a:pt x="582938" y="4563371"/>
                </a:cubicBezTo>
                <a:cubicBezTo>
                  <a:pt x="595398" y="4555063"/>
                  <a:pt x="607857" y="4551138"/>
                  <a:pt x="612011" y="4551138"/>
                </a:cubicBezTo>
                <a:cubicBezTo>
                  <a:pt x="612011" y="4551138"/>
                  <a:pt x="612011" y="4546753"/>
                  <a:pt x="607857" y="4538675"/>
                </a:cubicBezTo>
                <a:cubicBezTo>
                  <a:pt x="599551" y="4534519"/>
                  <a:pt x="632481" y="4517900"/>
                  <a:pt x="632481" y="4517900"/>
                </a:cubicBezTo>
                <a:cubicBezTo>
                  <a:pt x="620021" y="4513977"/>
                  <a:pt x="570478" y="4513746"/>
                  <a:pt x="574631" y="4509592"/>
                </a:cubicBezTo>
                <a:cubicBezTo>
                  <a:pt x="574631" y="4501282"/>
                  <a:pt x="587091" y="4489048"/>
                  <a:pt x="595101" y="4480740"/>
                </a:cubicBezTo>
                <a:cubicBezTo>
                  <a:pt x="595101" y="4480740"/>
                  <a:pt x="595101" y="4480740"/>
                  <a:pt x="595101" y="4476585"/>
                </a:cubicBezTo>
                <a:cubicBezTo>
                  <a:pt x="607561" y="4468275"/>
                  <a:pt x="603408" y="4464121"/>
                  <a:pt x="590948" y="4468275"/>
                </a:cubicBezTo>
                <a:cubicBezTo>
                  <a:pt x="541405" y="4480740"/>
                  <a:pt x="491864" y="4492973"/>
                  <a:pt x="446474" y="4505437"/>
                </a:cubicBezTo>
                <a:cubicBezTo>
                  <a:pt x="463087" y="4472430"/>
                  <a:pt x="516783" y="4402262"/>
                  <a:pt x="570478" y="4385642"/>
                </a:cubicBezTo>
                <a:cubicBezTo>
                  <a:pt x="541703" y="4393952"/>
                  <a:pt x="504323" y="4406416"/>
                  <a:pt x="475547" y="4418650"/>
                </a:cubicBezTo>
                <a:cubicBezTo>
                  <a:pt x="516783" y="4389798"/>
                  <a:pt x="570478" y="4364869"/>
                  <a:pt x="612011" y="4335786"/>
                </a:cubicBezTo>
                <a:cubicBezTo>
                  <a:pt x="574631" y="4335786"/>
                  <a:pt x="533396" y="4348250"/>
                  <a:pt x="488006" y="4360714"/>
                </a:cubicBezTo>
                <a:cubicBezTo>
                  <a:pt x="475547" y="4368793"/>
                  <a:pt x="475547" y="4364638"/>
                  <a:pt x="488006" y="4356329"/>
                </a:cubicBezTo>
                <a:cubicBezTo>
                  <a:pt x="516783" y="4335786"/>
                  <a:pt x="545856" y="4319398"/>
                  <a:pt x="578785" y="4298625"/>
                </a:cubicBezTo>
                <a:cubicBezTo>
                  <a:pt x="591244" y="4286160"/>
                  <a:pt x="615868" y="4278081"/>
                  <a:pt x="624174" y="4269773"/>
                </a:cubicBezTo>
                <a:cubicBezTo>
                  <a:pt x="1070648" y="4067115"/>
                  <a:pt x="1480040" y="3876691"/>
                  <a:pt x="1860359" y="3703117"/>
                </a:cubicBezTo>
                <a:cubicBezTo>
                  <a:pt x="1421894" y="3868382"/>
                  <a:pt x="938337" y="4046341"/>
                  <a:pt x="413545" y="4240689"/>
                </a:cubicBezTo>
                <a:cubicBezTo>
                  <a:pt x="438167" y="4228456"/>
                  <a:pt x="463087" y="4215992"/>
                  <a:pt x="488006" y="4199373"/>
                </a:cubicBezTo>
                <a:cubicBezTo>
                  <a:pt x="504619" y="4195218"/>
                  <a:pt x="500466" y="4191064"/>
                  <a:pt x="488006" y="4195218"/>
                </a:cubicBezTo>
                <a:cubicBezTo>
                  <a:pt x="450627" y="4207683"/>
                  <a:pt x="169690" y="4253154"/>
                  <a:pt x="173843" y="4245075"/>
                </a:cubicBezTo>
                <a:cubicBezTo>
                  <a:pt x="173843" y="4236766"/>
                  <a:pt x="219233" y="4211837"/>
                  <a:pt x="227540" y="4203528"/>
                </a:cubicBezTo>
                <a:cubicBezTo>
                  <a:pt x="210927" y="4203528"/>
                  <a:pt x="152781" y="4211837"/>
                  <a:pt x="144475" y="4207683"/>
                </a:cubicBezTo>
                <a:cubicBezTo>
                  <a:pt x="186007" y="4145593"/>
                  <a:pt x="231692" y="4096198"/>
                  <a:pt x="322470" y="4050727"/>
                </a:cubicBezTo>
                <a:cubicBezTo>
                  <a:pt x="285388" y="4046572"/>
                  <a:pt x="243855" y="4054651"/>
                  <a:pt x="186007" y="4062730"/>
                </a:cubicBezTo>
                <a:cubicBezTo>
                  <a:pt x="181853" y="4058806"/>
                  <a:pt x="235549" y="4038032"/>
                  <a:pt x="214783" y="4038032"/>
                </a:cubicBezTo>
                <a:cubicBezTo>
                  <a:pt x="124004" y="4071270"/>
                  <a:pt x="53696" y="4079579"/>
                  <a:pt x="0" y="4050727"/>
                </a:cubicBezTo>
                <a:cubicBezTo>
                  <a:pt x="20766" y="4029953"/>
                  <a:pt x="74461" y="4005256"/>
                  <a:pt x="86625" y="3988637"/>
                </a:cubicBezTo>
                <a:cubicBezTo>
                  <a:pt x="86625" y="3984482"/>
                  <a:pt x="99085" y="3980328"/>
                  <a:pt x="111545" y="3976174"/>
                </a:cubicBezTo>
                <a:cubicBezTo>
                  <a:pt x="119851" y="3976174"/>
                  <a:pt x="128158" y="3967864"/>
                  <a:pt x="124004" y="3967864"/>
                </a:cubicBezTo>
                <a:cubicBezTo>
                  <a:pt x="124004" y="3959555"/>
                  <a:pt x="132311" y="3951245"/>
                  <a:pt x="148627" y="3942936"/>
                </a:cubicBezTo>
                <a:cubicBezTo>
                  <a:pt x="173546" y="3930703"/>
                  <a:pt x="198466" y="3922393"/>
                  <a:pt x="231692" y="3909928"/>
                </a:cubicBezTo>
                <a:cubicBezTo>
                  <a:pt x="235846" y="3909928"/>
                  <a:pt x="235846" y="3909928"/>
                  <a:pt x="235846" y="3909928"/>
                </a:cubicBezTo>
                <a:cubicBezTo>
                  <a:pt x="231692" y="3909928"/>
                  <a:pt x="215079" y="3922162"/>
                  <a:pt x="218936" y="3926317"/>
                </a:cubicBezTo>
                <a:cubicBezTo>
                  <a:pt x="231396" y="3930472"/>
                  <a:pt x="248009" y="3926547"/>
                  <a:pt x="256315" y="3922393"/>
                </a:cubicBezTo>
                <a:cubicBezTo>
                  <a:pt x="260468" y="3922393"/>
                  <a:pt x="268478" y="3914084"/>
                  <a:pt x="272631" y="3909928"/>
                </a:cubicBezTo>
                <a:cubicBezTo>
                  <a:pt x="276784" y="3905774"/>
                  <a:pt x="293397" y="3901619"/>
                  <a:pt x="301704" y="3901619"/>
                </a:cubicBezTo>
                <a:cubicBezTo>
                  <a:pt x="305857" y="3901619"/>
                  <a:pt x="343236" y="3885232"/>
                  <a:pt x="359849" y="3881076"/>
                </a:cubicBezTo>
                <a:cubicBezTo>
                  <a:pt x="372309" y="3876922"/>
                  <a:pt x="359553" y="3872767"/>
                  <a:pt x="342940" y="3876922"/>
                </a:cubicBezTo>
                <a:cubicBezTo>
                  <a:pt x="334930" y="3885232"/>
                  <a:pt x="330776" y="3876691"/>
                  <a:pt x="342940" y="3868613"/>
                </a:cubicBezTo>
                <a:cubicBezTo>
                  <a:pt x="380319" y="3839530"/>
                  <a:pt x="413545" y="3810678"/>
                  <a:pt x="446474" y="3777671"/>
                </a:cubicBezTo>
                <a:cubicBezTo>
                  <a:pt x="458934" y="3769361"/>
                  <a:pt x="479404" y="3756897"/>
                  <a:pt x="491864" y="3752973"/>
                </a:cubicBezTo>
                <a:cubicBezTo>
                  <a:pt x="541405" y="3736355"/>
                  <a:pt x="587091" y="3715350"/>
                  <a:pt x="632481" y="3698963"/>
                </a:cubicBezTo>
                <a:cubicBezTo>
                  <a:pt x="649094" y="3694807"/>
                  <a:pt x="665707" y="3682343"/>
                  <a:pt x="678166" y="3674265"/>
                </a:cubicBezTo>
                <a:cubicBezTo>
                  <a:pt x="740168" y="3632717"/>
                  <a:pt x="793567" y="3595787"/>
                  <a:pt x="851712" y="3554240"/>
                </a:cubicBezTo>
                <a:cubicBezTo>
                  <a:pt x="863876" y="3550316"/>
                  <a:pt x="884938" y="3541775"/>
                  <a:pt x="901255" y="3537621"/>
                </a:cubicBezTo>
                <a:cubicBezTo>
                  <a:pt x="901255" y="3537621"/>
                  <a:pt x="900958" y="3537621"/>
                  <a:pt x="905111" y="3533467"/>
                </a:cubicBezTo>
                <a:cubicBezTo>
                  <a:pt x="917571" y="3533467"/>
                  <a:pt x="938337" y="3525388"/>
                  <a:pt x="946644" y="3517078"/>
                </a:cubicBezTo>
                <a:cubicBezTo>
                  <a:pt x="1058188" y="3450833"/>
                  <a:pt x="1173886" y="3388975"/>
                  <a:pt x="1294034" y="3331039"/>
                </a:cubicBezTo>
                <a:cubicBezTo>
                  <a:pt x="963257" y="3438600"/>
                  <a:pt x="615868" y="3533696"/>
                  <a:pt x="239702" y="3645182"/>
                </a:cubicBezTo>
                <a:cubicBezTo>
                  <a:pt x="227242" y="3649336"/>
                  <a:pt x="227242" y="3649336"/>
                  <a:pt x="239702" y="3641027"/>
                </a:cubicBezTo>
                <a:cubicBezTo>
                  <a:pt x="748178" y="3475762"/>
                  <a:pt x="1203256" y="3281414"/>
                  <a:pt x="1628963" y="3132537"/>
                </a:cubicBezTo>
                <a:cubicBezTo>
                  <a:pt x="1612350" y="3153310"/>
                  <a:pt x="1587728" y="3182162"/>
                  <a:pt x="1566962" y="3198781"/>
                </a:cubicBezTo>
                <a:cubicBezTo>
                  <a:pt x="1728048" y="3169699"/>
                  <a:pt x="1930668" y="3049674"/>
                  <a:pt x="2071284" y="2975120"/>
                </a:cubicBezTo>
                <a:cubicBezTo>
                  <a:pt x="2042211" y="2983430"/>
                  <a:pt x="2005129" y="2975351"/>
                  <a:pt x="1963596" y="2991970"/>
                </a:cubicBezTo>
                <a:cubicBezTo>
                  <a:pt x="1992669" y="2971196"/>
                  <a:pt x="2021445" y="2954578"/>
                  <a:pt x="2054671" y="2942113"/>
                </a:cubicBezTo>
                <a:cubicBezTo>
                  <a:pt x="1963596" y="2983430"/>
                  <a:pt x="1884982" y="3004434"/>
                  <a:pt x="1864512" y="2929880"/>
                </a:cubicBezTo>
                <a:cubicBezTo>
                  <a:pt x="1880829" y="2917416"/>
                  <a:pt x="1897738" y="2904951"/>
                  <a:pt x="1914055" y="2892718"/>
                </a:cubicBezTo>
                <a:cubicBezTo>
                  <a:pt x="1819123" y="2838938"/>
                  <a:pt x="1558358" y="2892488"/>
                  <a:pt x="1418038" y="2942113"/>
                </a:cubicBezTo>
                <a:cubicBezTo>
                  <a:pt x="1450967" y="2925494"/>
                  <a:pt x="1488050" y="2900797"/>
                  <a:pt x="1512970" y="2884178"/>
                </a:cubicBezTo>
                <a:cubicBezTo>
                  <a:pt x="1459273" y="2904951"/>
                  <a:pt x="1393119" y="2917647"/>
                  <a:pt x="1339422" y="2938189"/>
                </a:cubicBezTo>
                <a:cubicBezTo>
                  <a:pt x="1413885" y="2888563"/>
                  <a:pt x="1500806" y="2830628"/>
                  <a:pt x="1562809" y="2772924"/>
                </a:cubicBezTo>
                <a:cubicBezTo>
                  <a:pt x="1459571" y="2822550"/>
                  <a:pt x="1347729" y="2867790"/>
                  <a:pt x="1232031" y="2859480"/>
                </a:cubicBezTo>
                <a:cubicBezTo>
                  <a:pt x="1372352" y="2764384"/>
                  <a:pt x="1616504" y="2723067"/>
                  <a:pt x="1781744" y="2673442"/>
                </a:cubicBezTo>
                <a:cubicBezTo>
                  <a:pt x="1674353" y="2698371"/>
                  <a:pt x="1554205" y="2722836"/>
                  <a:pt x="1446814" y="2743611"/>
                </a:cubicBezTo>
                <a:cubicBezTo>
                  <a:pt x="1579124" y="2702294"/>
                  <a:pt x="1715588" y="2660978"/>
                  <a:pt x="1843746" y="2615507"/>
                </a:cubicBezTo>
                <a:cubicBezTo>
                  <a:pt x="1852052" y="2615507"/>
                  <a:pt x="1880829" y="2607429"/>
                  <a:pt x="1889135" y="2603273"/>
                </a:cubicBezTo>
                <a:cubicBezTo>
                  <a:pt x="1897442" y="2599119"/>
                  <a:pt x="1905748" y="2594734"/>
                  <a:pt x="1909901" y="2590579"/>
                </a:cubicBezTo>
                <a:cubicBezTo>
                  <a:pt x="1914055" y="2586655"/>
                  <a:pt x="1905748" y="2586655"/>
                  <a:pt x="1893288" y="2590579"/>
                </a:cubicBezTo>
                <a:cubicBezTo>
                  <a:pt x="1839592" y="2598888"/>
                  <a:pt x="1785897" y="2603042"/>
                  <a:pt x="1727752" y="2611121"/>
                </a:cubicBezTo>
                <a:cubicBezTo>
                  <a:pt x="1715588" y="2615276"/>
                  <a:pt x="1703426" y="2627971"/>
                  <a:pt x="1695119" y="2627971"/>
                </a:cubicBezTo>
                <a:cubicBezTo>
                  <a:pt x="1686813" y="2632126"/>
                  <a:pt x="1674056" y="2636280"/>
                  <a:pt x="1665749" y="2632126"/>
                </a:cubicBezTo>
                <a:cubicBezTo>
                  <a:pt x="1657740" y="2632126"/>
                  <a:pt x="1661893" y="2627971"/>
                  <a:pt x="1670200" y="2623817"/>
                </a:cubicBezTo>
                <a:cubicBezTo>
                  <a:pt x="1674056" y="2619661"/>
                  <a:pt x="1682659" y="2615276"/>
                  <a:pt x="1686813" y="2611121"/>
                </a:cubicBezTo>
                <a:cubicBezTo>
                  <a:pt x="1695119" y="2603042"/>
                  <a:pt x="1695119" y="2599119"/>
                  <a:pt x="1682659" y="2603273"/>
                </a:cubicBezTo>
                <a:cubicBezTo>
                  <a:pt x="1678506" y="2603273"/>
                  <a:pt x="1674056" y="2603273"/>
                  <a:pt x="1670200" y="2603273"/>
                </a:cubicBezTo>
                <a:cubicBezTo>
                  <a:pt x="1657740" y="2603273"/>
                  <a:pt x="1657740" y="2598888"/>
                  <a:pt x="1665749" y="2590579"/>
                </a:cubicBezTo>
                <a:cubicBezTo>
                  <a:pt x="1719741" y="2565881"/>
                  <a:pt x="1773438" y="2540953"/>
                  <a:pt x="1822979" y="2516256"/>
                </a:cubicBezTo>
                <a:cubicBezTo>
                  <a:pt x="1831286" y="2507946"/>
                  <a:pt x="1843746" y="2499867"/>
                  <a:pt x="1856205" y="2499867"/>
                </a:cubicBezTo>
                <a:cubicBezTo>
                  <a:pt x="1864216" y="2495713"/>
                  <a:pt x="1860359" y="2479094"/>
                  <a:pt x="1860359" y="2474940"/>
                </a:cubicBezTo>
                <a:cubicBezTo>
                  <a:pt x="1752671" y="2495713"/>
                  <a:pt x="1752967" y="2495482"/>
                  <a:pt x="1752967" y="2495482"/>
                </a:cubicBezTo>
                <a:cubicBezTo>
                  <a:pt x="1740508" y="2499637"/>
                  <a:pt x="1728048" y="2507946"/>
                  <a:pt x="1715588" y="2516256"/>
                </a:cubicBezTo>
                <a:cubicBezTo>
                  <a:pt x="1690966" y="2528489"/>
                  <a:pt x="1666046" y="2536798"/>
                  <a:pt x="1641127" y="2549263"/>
                </a:cubicBezTo>
                <a:cubicBezTo>
                  <a:pt x="1628667" y="2553417"/>
                  <a:pt x="1624810" y="2545338"/>
                  <a:pt x="1628963" y="2537029"/>
                </a:cubicBezTo>
                <a:cubicBezTo>
                  <a:pt x="1645576" y="2520410"/>
                  <a:pt x="1661893" y="2507946"/>
                  <a:pt x="1678506" y="2491327"/>
                </a:cubicBezTo>
                <a:cubicBezTo>
                  <a:pt x="1682659" y="2479094"/>
                  <a:pt x="1674353" y="2471015"/>
                  <a:pt x="1661893" y="2474940"/>
                </a:cubicBezTo>
                <a:cubicBezTo>
                  <a:pt x="1612350" y="2499867"/>
                  <a:pt x="1554502" y="2516256"/>
                  <a:pt x="1504959" y="2537029"/>
                </a:cubicBezTo>
                <a:cubicBezTo>
                  <a:pt x="1529879" y="2508177"/>
                  <a:pt x="1558655" y="2478863"/>
                  <a:pt x="1587431" y="2450011"/>
                </a:cubicBezTo>
                <a:cubicBezTo>
                  <a:pt x="1599891" y="2445856"/>
                  <a:pt x="1595737" y="2441702"/>
                  <a:pt x="1587431" y="2445856"/>
                </a:cubicBezTo>
                <a:cubicBezTo>
                  <a:pt x="1161723" y="2598888"/>
                  <a:pt x="706942" y="2764153"/>
                  <a:pt x="214783" y="2942113"/>
                </a:cubicBezTo>
                <a:cubicBezTo>
                  <a:pt x="198466" y="2946268"/>
                  <a:pt x="177997" y="2946499"/>
                  <a:pt x="173843" y="2938189"/>
                </a:cubicBezTo>
                <a:cubicBezTo>
                  <a:pt x="165537" y="2934034"/>
                  <a:pt x="169394" y="2925726"/>
                  <a:pt x="181853" y="2921570"/>
                </a:cubicBezTo>
                <a:cubicBezTo>
                  <a:pt x="210629" y="2900797"/>
                  <a:pt x="235549" y="2880255"/>
                  <a:pt x="256315" y="2859480"/>
                </a:cubicBezTo>
                <a:cubicBezTo>
                  <a:pt x="272928" y="2851171"/>
                  <a:pt x="268775" y="2851171"/>
                  <a:pt x="256315" y="2855326"/>
                </a:cubicBezTo>
                <a:cubicBezTo>
                  <a:pt x="190159" y="2876099"/>
                  <a:pt x="128158" y="2896642"/>
                  <a:pt x="66155" y="2913261"/>
                </a:cubicBezTo>
                <a:cubicBezTo>
                  <a:pt x="53696" y="2921340"/>
                  <a:pt x="41235" y="2921340"/>
                  <a:pt x="33226" y="2913261"/>
                </a:cubicBezTo>
                <a:cubicBezTo>
                  <a:pt x="24920" y="2909107"/>
                  <a:pt x="24623" y="2905182"/>
                  <a:pt x="24623" y="2905182"/>
                </a:cubicBezTo>
                <a:cubicBezTo>
                  <a:pt x="37083" y="2896873"/>
                  <a:pt x="49542" y="2884178"/>
                  <a:pt x="66155" y="2875869"/>
                </a:cubicBezTo>
                <a:cubicBezTo>
                  <a:pt x="529243" y="2689830"/>
                  <a:pt x="1045728" y="2582500"/>
                  <a:pt x="1413588" y="2375688"/>
                </a:cubicBezTo>
                <a:cubicBezTo>
                  <a:pt x="1413588" y="2367610"/>
                  <a:pt x="1405578" y="2359069"/>
                  <a:pt x="1401425" y="2354914"/>
                </a:cubicBezTo>
                <a:cubicBezTo>
                  <a:pt x="1103874" y="2400385"/>
                  <a:pt x="711095" y="2574190"/>
                  <a:pt x="384472" y="2694215"/>
                </a:cubicBezTo>
                <a:cubicBezTo>
                  <a:pt x="380319" y="2698140"/>
                  <a:pt x="326623" y="2681521"/>
                  <a:pt x="330776" y="2677365"/>
                </a:cubicBezTo>
                <a:cubicBezTo>
                  <a:pt x="347389" y="2660747"/>
                  <a:pt x="372309" y="2636050"/>
                  <a:pt x="392779" y="2619661"/>
                </a:cubicBezTo>
                <a:cubicBezTo>
                  <a:pt x="260468" y="2656823"/>
                  <a:pt x="136464" y="2702294"/>
                  <a:pt x="12460" y="2751920"/>
                </a:cubicBezTo>
                <a:cubicBezTo>
                  <a:pt x="132311" y="2698140"/>
                  <a:pt x="256315" y="2644359"/>
                  <a:pt x="380319" y="2590579"/>
                </a:cubicBezTo>
                <a:cubicBezTo>
                  <a:pt x="343236" y="2598888"/>
                  <a:pt x="314163" y="2607429"/>
                  <a:pt x="280937" y="2607429"/>
                </a:cubicBezTo>
                <a:cubicBezTo>
                  <a:pt x="330776" y="2586655"/>
                  <a:pt x="392779" y="2553648"/>
                  <a:pt x="434014" y="2537029"/>
                </a:cubicBezTo>
                <a:cubicBezTo>
                  <a:pt x="421554" y="2532875"/>
                  <a:pt x="380319" y="2524565"/>
                  <a:pt x="359849" y="2520410"/>
                </a:cubicBezTo>
                <a:cubicBezTo>
                  <a:pt x="649094" y="2417004"/>
                  <a:pt x="930328" y="2317753"/>
                  <a:pt x="1186643" y="2230966"/>
                </a:cubicBezTo>
                <a:cubicBezTo>
                  <a:pt x="1190796" y="2230966"/>
                  <a:pt x="1190499" y="2230966"/>
                  <a:pt x="1190499" y="2230966"/>
                </a:cubicBezTo>
                <a:cubicBezTo>
                  <a:pt x="1202959" y="2226812"/>
                  <a:pt x="1207112" y="2214347"/>
                  <a:pt x="1202959" y="2206268"/>
                </a:cubicBezTo>
                <a:cubicBezTo>
                  <a:pt x="1198805" y="2193804"/>
                  <a:pt x="1190796" y="2176955"/>
                  <a:pt x="1186643" y="2156412"/>
                </a:cubicBezTo>
                <a:cubicBezTo>
                  <a:pt x="1182490" y="2148103"/>
                  <a:pt x="1169733" y="2144179"/>
                  <a:pt x="1157273" y="2148333"/>
                </a:cubicBezTo>
                <a:cubicBezTo>
                  <a:pt x="1029115" y="2181341"/>
                  <a:pt x="905409" y="2210193"/>
                  <a:pt x="764791" y="2239275"/>
                </a:cubicBezTo>
                <a:cubicBezTo>
                  <a:pt x="773098" y="2230966"/>
                  <a:pt x="785558" y="2222656"/>
                  <a:pt x="793864" y="2210423"/>
                </a:cubicBezTo>
                <a:cubicBezTo>
                  <a:pt x="806027" y="2206268"/>
                  <a:pt x="801873" y="2197728"/>
                  <a:pt x="789711" y="2197728"/>
                </a:cubicBezTo>
                <a:cubicBezTo>
                  <a:pt x="777251" y="2197728"/>
                  <a:pt x="768945" y="2193574"/>
                  <a:pt x="768945" y="2193574"/>
                </a:cubicBezTo>
                <a:cubicBezTo>
                  <a:pt x="768945" y="2189418"/>
                  <a:pt x="760934" y="2193574"/>
                  <a:pt x="744321" y="2197728"/>
                </a:cubicBezTo>
                <a:cubicBezTo>
                  <a:pt x="727708" y="2189650"/>
                  <a:pt x="702789" y="2181341"/>
                  <a:pt x="686176" y="2173031"/>
                </a:cubicBezTo>
                <a:cubicBezTo>
                  <a:pt x="669563" y="2173031"/>
                  <a:pt x="665707" y="2168876"/>
                  <a:pt x="678166" y="2156412"/>
                </a:cubicBezTo>
                <a:cubicBezTo>
                  <a:pt x="694779" y="2139793"/>
                  <a:pt x="715248" y="2123405"/>
                  <a:pt x="736015" y="2102632"/>
                </a:cubicBezTo>
                <a:cubicBezTo>
                  <a:pt x="744321" y="2094553"/>
                  <a:pt x="735719" y="2090168"/>
                  <a:pt x="723555" y="2090168"/>
                </a:cubicBezTo>
                <a:cubicBezTo>
                  <a:pt x="587091" y="2119251"/>
                  <a:pt x="450331" y="2144179"/>
                  <a:pt x="301704" y="2173031"/>
                </a:cubicBezTo>
                <a:cubicBezTo>
                  <a:pt x="289244" y="2177185"/>
                  <a:pt x="285091" y="2177185"/>
                  <a:pt x="301704" y="2168876"/>
                </a:cubicBezTo>
                <a:cubicBezTo>
                  <a:pt x="404941" y="2119251"/>
                  <a:pt x="504323" y="2073780"/>
                  <a:pt x="599551" y="2028309"/>
                </a:cubicBezTo>
                <a:cubicBezTo>
                  <a:pt x="611714" y="2024154"/>
                  <a:pt x="611714" y="2023924"/>
                  <a:pt x="599551" y="2023924"/>
                </a:cubicBezTo>
                <a:cubicBezTo>
                  <a:pt x="582938" y="2015845"/>
                  <a:pt x="566325" y="2007535"/>
                  <a:pt x="545856" y="1990916"/>
                </a:cubicBezTo>
                <a:cubicBezTo>
                  <a:pt x="533396" y="1990916"/>
                  <a:pt x="533396" y="1986993"/>
                  <a:pt x="545856" y="1982838"/>
                </a:cubicBezTo>
                <a:cubicBezTo>
                  <a:pt x="785558" y="1904360"/>
                  <a:pt x="1016953" y="1821497"/>
                  <a:pt x="1232031" y="1747174"/>
                </a:cubicBezTo>
                <a:cubicBezTo>
                  <a:pt x="1248348" y="1743019"/>
                  <a:pt x="1248348" y="1738865"/>
                  <a:pt x="1232031" y="1738865"/>
                </a:cubicBezTo>
                <a:cubicBezTo>
                  <a:pt x="1227878" y="1738865"/>
                  <a:pt x="1223429" y="1738865"/>
                  <a:pt x="1223429" y="1738865"/>
                </a:cubicBezTo>
                <a:cubicBezTo>
                  <a:pt x="1207112" y="1738865"/>
                  <a:pt x="1207409" y="1738865"/>
                  <a:pt x="1219572" y="1734709"/>
                </a:cubicBezTo>
                <a:cubicBezTo>
                  <a:pt x="1273564" y="1709782"/>
                  <a:pt x="1323107" y="1684853"/>
                  <a:pt x="1372648" y="1656001"/>
                </a:cubicBezTo>
                <a:cubicBezTo>
                  <a:pt x="1385108" y="1651846"/>
                  <a:pt x="1397568" y="1639382"/>
                  <a:pt x="1405578" y="1631073"/>
                </a:cubicBezTo>
                <a:cubicBezTo>
                  <a:pt x="1418038" y="1627148"/>
                  <a:pt x="1413885" y="1618609"/>
                  <a:pt x="1397272" y="1622763"/>
                </a:cubicBezTo>
                <a:cubicBezTo>
                  <a:pt x="1215418" y="1643536"/>
                  <a:pt x="1033269" y="1672388"/>
                  <a:pt x="843110" y="1693163"/>
                </a:cubicBezTo>
                <a:cubicBezTo>
                  <a:pt x="1045728" y="1622763"/>
                  <a:pt x="1248644" y="1556750"/>
                  <a:pt x="1438804" y="1490505"/>
                </a:cubicBezTo>
                <a:cubicBezTo>
                  <a:pt x="1211265" y="1527667"/>
                  <a:pt x="979870" y="1560904"/>
                  <a:pt x="731861" y="1593911"/>
                </a:cubicBezTo>
                <a:cubicBezTo>
                  <a:pt x="814333" y="1560904"/>
                  <a:pt x="901255" y="1531821"/>
                  <a:pt x="984023" y="1494660"/>
                </a:cubicBezTo>
                <a:cubicBezTo>
                  <a:pt x="996187" y="1490505"/>
                  <a:pt x="1004493" y="1482427"/>
                  <a:pt x="1000340" y="1469962"/>
                </a:cubicBezTo>
                <a:cubicBezTo>
                  <a:pt x="979574" y="1469962"/>
                  <a:pt x="955248" y="1465808"/>
                  <a:pt x="934481" y="1461652"/>
                </a:cubicBezTo>
                <a:cubicBezTo>
                  <a:pt x="938635" y="1453344"/>
                  <a:pt x="938337" y="1424491"/>
                  <a:pt x="946644" y="1416182"/>
                </a:cubicBezTo>
                <a:cubicBezTo>
                  <a:pt x="954950" y="1412258"/>
                  <a:pt x="942491" y="1407873"/>
                  <a:pt x="938337" y="1407873"/>
                </a:cubicBezTo>
                <a:cubicBezTo>
                  <a:pt x="930031" y="1412027"/>
                  <a:pt x="930328" y="1399794"/>
                  <a:pt x="930328" y="1391485"/>
                </a:cubicBezTo>
                <a:cubicBezTo>
                  <a:pt x="926175" y="1387329"/>
                  <a:pt x="913715" y="1383175"/>
                  <a:pt x="897102" y="1383175"/>
                </a:cubicBezTo>
                <a:cubicBezTo>
                  <a:pt x="880785" y="1383175"/>
                  <a:pt x="872479" y="1387329"/>
                  <a:pt x="864172" y="1387329"/>
                </a:cubicBezTo>
                <a:cubicBezTo>
                  <a:pt x="847559" y="1387329"/>
                  <a:pt x="847559" y="1383175"/>
                  <a:pt x="860019" y="1379021"/>
                </a:cubicBezTo>
                <a:cubicBezTo>
                  <a:pt x="996483" y="1316931"/>
                  <a:pt x="1124344" y="1258995"/>
                  <a:pt x="1252501" y="1201060"/>
                </a:cubicBezTo>
                <a:cubicBezTo>
                  <a:pt x="1264961" y="1196906"/>
                  <a:pt x="1261104" y="1192982"/>
                  <a:pt x="1248644" y="1192982"/>
                </a:cubicBezTo>
                <a:cubicBezTo>
                  <a:pt x="1227878" y="1192982"/>
                  <a:pt x="1207112" y="1192982"/>
                  <a:pt x="1190499" y="1192982"/>
                </a:cubicBezTo>
                <a:cubicBezTo>
                  <a:pt x="1173886" y="1192982"/>
                  <a:pt x="1170030" y="1188827"/>
                  <a:pt x="1178336" y="1180518"/>
                </a:cubicBezTo>
                <a:cubicBezTo>
                  <a:pt x="1186643" y="1155589"/>
                  <a:pt x="1194652" y="1139201"/>
                  <a:pt x="1202959" y="1118428"/>
                </a:cubicBezTo>
                <a:cubicBezTo>
                  <a:pt x="1211265" y="1110349"/>
                  <a:pt x="1207112" y="1105964"/>
                  <a:pt x="1194652" y="1110118"/>
                </a:cubicBezTo>
                <a:cubicBezTo>
                  <a:pt x="1169733" y="1114274"/>
                  <a:pt x="1145110" y="1122814"/>
                  <a:pt x="1120487" y="1126968"/>
                </a:cubicBezTo>
                <a:cubicBezTo>
                  <a:pt x="1108027" y="1126968"/>
                  <a:pt x="1099721" y="1122583"/>
                  <a:pt x="1103874" y="1114274"/>
                </a:cubicBezTo>
                <a:cubicBezTo>
                  <a:pt x="1091414" y="1105964"/>
                  <a:pt x="1078954" y="1097885"/>
                  <a:pt x="1062341" y="1085422"/>
                </a:cubicBezTo>
                <a:cubicBezTo>
                  <a:pt x="1058188" y="1077112"/>
                  <a:pt x="1041872" y="1072957"/>
                  <a:pt x="1029413" y="1081266"/>
                </a:cubicBezTo>
                <a:cubicBezTo>
                  <a:pt x="632777" y="1221835"/>
                  <a:pt x="248009" y="1395408"/>
                  <a:pt x="496017" y="940468"/>
                </a:cubicBezTo>
                <a:cubicBezTo>
                  <a:pt x="500170" y="936313"/>
                  <a:pt x="516783" y="911616"/>
                  <a:pt x="516783" y="911616"/>
                </a:cubicBezTo>
                <a:cubicBezTo>
                  <a:pt x="492160" y="911616"/>
                  <a:pt x="471393" y="907461"/>
                  <a:pt x="446474" y="907461"/>
                </a:cubicBezTo>
                <a:cubicBezTo>
                  <a:pt x="442321" y="915771"/>
                  <a:pt x="434014" y="915771"/>
                  <a:pt x="434014" y="903307"/>
                </a:cubicBezTo>
                <a:cubicBezTo>
                  <a:pt x="446474" y="894997"/>
                  <a:pt x="458934" y="882764"/>
                  <a:pt x="471097" y="874455"/>
                </a:cubicBezTo>
                <a:cubicBezTo>
                  <a:pt x="479404" y="866145"/>
                  <a:pt x="496017" y="845372"/>
                  <a:pt x="500170" y="837062"/>
                </a:cubicBezTo>
                <a:cubicBezTo>
                  <a:pt x="471097" y="795746"/>
                  <a:pt x="442321" y="758584"/>
                  <a:pt x="409392" y="717268"/>
                </a:cubicBezTo>
                <a:cubicBezTo>
                  <a:pt x="401085" y="704804"/>
                  <a:pt x="409392" y="700649"/>
                  <a:pt x="426005" y="704804"/>
                </a:cubicBezTo>
                <a:cubicBezTo>
                  <a:pt x="463087" y="696494"/>
                  <a:pt x="496017" y="692571"/>
                  <a:pt x="533099" y="688415"/>
                </a:cubicBezTo>
                <a:cubicBezTo>
                  <a:pt x="545559" y="688415"/>
                  <a:pt x="562172" y="672028"/>
                  <a:pt x="562172" y="663719"/>
                </a:cubicBezTo>
                <a:cubicBezTo>
                  <a:pt x="562172" y="659563"/>
                  <a:pt x="570478" y="655178"/>
                  <a:pt x="586795" y="651023"/>
                </a:cubicBezTo>
                <a:cubicBezTo>
                  <a:pt x="586795" y="647100"/>
                  <a:pt x="595101" y="642715"/>
                  <a:pt x="595101" y="638559"/>
                </a:cubicBezTo>
                <a:cubicBezTo>
                  <a:pt x="595101" y="638559"/>
                  <a:pt x="2343915" y="163076"/>
                  <a:pt x="3294713" y="63825"/>
                </a:cubicBezTo>
                <a:cubicBezTo>
                  <a:pt x="3708258" y="18354"/>
                  <a:pt x="4220886" y="1966"/>
                  <a:pt x="4588746" y="1966"/>
                </a:cubicBezTo>
                <a:cubicBezTo>
                  <a:pt x="4673591" y="812"/>
                  <a:pt x="4752206" y="120"/>
                  <a:pt x="4822218" y="120"/>
                </a:cubicBezTo>
                <a:cubicBezTo>
                  <a:pt x="4874876" y="-53"/>
                  <a:pt x="4922787" y="-25"/>
                  <a:pt x="4965032" y="116"/>
                </a:cubicBezTo>
                <a:close/>
              </a:path>
            </a:pathLst>
          </a:cu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en-US" sz="1800"/>
            </a:lvl1pPr>
          </a:lstStyle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10215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8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868276" y="2306117"/>
            <a:ext cx="4568248" cy="2598391"/>
          </a:xfrm>
          <a:prstGeom prst="rect">
            <a:avLst/>
          </a:prstGeo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r>
              <a:rPr lang="en-US" dirty="0"/>
              <a:t>Click Here to Add Picture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856535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20884" y="3045978"/>
            <a:ext cx="2632529" cy="3100059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5780768" y="693257"/>
            <a:ext cx="2632529" cy="3100059"/>
          </a:xfrm>
          <a:pattFill prst="solidDmnd">
            <a:fgClr>
              <a:schemeClr val="tx1">
                <a:lumMod val="10000"/>
                <a:lumOff val="90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08466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23"/>
          </p:nvPr>
        </p:nvSpPr>
        <p:spPr>
          <a:xfrm>
            <a:off x="609600" y="1168400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09585" indent="0">
              <a:buFontTx/>
              <a:buNone/>
              <a:defRPr sz="1400">
                <a:latin typeface="Mission Gothic Regular" pitchFamily="50" charset="0"/>
              </a:defRPr>
            </a:lvl2pPr>
            <a:lvl3pPr marL="1219170" indent="0">
              <a:buFontTx/>
              <a:buNone/>
              <a:defRPr sz="1400">
                <a:latin typeface="Mission Gothic Regular" pitchFamily="50" charset="0"/>
              </a:defRPr>
            </a:lvl3pPr>
            <a:lvl4pPr marL="1828754" indent="0">
              <a:buFontTx/>
              <a:buNone/>
              <a:defRPr sz="1400">
                <a:latin typeface="Mission Gothic Regular" pitchFamily="50" charset="0"/>
              </a:defRPr>
            </a:lvl4pPr>
            <a:lvl5pPr marL="2438339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08939849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23"/>
          </p:nvPr>
        </p:nvSpPr>
        <p:spPr>
          <a:xfrm>
            <a:off x="609600" y="1168400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09585" indent="0">
              <a:buFontTx/>
              <a:buNone/>
              <a:defRPr sz="1400">
                <a:latin typeface="Mission Gothic Regular" pitchFamily="50" charset="0"/>
              </a:defRPr>
            </a:lvl2pPr>
            <a:lvl3pPr marL="1219170" indent="0">
              <a:buFontTx/>
              <a:buNone/>
              <a:defRPr sz="1400">
                <a:latin typeface="Mission Gothic Regular" pitchFamily="50" charset="0"/>
              </a:defRPr>
            </a:lvl3pPr>
            <a:lvl4pPr marL="1828754" indent="0">
              <a:buFontTx/>
              <a:buNone/>
              <a:defRPr sz="1400">
                <a:latin typeface="Mission Gothic Regular" pitchFamily="50" charset="0"/>
              </a:defRPr>
            </a:lvl4pPr>
            <a:lvl5pPr marL="2438339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764874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390-1786-4248-AC20-D480D4AE0053}" type="datetimeFigureOut">
              <a:rPr lang="en-US">
                <a:solidFill>
                  <a:srgbClr val="242527">
                    <a:tint val="75000"/>
                  </a:srgbClr>
                </a:solidFill>
              </a:rPr>
              <a:pPr/>
              <a:t>2/13/2020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C1C06-21C2-4041-84D5-A6E1A4BAA0BC}" type="slidenum">
              <a:rPr>
                <a:solidFill>
                  <a:srgbClr val="242527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61023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23"/>
          </p:nvPr>
        </p:nvSpPr>
        <p:spPr>
          <a:xfrm>
            <a:off x="609600" y="1168400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09585" indent="0">
              <a:buFontTx/>
              <a:buNone/>
              <a:defRPr sz="1400">
                <a:latin typeface="Mission Gothic Regular" pitchFamily="50" charset="0"/>
              </a:defRPr>
            </a:lvl2pPr>
            <a:lvl3pPr marL="1219170" indent="0">
              <a:buFontTx/>
              <a:buNone/>
              <a:defRPr sz="1400">
                <a:latin typeface="Mission Gothic Regular" pitchFamily="50" charset="0"/>
              </a:defRPr>
            </a:lvl3pPr>
            <a:lvl4pPr marL="1828754" indent="0">
              <a:buFontTx/>
              <a:buNone/>
              <a:defRPr sz="1400">
                <a:latin typeface="Mission Gothic Regular" pitchFamily="50" charset="0"/>
              </a:defRPr>
            </a:lvl4pPr>
            <a:lvl5pPr marL="2438339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17097288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23" name="Picture Placeholder 21"/>
          <p:cNvSpPr>
            <a:spLocks noGrp="1"/>
          </p:cNvSpPr>
          <p:nvPr>
            <p:ph type="pic" sz="quarter" idx="15"/>
          </p:nvPr>
        </p:nvSpPr>
        <p:spPr>
          <a:xfrm>
            <a:off x="993753" y="2158419"/>
            <a:ext cx="1828800" cy="1828800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en-JM" dirty="0"/>
          </a:p>
        </p:txBody>
      </p:sp>
      <p:sp>
        <p:nvSpPr>
          <p:cNvPr id="24" name="Picture Placeholder 21"/>
          <p:cNvSpPr>
            <a:spLocks noGrp="1"/>
          </p:cNvSpPr>
          <p:nvPr>
            <p:ph type="pic" sz="quarter" idx="65"/>
          </p:nvPr>
        </p:nvSpPr>
        <p:spPr>
          <a:xfrm>
            <a:off x="3707519" y="2209800"/>
            <a:ext cx="1828800" cy="1828800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en-JM" dirty="0"/>
          </a:p>
        </p:txBody>
      </p:sp>
      <p:sp>
        <p:nvSpPr>
          <p:cNvPr id="26" name="Picture Placeholder 21"/>
          <p:cNvSpPr>
            <a:spLocks noGrp="1"/>
          </p:cNvSpPr>
          <p:nvPr>
            <p:ph type="pic" sz="quarter" idx="66"/>
          </p:nvPr>
        </p:nvSpPr>
        <p:spPr>
          <a:xfrm>
            <a:off x="6400800" y="2209800"/>
            <a:ext cx="1828800" cy="1828800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en-JM" dirty="0"/>
          </a:p>
        </p:txBody>
      </p:sp>
      <p:sp>
        <p:nvSpPr>
          <p:cNvPr id="27" name="Picture Placeholder 21"/>
          <p:cNvSpPr>
            <a:spLocks noGrp="1"/>
          </p:cNvSpPr>
          <p:nvPr>
            <p:ph type="pic" sz="quarter" idx="67"/>
          </p:nvPr>
        </p:nvSpPr>
        <p:spPr>
          <a:xfrm>
            <a:off x="9154784" y="2209800"/>
            <a:ext cx="1828800" cy="1828800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en-JM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68"/>
          </p:nvPr>
        </p:nvSpPr>
        <p:spPr>
          <a:xfrm>
            <a:off x="912284" y="4953000"/>
            <a:ext cx="2457640" cy="711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endParaRPr lang="en-JM" dirty="0"/>
          </a:p>
        </p:txBody>
      </p:sp>
      <p:sp>
        <p:nvSpPr>
          <p:cNvPr id="32" name="Text Placeholder 5"/>
          <p:cNvSpPr>
            <a:spLocks noGrp="1"/>
          </p:cNvSpPr>
          <p:nvPr>
            <p:ph type="body" sz="quarter" idx="69"/>
          </p:nvPr>
        </p:nvSpPr>
        <p:spPr>
          <a:xfrm>
            <a:off x="3638360" y="4953000"/>
            <a:ext cx="2457640" cy="711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endParaRPr lang="en-JM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70"/>
          </p:nvPr>
        </p:nvSpPr>
        <p:spPr>
          <a:xfrm>
            <a:off x="912285" y="4248149"/>
            <a:ext cx="2440516" cy="40005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 b="1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 sz="1400">
                <a:latin typeface="Mission Gothic Regular" pitchFamily="50" charset="0"/>
              </a:defRPr>
            </a:lvl2pPr>
            <a:lvl3pPr>
              <a:defRPr sz="1400">
                <a:latin typeface="Mission Gothic Regular" pitchFamily="50" charset="0"/>
              </a:defRPr>
            </a:lvl3pPr>
            <a:lvl4pPr>
              <a:defRPr sz="1400">
                <a:latin typeface="Mission Gothic Regular" pitchFamily="50" charset="0"/>
              </a:defRPr>
            </a:lvl4pPr>
            <a:lvl5pPr>
              <a:defRPr sz="140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71"/>
          </p:nvPr>
        </p:nvSpPr>
        <p:spPr>
          <a:xfrm>
            <a:off x="912283" y="4487334"/>
            <a:ext cx="1463040" cy="30903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35" name="Text Placeholder 11"/>
          <p:cNvSpPr>
            <a:spLocks noGrp="1"/>
          </p:cNvSpPr>
          <p:nvPr>
            <p:ph type="body" sz="quarter" idx="72"/>
          </p:nvPr>
        </p:nvSpPr>
        <p:spPr>
          <a:xfrm>
            <a:off x="3655485" y="4241800"/>
            <a:ext cx="2440516" cy="40005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 b="1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 sz="1400">
                <a:latin typeface="Mission Gothic Regular" pitchFamily="50" charset="0"/>
              </a:defRPr>
            </a:lvl2pPr>
            <a:lvl3pPr>
              <a:defRPr sz="1400">
                <a:latin typeface="Mission Gothic Regular" pitchFamily="50" charset="0"/>
              </a:defRPr>
            </a:lvl3pPr>
            <a:lvl4pPr>
              <a:defRPr sz="1400">
                <a:latin typeface="Mission Gothic Regular" pitchFamily="50" charset="0"/>
              </a:defRPr>
            </a:lvl4pPr>
            <a:lvl5pPr>
              <a:defRPr sz="140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36" name="Text Placeholder 13"/>
          <p:cNvSpPr>
            <a:spLocks noGrp="1"/>
          </p:cNvSpPr>
          <p:nvPr>
            <p:ph type="body" sz="quarter" idx="73"/>
          </p:nvPr>
        </p:nvSpPr>
        <p:spPr>
          <a:xfrm>
            <a:off x="3655483" y="4480985"/>
            <a:ext cx="1463040" cy="30903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38" name="Text Placeholder 5"/>
          <p:cNvSpPr>
            <a:spLocks noGrp="1"/>
          </p:cNvSpPr>
          <p:nvPr>
            <p:ph type="body" sz="quarter" idx="74"/>
          </p:nvPr>
        </p:nvSpPr>
        <p:spPr>
          <a:xfrm>
            <a:off x="6400800" y="4953000"/>
            <a:ext cx="2457640" cy="711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endParaRPr lang="en-JM" dirty="0"/>
          </a:p>
        </p:txBody>
      </p:sp>
      <p:sp>
        <p:nvSpPr>
          <p:cNvPr id="39" name="Text Placeholder 11"/>
          <p:cNvSpPr>
            <a:spLocks noGrp="1"/>
          </p:cNvSpPr>
          <p:nvPr>
            <p:ph type="body" sz="quarter" idx="75"/>
          </p:nvPr>
        </p:nvSpPr>
        <p:spPr>
          <a:xfrm>
            <a:off x="6417925" y="4241800"/>
            <a:ext cx="2440516" cy="40005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 b="1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 sz="1400">
                <a:latin typeface="Mission Gothic Regular" pitchFamily="50" charset="0"/>
              </a:defRPr>
            </a:lvl2pPr>
            <a:lvl3pPr>
              <a:defRPr sz="1400">
                <a:latin typeface="Mission Gothic Regular" pitchFamily="50" charset="0"/>
              </a:defRPr>
            </a:lvl3pPr>
            <a:lvl4pPr>
              <a:defRPr sz="1400">
                <a:latin typeface="Mission Gothic Regular" pitchFamily="50" charset="0"/>
              </a:defRPr>
            </a:lvl4pPr>
            <a:lvl5pPr>
              <a:defRPr sz="140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40" name="Text Placeholder 13"/>
          <p:cNvSpPr>
            <a:spLocks noGrp="1"/>
          </p:cNvSpPr>
          <p:nvPr>
            <p:ph type="body" sz="quarter" idx="76"/>
          </p:nvPr>
        </p:nvSpPr>
        <p:spPr>
          <a:xfrm>
            <a:off x="6417923" y="4480985"/>
            <a:ext cx="1463040" cy="30903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77"/>
          </p:nvPr>
        </p:nvSpPr>
        <p:spPr>
          <a:xfrm>
            <a:off x="9226360" y="4953000"/>
            <a:ext cx="2457640" cy="711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endParaRPr lang="en-JM" dirty="0"/>
          </a:p>
        </p:txBody>
      </p:sp>
      <p:sp>
        <p:nvSpPr>
          <p:cNvPr id="42" name="Text Placeholder 11"/>
          <p:cNvSpPr>
            <a:spLocks noGrp="1"/>
          </p:cNvSpPr>
          <p:nvPr>
            <p:ph type="body" sz="quarter" idx="78"/>
          </p:nvPr>
        </p:nvSpPr>
        <p:spPr>
          <a:xfrm>
            <a:off x="9243485" y="4241800"/>
            <a:ext cx="2440516" cy="40005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 b="1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 sz="1400">
                <a:latin typeface="Mission Gothic Regular" pitchFamily="50" charset="0"/>
              </a:defRPr>
            </a:lvl2pPr>
            <a:lvl3pPr>
              <a:defRPr sz="1400">
                <a:latin typeface="Mission Gothic Regular" pitchFamily="50" charset="0"/>
              </a:defRPr>
            </a:lvl3pPr>
            <a:lvl4pPr>
              <a:defRPr sz="1400">
                <a:latin typeface="Mission Gothic Regular" pitchFamily="50" charset="0"/>
              </a:defRPr>
            </a:lvl4pPr>
            <a:lvl5pPr>
              <a:defRPr sz="140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43" name="Text Placeholder 13"/>
          <p:cNvSpPr>
            <a:spLocks noGrp="1"/>
          </p:cNvSpPr>
          <p:nvPr>
            <p:ph type="body" sz="quarter" idx="79"/>
          </p:nvPr>
        </p:nvSpPr>
        <p:spPr>
          <a:xfrm>
            <a:off x="9243483" y="4480985"/>
            <a:ext cx="1463040" cy="30903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5" name="Text Placeholder 17"/>
          <p:cNvSpPr>
            <a:spLocks noGrp="1"/>
          </p:cNvSpPr>
          <p:nvPr>
            <p:ph type="body" sz="quarter" idx="23"/>
          </p:nvPr>
        </p:nvSpPr>
        <p:spPr>
          <a:xfrm>
            <a:off x="609600" y="1168400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09585" indent="0">
              <a:buFontTx/>
              <a:buNone/>
              <a:defRPr sz="1400">
                <a:latin typeface="Mission Gothic Regular" pitchFamily="50" charset="0"/>
              </a:defRPr>
            </a:lvl2pPr>
            <a:lvl3pPr marL="1219170" indent="0">
              <a:buFontTx/>
              <a:buNone/>
              <a:defRPr sz="1400">
                <a:latin typeface="Mission Gothic Regular" pitchFamily="50" charset="0"/>
              </a:defRPr>
            </a:lvl3pPr>
            <a:lvl4pPr marL="1828754" indent="0">
              <a:buFontTx/>
              <a:buNone/>
              <a:defRPr sz="1400">
                <a:latin typeface="Mission Gothic Regular" pitchFamily="50" charset="0"/>
              </a:defRPr>
            </a:lvl4pPr>
            <a:lvl5pPr marL="2438339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85299248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23"/>
          </p:nvPr>
        </p:nvSpPr>
        <p:spPr>
          <a:xfrm>
            <a:off x="609600" y="1168400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09585" indent="0">
              <a:buFontTx/>
              <a:buNone/>
              <a:defRPr sz="1400">
                <a:latin typeface="Mission Gothic Regular" pitchFamily="50" charset="0"/>
              </a:defRPr>
            </a:lvl2pPr>
            <a:lvl3pPr marL="1219170" indent="0">
              <a:buFontTx/>
              <a:buNone/>
              <a:defRPr sz="1400">
                <a:latin typeface="Mission Gothic Regular" pitchFamily="50" charset="0"/>
              </a:defRPr>
            </a:lvl3pPr>
            <a:lvl4pPr marL="1828754" indent="0">
              <a:buFontTx/>
              <a:buNone/>
              <a:defRPr sz="1400">
                <a:latin typeface="Mission Gothic Regular" pitchFamily="50" charset="0"/>
              </a:defRPr>
            </a:lvl4pPr>
            <a:lvl5pPr marL="2438339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62854764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23"/>
          </p:nvPr>
        </p:nvSpPr>
        <p:spPr>
          <a:xfrm>
            <a:off x="609600" y="1168400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09585" indent="0">
              <a:buFontTx/>
              <a:buNone/>
              <a:defRPr sz="1400">
                <a:latin typeface="Mission Gothic Regular" pitchFamily="50" charset="0"/>
              </a:defRPr>
            </a:lvl2pPr>
            <a:lvl3pPr marL="1219170" indent="0">
              <a:buFontTx/>
              <a:buNone/>
              <a:defRPr sz="1400">
                <a:latin typeface="Mission Gothic Regular" pitchFamily="50" charset="0"/>
              </a:defRPr>
            </a:lvl3pPr>
            <a:lvl4pPr marL="1828754" indent="0">
              <a:buFontTx/>
              <a:buNone/>
              <a:defRPr sz="1400">
                <a:latin typeface="Mission Gothic Regular" pitchFamily="50" charset="0"/>
              </a:defRPr>
            </a:lvl4pPr>
            <a:lvl5pPr marL="2438339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26223177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23"/>
          </p:nvPr>
        </p:nvSpPr>
        <p:spPr>
          <a:xfrm>
            <a:off x="609600" y="1168400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09585" indent="0">
              <a:buFontTx/>
              <a:buNone/>
              <a:defRPr sz="1400">
                <a:latin typeface="Mission Gothic Regular" pitchFamily="50" charset="0"/>
              </a:defRPr>
            </a:lvl2pPr>
            <a:lvl3pPr marL="1219170" indent="0">
              <a:buFontTx/>
              <a:buNone/>
              <a:defRPr sz="1400">
                <a:latin typeface="Mission Gothic Regular" pitchFamily="50" charset="0"/>
              </a:defRPr>
            </a:lvl3pPr>
            <a:lvl4pPr marL="1828754" indent="0">
              <a:buFontTx/>
              <a:buNone/>
              <a:defRPr sz="1400">
                <a:latin typeface="Mission Gothic Regular" pitchFamily="50" charset="0"/>
              </a:defRPr>
            </a:lvl4pPr>
            <a:lvl5pPr marL="2438339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2341260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23"/>
          </p:nvPr>
        </p:nvSpPr>
        <p:spPr>
          <a:xfrm>
            <a:off x="609600" y="1168400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09585" indent="0">
              <a:buFontTx/>
              <a:buNone/>
              <a:defRPr sz="1400">
                <a:latin typeface="Mission Gothic Regular" pitchFamily="50" charset="0"/>
              </a:defRPr>
            </a:lvl2pPr>
            <a:lvl3pPr marL="1219170" indent="0">
              <a:buFontTx/>
              <a:buNone/>
              <a:defRPr sz="1400">
                <a:latin typeface="Mission Gothic Regular" pitchFamily="50" charset="0"/>
              </a:defRPr>
            </a:lvl3pPr>
            <a:lvl4pPr marL="1828754" indent="0">
              <a:buFontTx/>
              <a:buNone/>
              <a:defRPr sz="1400">
                <a:latin typeface="Mission Gothic Regular" pitchFamily="50" charset="0"/>
              </a:defRPr>
            </a:lvl4pPr>
            <a:lvl5pPr marL="2438339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18614922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12" name="Text Placeholder 17"/>
          <p:cNvSpPr>
            <a:spLocks noGrp="1"/>
          </p:cNvSpPr>
          <p:nvPr>
            <p:ph type="body" sz="quarter" idx="23"/>
          </p:nvPr>
        </p:nvSpPr>
        <p:spPr>
          <a:xfrm>
            <a:off x="609600" y="1168400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09585" indent="0">
              <a:buFontTx/>
              <a:buNone/>
              <a:defRPr sz="1400">
                <a:latin typeface="Mission Gothic Regular" pitchFamily="50" charset="0"/>
              </a:defRPr>
            </a:lvl2pPr>
            <a:lvl3pPr marL="1219170" indent="0">
              <a:buFontTx/>
              <a:buNone/>
              <a:defRPr sz="1400">
                <a:latin typeface="Mission Gothic Regular" pitchFamily="50" charset="0"/>
              </a:defRPr>
            </a:lvl3pPr>
            <a:lvl4pPr marL="1828754" indent="0">
              <a:buFontTx/>
              <a:buNone/>
              <a:defRPr sz="1400">
                <a:latin typeface="Mission Gothic Regular" pitchFamily="50" charset="0"/>
              </a:defRPr>
            </a:lvl4pPr>
            <a:lvl5pPr marL="2438339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0" y="2026920"/>
            <a:ext cx="30480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 sz="1200" dirty="0">
              <a:solidFill>
                <a:srgbClr val="242527">
                  <a:lumMod val="65000"/>
                  <a:lumOff val="35000"/>
                </a:srgbClr>
              </a:solidFill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3048000" y="2026920"/>
            <a:ext cx="3048000" cy="3048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26" name="Rectangle 25"/>
          <p:cNvSpPr/>
          <p:nvPr userDrawn="1"/>
        </p:nvSpPr>
        <p:spPr>
          <a:xfrm>
            <a:off x="6096000" y="2026920"/>
            <a:ext cx="3048000" cy="3048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9144000" y="2026920"/>
            <a:ext cx="3048000" cy="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24"/>
          </p:nvPr>
        </p:nvSpPr>
        <p:spPr>
          <a:xfrm>
            <a:off x="0" y="2332989"/>
            <a:ext cx="3035808" cy="1746251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30" name="Picture Placeholder 27"/>
          <p:cNvSpPr>
            <a:spLocks noGrp="1"/>
          </p:cNvSpPr>
          <p:nvPr>
            <p:ph type="pic" sz="quarter" idx="25"/>
          </p:nvPr>
        </p:nvSpPr>
        <p:spPr>
          <a:xfrm>
            <a:off x="3048000" y="2332989"/>
            <a:ext cx="3035808" cy="1746251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31" name="Picture Placeholder 27"/>
          <p:cNvSpPr>
            <a:spLocks noGrp="1"/>
          </p:cNvSpPr>
          <p:nvPr>
            <p:ph type="pic" sz="quarter" idx="26"/>
          </p:nvPr>
        </p:nvSpPr>
        <p:spPr>
          <a:xfrm>
            <a:off x="6096000" y="2331720"/>
            <a:ext cx="3035808" cy="1746251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32" name="Picture Placeholder 27"/>
          <p:cNvSpPr>
            <a:spLocks noGrp="1"/>
          </p:cNvSpPr>
          <p:nvPr>
            <p:ph type="pic" sz="quarter" idx="27"/>
          </p:nvPr>
        </p:nvSpPr>
        <p:spPr>
          <a:xfrm>
            <a:off x="9144000" y="2331720"/>
            <a:ext cx="3048000" cy="1746251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28"/>
          </p:nvPr>
        </p:nvSpPr>
        <p:spPr>
          <a:xfrm>
            <a:off x="609600" y="4466168"/>
            <a:ext cx="2336800" cy="48683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5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09585" indent="0">
              <a:buFontTx/>
              <a:buNone/>
              <a:defRPr sz="1500" b="1"/>
            </a:lvl2pPr>
            <a:lvl3pPr marL="1219170" indent="0">
              <a:buFontTx/>
              <a:buNone/>
              <a:defRPr sz="1500" b="1"/>
            </a:lvl3pPr>
            <a:lvl4pPr marL="1828754" indent="0">
              <a:buFontTx/>
              <a:buNone/>
              <a:defRPr sz="1500" b="1"/>
            </a:lvl4pPr>
            <a:lvl5pPr marL="2438339" indent="0">
              <a:buFontTx/>
              <a:buNone/>
              <a:defRPr sz="1500" b="1"/>
            </a:lvl5pPr>
          </a:lstStyle>
          <a:p>
            <a:pPr lvl="0"/>
            <a:endParaRPr lang="en-JM" dirty="0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29"/>
          </p:nvPr>
        </p:nvSpPr>
        <p:spPr>
          <a:xfrm>
            <a:off x="609600" y="4749800"/>
            <a:ext cx="2336800" cy="7112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09585" indent="0">
              <a:buFontTx/>
              <a:buNone/>
              <a:defRPr sz="1500"/>
            </a:lvl2pPr>
            <a:lvl3pPr marL="1219170" indent="0">
              <a:buFontTx/>
              <a:buNone/>
              <a:defRPr sz="1500"/>
            </a:lvl3pPr>
            <a:lvl4pPr marL="1828754" indent="0">
              <a:buFontTx/>
              <a:buNone/>
              <a:defRPr sz="1500"/>
            </a:lvl4pPr>
            <a:lvl5pPr marL="2438339" indent="0">
              <a:buFontTx/>
              <a:buNone/>
              <a:defRPr sz="1500"/>
            </a:lvl5pPr>
          </a:lstStyle>
          <a:p>
            <a:pPr lvl="0"/>
            <a:endParaRPr lang="en-JM" dirty="0"/>
          </a:p>
        </p:txBody>
      </p:sp>
      <p:sp>
        <p:nvSpPr>
          <p:cNvPr id="41" name="Text Placeholder 35"/>
          <p:cNvSpPr>
            <a:spLocks noGrp="1"/>
          </p:cNvSpPr>
          <p:nvPr>
            <p:ph type="body" sz="quarter" idx="30"/>
          </p:nvPr>
        </p:nvSpPr>
        <p:spPr>
          <a:xfrm>
            <a:off x="3454400" y="4466168"/>
            <a:ext cx="2336800" cy="48683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5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09585" indent="0">
              <a:buFontTx/>
              <a:buNone/>
              <a:defRPr sz="1500" b="1"/>
            </a:lvl2pPr>
            <a:lvl3pPr marL="1219170" indent="0">
              <a:buFontTx/>
              <a:buNone/>
              <a:defRPr sz="1500" b="1"/>
            </a:lvl3pPr>
            <a:lvl4pPr marL="1828754" indent="0">
              <a:buFontTx/>
              <a:buNone/>
              <a:defRPr sz="1500" b="1"/>
            </a:lvl4pPr>
            <a:lvl5pPr marL="2438339" indent="0">
              <a:buFontTx/>
              <a:buNone/>
              <a:defRPr sz="1500" b="1"/>
            </a:lvl5pPr>
          </a:lstStyle>
          <a:p>
            <a:pPr lvl="0"/>
            <a:endParaRPr lang="en-JM" dirty="0"/>
          </a:p>
        </p:txBody>
      </p:sp>
      <p:sp>
        <p:nvSpPr>
          <p:cNvPr id="42" name="Text Placeholder 39"/>
          <p:cNvSpPr>
            <a:spLocks noGrp="1"/>
          </p:cNvSpPr>
          <p:nvPr>
            <p:ph type="body" sz="quarter" idx="31"/>
          </p:nvPr>
        </p:nvSpPr>
        <p:spPr>
          <a:xfrm>
            <a:off x="3454400" y="4749800"/>
            <a:ext cx="2336800" cy="7112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09585" indent="0">
              <a:buFontTx/>
              <a:buNone/>
              <a:defRPr sz="1500"/>
            </a:lvl2pPr>
            <a:lvl3pPr marL="1219170" indent="0">
              <a:buFontTx/>
              <a:buNone/>
              <a:defRPr sz="1500"/>
            </a:lvl3pPr>
            <a:lvl4pPr marL="1828754" indent="0">
              <a:buFontTx/>
              <a:buNone/>
              <a:defRPr sz="1500"/>
            </a:lvl4pPr>
            <a:lvl5pPr marL="2438339" indent="0">
              <a:buFontTx/>
              <a:buNone/>
              <a:defRPr sz="1500"/>
            </a:lvl5pPr>
          </a:lstStyle>
          <a:p>
            <a:pPr lvl="0"/>
            <a:endParaRPr lang="en-JM" dirty="0"/>
          </a:p>
        </p:txBody>
      </p:sp>
      <p:sp>
        <p:nvSpPr>
          <p:cNvPr id="43" name="Text Placeholder 35"/>
          <p:cNvSpPr>
            <a:spLocks noGrp="1"/>
          </p:cNvSpPr>
          <p:nvPr>
            <p:ph type="body" sz="quarter" idx="32"/>
          </p:nvPr>
        </p:nvSpPr>
        <p:spPr>
          <a:xfrm>
            <a:off x="6400800" y="4466168"/>
            <a:ext cx="2336800" cy="48683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5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09585" indent="0">
              <a:buFontTx/>
              <a:buNone/>
              <a:defRPr sz="1500" b="1"/>
            </a:lvl2pPr>
            <a:lvl3pPr marL="1219170" indent="0">
              <a:buFontTx/>
              <a:buNone/>
              <a:defRPr sz="1500" b="1"/>
            </a:lvl3pPr>
            <a:lvl4pPr marL="1828754" indent="0">
              <a:buFontTx/>
              <a:buNone/>
              <a:defRPr sz="1500" b="1"/>
            </a:lvl4pPr>
            <a:lvl5pPr marL="2438339" indent="0">
              <a:buFontTx/>
              <a:buNone/>
              <a:defRPr sz="1500" b="1"/>
            </a:lvl5pPr>
          </a:lstStyle>
          <a:p>
            <a:pPr lvl="0"/>
            <a:endParaRPr lang="en-JM" dirty="0"/>
          </a:p>
        </p:txBody>
      </p:sp>
      <p:sp>
        <p:nvSpPr>
          <p:cNvPr id="44" name="Text Placeholder 39"/>
          <p:cNvSpPr>
            <a:spLocks noGrp="1"/>
          </p:cNvSpPr>
          <p:nvPr>
            <p:ph type="body" sz="quarter" idx="33"/>
          </p:nvPr>
        </p:nvSpPr>
        <p:spPr>
          <a:xfrm>
            <a:off x="6400800" y="4749800"/>
            <a:ext cx="2336800" cy="7112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09585" indent="0">
              <a:buFontTx/>
              <a:buNone/>
              <a:defRPr sz="1500"/>
            </a:lvl2pPr>
            <a:lvl3pPr marL="1219170" indent="0">
              <a:buFontTx/>
              <a:buNone/>
              <a:defRPr sz="1500"/>
            </a:lvl3pPr>
            <a:lvl4pPr marL="1828754" indent="0">
              <a:buFontTx/>
              <a:buNone/>
              <a:defRPr sz="1500"/>
            </a:lvl4pPr>
            <a:lvl5pPr marL="2438339" indent="0">
              <a:buFontTx/>
              <a:buNone/>
              <a:defRPr sz="1500"/>
            </a:lvl5pPr>
          </a:lstStyle>
          <a:p>
            <a:pPr lvl="0"/>
            <a:endParaRPr lang="en-JM" dirty="0"/>
          </a:p>
        </p:txBody>
      </p:sp>
      <p:sp>
        <p:nvSpPr>
          <p:cNvPr id="45" name="Text Placeholder 35"/>
          <p:cNvSpPr>
            <a:spLocks noGrp="1"/>
          </p:cNvSpPr>
          <p:nvPr>
            <p:ph type="body" sz="quarter" idx="34"/>
          </p:nvPr>
        </p:nvSpPr>
        <p:spPr>
          <a:xfrm>
            <a:off x="9347200" y="4466168"/>
            <a:ext cx="2336800" cy="48683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5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09585" indent="0">
              <a:buFontTx/>
              <a:buNone/>
              <a:defRPr sz="1500" b="1"/>
            </a:lvl2pPr>
            <a:lvl3pPr marL="1219170" indent="0">
              <a:buFontTx/>
              <a:buNone/>
              <a:defRPr sz="1500" b="1"/>
            </a:lvl3pPr>
            <a:lvl4pPr marL="1828754" indent="0">
              <a:buFontTx/>
              <a:buNone/>
              <a:defRPr sz="1500" b="1"/>
            </a:lvl4pPr>
            <a:lvl5pPr marL="2438339" indent="0">
              <a:buFontTx/>
              <a:buNone/>
              <a:defRPr sz="1500" b="1"/>
            </a:lvl5pPr>
          </a:lstStyle>
          <a:p>
            <a:pPr lvl="0"/>
            <a:endParaRPr lang="en-JM" dirty="0"/>
          </a:p>
        </p:txBody>
      </p:sp>
      <p:sp>
        <p:nvSpPr>
          <p:cNvPr id="46" name="Text Placeholder 39"/>
          <p:cNvSpPr>
            <a:spLocks noGrp="1"/>
          </p:cNvSpPr>
          <p:nvPr>
            <p:ph type="body" sz="quarter" idx="35"/>
          </p:nvPr>
        </p:nvSpPr>
        <p:spPr>
          <a:xfrm>
            <a:off x="9347200" y="4749800"/>
            <a:ext cx="2336800" cy="7112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09585" indent="0">
              <a:buFontTx/>
              <a:buNone/>
              <a:defRPr sz="1500"/>
            </a:lvl2pPr>
            <a:lvl3pPr marL="1219170" indent="0">
              <a:buFontTx/>
              <a:buNone/>
              <a:defRPr sz="1500"/>
            </a:lvl3pPr>
            <a:lvl4pPr marL="1828754" indent="0">
              <a:buFontTx/>
              <a:buNone/>
              <a:defRPr sz="1500"/>
            </a:lvl4pPr>
            <a:lvl5pPr marL="2438339" indent="0">
              <a:buFontTx/>
              <a:buNone/>
              <a:defRPr sz="1500"/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71993245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23"/>
          </p:nvPr>
        </p:nvSpPr>
        <p:spPr>
          <a:xfrm>
            <a:off x="609600" y="1168400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09585" indent="0">
              <a:buFontTx/>
              <a:buNone/>
              <a:defRPr sz="1400">
                <a:latin typeface="Mission Gothic Regular" pitchFamily="50" charset="0"/>
              </a:defRPr>
            </a:lvl2pPr>
            <a:lvl3pPr marL="1219170" indent="0">
              <a:buFontTx/>
              <a:buNone/>
              <a:defRPr sz="1400">
                <a:latin typeface="Mission Gothic Regular" pitchFamily="50" charset="0"/>
              </a:defRPr>
            </a:lvl3pPr>
            <a:lvl4pPr marL="1828754" indent="0">
              <a:buFontTx/>
              <a:buNone/>
              <a:defRPr sz="1400">
                <a:latin typeface="Mission Gothic Regular" pitchFamily="50" charset="0"/>
              </a:defRPr>
            </a:lvl4pPr>
            <a:lvl5pPr marL="2438339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705947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390-1786-4248-AC20-D480D4AE0053}" type="datetimeFigureOut">
              <a:rPr lang="en-US">
                <a:solidFill>
                  <a:srgbClr val="242527">
                    <a:tint val="75000"/>
                  </a:srgbClr>
                </a:solidFill>
              </a:rPr>
              <a:pPr/>
              <a:t>2/13/2020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C1C06-21C2-4041-84D5-A6E1A4BAA0BC}" type="slidenum">
              <a:rPr>
                <a:solidFill>
                  <a:srgbClr val="242527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711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390-1786-4248-AC20-D480D4AE0053}" type="datetimeFigureOut">
              <a:rPr lang="en-US">
                <a:solidFill>
                  <a:srgbClr val="242527">
                    <a:tint val="75000"/>
                  </a:srgbClr>
                </a:solidFill>
              </a:rPr>
              <a:pPr/>
              <a:t>2/13/2020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C1C06-21C2-4041-84D5-A6E1A4BAA0BC}" type="slidenum">
              <a:rPr>
                <a:solidFill>
                  <a:srgbClr val="242527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688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390-1786-4248-AC20-D480D4AE0053}" type="datetimeFigureOut">
              <a:rPr lang="en-US">
                <a:solidFill>
                  <a:srgbClr val="242527">
                    <a:tint val="75000"/>
                  </a:srgbClr>
                </a:solidFill>
              </a:rPr>
              <a:pPr/>
              <a:t>2/13/2020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C1C06-21C2-4041-84D5-A6E1A4BAA0BC}" type="slidenum">
              <a:rPr>
                <a:solidFill>
                  <a:srgbClr val="242527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487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390-1786-4248-AC20-D480D4AE0053}" type="datetimeFigureOut">
              <a:rPr lang="en-US">
                <a:solidFill>
                  <a:srgbClr val="242527">
                    <a:tint val="75000"/>
                  </a:srgbClr>
                </a:solidFill>
              </a:rPr>
              <a:pPr/>
              <a:t>2/13/2020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C1C06-21C2-4041-84D5-A6E1A4BAA0BC}" type="slidenum">
              <a:rPr>
                <a:solidFill>
                  <a:srgbClr val="242527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60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_bg.png"/>
          <p:cNvPicPr>
            <a:picLocks noChangeAspect="1"/>
          </p:cNvPicPr>
          <p:nvPr userDrawn="1"/>
        </p:nvPicPr>
        <p:blipFill>
          <a:blip r:embed="rId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284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05390-1786-4248-AC20-D480D4AE0053}" type="datetimeFigureOut">
              <a:rPr lang="en-US">
                <a:solidFill>
                  <a:srgbClr val="242527">
                    <a:tint val="75000"/>
                  </a:srgbClr>
                </a:solidFill>
              </a:rPr>
              <a:pPr/>
              <a:t>2/13/2020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C1C06-21C2-4041-84D5-A6E1A4BAA0BC}" type="slidenum">
              <a:rPr>
                <a:solidFill>
                  <a:srgbClr val="242527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42527">
                  <a:tint val="75000"/>
                </a:srgbClr>
              </a:solidFill>
            </a:endParaRPr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190D7484-5C2E-4656-A397-AD9C36BDBDB5}"/>
              </a:ext>
            </a:extLst>
          </p:cNvPr>
          <p:cNvPicPr>
            <a:picLocks noChangeAspect="1"/>
          </p:cNvPicPr>
          <p:nvPr userDrawn="1"/>
        </p:nvPicPr>
        <p:blipFill>
          <a:blip r:embed="rId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9007" y="5434877"/>
            <a:ext cx="2018262" cy="110403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C1F0A41-AAC0-48A4-A5AC-F114F0F7A5F8}"/>
              </a:ext>
            </a:extLst>
          </p:cNvPr>
          <p:cNvPicPr>
            <a:picLocks noChangeAspect="1"/>
          </p:cNvPicPr>
          <p:nvPr userDrawn="1"/>
        </p:nvPicPr>
        <p:blipFill>
          <a:blip r:embed="rId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2846" cy="36512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40761E7-7745-4AA3-81D4-A159C362BA25}"/>
              </a:ext>
            </a:extLst>
          </p:cNvPr>
          <p:cNvPicPr>
            <a:picLocks noChangeAspect="1"/>
          </p:cNvPicPr>
          <p:nvPr userDrawn="1"/>
        </p:nvPicPr>
        <p:blipFill>
          <a:blip r:embed="rId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538912"/>
            <a:ext cx="1220284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78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325D56B-B7B0-48CD-AB28-8F015347F0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57826"/>
            <a:ext cx="12192000" cy="1400174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A639F754-D58B-43C0-9C1D-E5B6E2025F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713" y="1685925"/>
            <a:ext cx="4401583" cy="253531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C2DE344-E053-48BD-8517-9EFF74266E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59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27A4BA3-C671-4F3C-A5BF-E33910197737}"/>
              </a:ext>
            </a:extLst>
          </p:cNvPr>
          <p:cNvSpPr txBox="1"/>
          <p:nvPr/>
        </p:nvSpPr>
        <p:spPr>
          <a:xfrm>
            <a:off x="4492487" y="4648855"/>
            <a:ext cx="2743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348119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B1910-1FFA-48D8-89A5-FE4083F2A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437" y="186519"/>
            <a:ext cx="7867398" cy="119936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800" b="1" dirty="0"/>
              <a:t>Header</a:t>
            </a:r>
          </a:p>
        </p:txBody>
      </p:sp>
      <p:sp>
        <p:nvSpPr>
          <p:cNvPr id="4" name="object 20">
            <a:extLst>
              <a:ext uri="{FF2B5EF4-FFF2-40B4-BE49-F238E27FC236}">
                <a16:creationId xmlns:a16="http://schemas.microsoft.com/office/drawing/2014/main" id="{88FBB3F3-FF50-4E35-98E0-4F19ED03F4ED}"/>
              </a:ext>
            </a:extLst>
          </p:cNvPr>
          <p:cNvSpPr/>
          <p:nvPr/>
        </p:nvSpPr>
        <p:spPr>
          <a:xfrm>
            <a:off x="716623" y="5024154"/>
            <a:ext cx="281253" cy="2630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97">
            <a:extLst>
              <a:ext uri="{FF2B5EF4-FFF2-40B4-BE49-F238E27FC236}">
                <a16:creationId xmlns:a16="http://schemas.microsoft.com/office/drawing/2014/main" id="{357D5AC7-96FA-44D6-9BCD-BBA488B7B79B}"/>
              </a:ext>
            </a:extLst>
          </p:cNvPr>
          <p:cNvSpPr/>
          <p:nvPr/>
        </p:nvSpPr>
        <p:spPr>
          <a:xfrm>
            <a:off x="422439" y="5320934"/>
            <a:ext cx="543301" cy="6706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20">
            <a:extLst>
              <a:ext uri="{FF2B5EF4-FFF2-40B4-BE49-F238E27FC236}">
                <a16:creationId xmlns:a16="http://schemas.microsoft.com/office/drawing/2014/main" id="{26531F32-1C4D-42D4-AFAB-3AF29C1B3316}"/>
              </a:ext>
            </a:extLst>
          </p:cNvPr>
          <p:cNvSpPr/>
          <p:nvPr/>
        </p:nvSpPr>
        <p:spPr>
          <a:xfrm>
            <a:off x="11644524" y="592522"/>
            <a:ext cx="281253" cy="2630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97">
            <a:extLst>
              <a:ext uri="{FF2B5EF4-FFF2-40B4-BE49-F238E27FC236}">
                <a16:creationId xmlns:a16="http://schemas.microsoft.com/office/drawing/2014/main" id="{8E7EAA1F-6E79-457A-A9FD-2F81E4FC280E}"/>
              </a:ext>
            </a:extLst>
          </p:cNvPr>
          <p:cNvSpPr/>
          <p:nvPr/>
        </p:nvSpPr>
        <p:spPr>
          <a:xfrm>
            <a:off x="11350340" y="889302"/>
            <a:ext cx="543301" cy="6706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477839-F02E-4FA8-9D96-602F41C30115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2" b="-13404"/>
          <a:stretch/>
        </p:blipFill>
        <p:spPr bwMode="auto">
          <a:xfrm>
            <a:off x="311631" y="1030719"/>
            <a:ext cx="11058211" cy="761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170408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B1910-1FFA-48D8-89A5-FE4083F2A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437" y="186519"/>
            <a:ext cx="7867398" cy="119936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800" b="1" dirty="0"/>
              <a:t>Header</a:t>
            </a:r>
          </a:p>
        </p:txBody>
      </p:sp>
      <p:sp>
        <p:nvSpPr>
          <p:cNvPr id="4" name="object 20">
            <a:extLst>
              <a:ext uri="{FF2B5EF4-FFF2-40B4-BE49-F238E27FC236}">
                <a16:creationId xmlns:a16="http://schemas.microsoft.com/office/drawing/2014/main" id="{88FBB3F3-FF50-4E35-98E0-4F19ED03F4ED}"/>
              </a:ext>
            </a:extLst>
          </p:cNvPr>
          <p:cNvSpPr/>
          <p:nvPr/>
        </p:nvSpPr>
        <p:spPr>
          <a:xfrm>
            <a:off x="716623" y="5024154"/>
            <a:ext cx="281253" cy="2630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97">
            <a:extLst>
              <a:ext uri="{FF2B5EF4-FFF2-40B4-BE49-F238E27FC236}">
                <a16:creationId xmlns:a16="http://schemas.microsoft.com/office/drawing/2014/main" id="{357D5AC7-96FA-44D6-9BCD-BBA488B7B79B}"/>
              </a:ext>
            </a:extLst>
          </p:cNvPr>
          <p:cNvSpPr/>
          <p:nvPr/>
        </p:nvSpPr>
        <p:spPr>
          <a:xfrm>
            <a:off x="422439" y="5320934"/>
            <a:ext cx="543301" cy="6706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20">
            <a:extLst>
              <a:ext uri="{FF2B5EF4-FFF2-40B4-BE49-F238E27FC236}">
                <a16:creationId xmlns:a16="http://schemas.microsoft.com/office/drawing/2014/main" id="{26531F32-1C4D-42D4-AFAB-3AF29C1B3316}"/>
              </a:ext>
            </a:extLst>
          </p:cNvPr>
          <p:cNvSpPr/>
          <p:nvPr/>
        </p:nvSpPr>
        <p:spPr>
          <a:xfrm>
            <a:off x="11644524" y="592522"/>
            <a:ext cx="281253" cy="2630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97">
            <a:extLst>
              <a:ext uri="{FF2B5EF4-FFF2-40B4-BE49-F238E27FC236}">
                <a16:creationId xmlns:a16="http://schemas.microsoft.com/office/drawing/2014/main" id="{8E7EAA1F-6E79-457A-A9FD-2F81E4FC280E}"/>
              </a:ext>
            </a:extLst>
          </p:cNvPr>
          <p:cNvSpPr/>
          <p:nvPr/>
        </p:nvSpPr>
        <p:spPr>
          <a:xfrm>
            <a:off x="11350340" y="889302"/>
            <a:ext cx="543301" cy="6706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477839-F02E-4FA8-9D96-602F41C30115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2" b="-13404"/>
          <a:stretch/>
        </p:blipFill>
        <p:spPr bwMode="auto">
          <a:xfrm>
            <a:off x="311631" y="1030719"/>
            <a:ext cx="11058211" cy="761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650291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B1910-1FFA-48D8-89A5-FE4083F2A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437" y="186519"/>
            <a:ext cx="7867398" cy="119936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800" b="1" dirty="0"/>
              <a:t>Header</a:t>
            </a:r>
          </a:p>
        </p:txBody>
      </p:sp>
      <p:sp>
        <p:nvSpPr>
          <p:cNvPr id="4" name="object 20">
            <a:extLst>
              <a:ext uri="{FF2B5EF4-FFF2-40B4-BE49-F238E27FC236}">
                <a16:creationId xmlns:a16="http://schemas.microsoft.com/office/drawing/2014/main" id="{88FBB3F3-FF50-4E35-98E0-4F19ED03F4ED}"/>
              </a:ext>
            </a:extLst>
          </p:cNvPr>
          <p:cNvSpPr/>
          <p:nvPr/>
        </p:nvSpPr>
        <p:spPr>
          <a:xfrm>
            <a:off x="716623" y="5024154"/>
            <a:ext cx="281253" cy="2630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97">
            <a:extLst>
              <a:ext uri="{FF2B5EF4-FFF2-40B4-BE49-F238E27FC236}">
                <a16:creationId xmlns:a16="http://schemas.microsoft.com/office/drawing/2014/main" id="{357D5AC7-96FA-44D6-9BCD-BBA488B7B79B}"/>
              </a:ext>
            </a:extLst>
          </p:cNvPr>
          <p:cNvSpPr/>
          <p:nvPr/>
        </p:nvSpPr>
        <p:spPr>
          <a:xfrm>
            <a:off x="422439" y="5320934"/>
            <a:ext cx="543301" cy="6706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20">
            <a:extLst>
              <a:ext uri="{FF2B5EF4-FFF2-40B4-BE49-F238E27FC236}">
                <a16:creationId xmlns:a16="http://schemas.microsoft.com/office/drawing/2014/main" id="{26531F32-1C4D-42D4-AFAB-3AF29C1B3316}"/>
              </a:ext>
            </a:extLst>
          </p:cNvPr>
          <p:cNvSpPr/>
          <p:nvPr/>
        </p:nvSpPr>
        <p:spPr>
          <a:xfrm>
            <a:off x="11644524" y="592522"/>
            <a:ext cx="281253" cy="2630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97">
            <a:extLst>
              <a:ext uri="{FF2B5EF4-FFF2-40B4-BE49-F238E27FC236}">
                <a16:creationId xmlns:a16="http://schemas.microsoft.com/office/drawing/2014/main" id="{8E7EAA1F-6E79-457A-A9FD-2F81E4FC280E}"/>
              </a:ext>
            </a:extLst>
          </p:cNvPr>
          <p:cNvSpPr/>
          <p:nvPr/>
        </p:nvSpPr>
        <p:spPr>
          <a:xfrm>
            <a:off x="11350340" y="889302"/>
            <a:ext cx="543301" cy="6706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477839-F02E-4FA8-9D96-602F41C30115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2" b="-13404"/>
          <a:stretch/>
        </p:blipFill>
        <p:spPr bwMode="auto">
          <a:xfrm>
            <a:off x="311631" y="1030719"/>
            <a:ext cx="11058211" cy="761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608053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B1910-1FFA-48D8-89A5-FE4083F2A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437" y="186519"/>
            <a:ext cx="7867398" cy="119936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800" b="1" dirty="0"/>
              <a:t>Header</a:t>
            </a:r>
          </a:p>
        </p:txBody>
      </p:sp>
      <p:sp>
        <p:nvSpPr>
          <p:cNvPr id="4" name="object 20">
            <a:extLst>
              <a:ext uri="{FF2B5EF4-FFF2-40B4-BE49-F238E27FC236}">
                <a16:creationId xmlns:a16="http://schemas.microsoft.com/office/drawing/2014/main" id="{88FBB3F3-FF50-4E35-98E0-4F19ED03F4ED}"/>
              </a:ext>
            </a:extLst>
          </p:cNvPr>
          <p:cNvSpPr/>
          <p:nvPr/>
        </p:nvSpPr>
        <p:spPr>
          <a:xfrm>
            <a:off x="716623" y="5024154"/>
            <a:ext cx="281253" cy="2630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97">
            <a:extLst>
              <a:ext uri="{FF2B5EF4-FFF2-40B4-BE49-F238E27FC236}">
                <a16:creationId xmlns:a16="http://schemas.microsoft.com/office/drawing/2014/main" id="{357D5AC7-96FA-44D6-9BCD-BBA488B7B79B}"/>
              </a:ext>
            </a:extLst>
          </p:cNvPr>
          <p:cNvSpPr/>
          <p:nvPr/>
        </p:nvSpPr>
        <p:spPr>
          <a:xfrm>
            <a:off x="422439" y="5320934"/>
            <a:ext cx="543301" cy="6706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20">
            <a:extLst>
              <a:ext uri="{FF2B5EF4-FFF2-40B4-BE49-F238E27FC236}">
                <a16:creationId xmlns:a16="http://schemas.microsoft.com/office/drawing/2014/main" id="{26531F32-1C4D-42D4-AFAB-3AF29C1B3316}"/>
              </a:ext>
            </a:extLst>
          </p:cNvPr>
          <p:cNvSpPr/>
          <p:nvPr/>
        </p:nvSpPr>
        <p:spPr>
          <a:xfrm>
            <a:off x="11644524" y="592522"/>
            <a:ext cx="281253" cy="2630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97">
            <a:extLst>
              <a:ext uri="{FF2B5EF4-FFF2-40B4-BE49-F238E27FC236}">
                <a16:creationId xmlns:a16="http://schemas.microsoft.com/office/drawing/2014/main" id="{8E7EAA1F-6E79-457A-A9FD-2F81E4FC280E}"/>
              </a:ext>
            </a:extLst>
          </p:cNvPr>
          <p:cNvSpPr/>
          <p:nvPr/>
        </p:nvSpPr>
        <p:spPr>
          <a:xfrm>
            <a:off x="11350340" y="889302"/>
            <a:ext cx="543301" cy="6706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477839-F02E-4FA8-9D96-602F41C30115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2" b="-13404"/>
          <a:stretch/>
        </p:blipFill>
        <p:spPr bwMode="auto">
          <a:xfrm>
            <a:off x="311631" y="1030719"/>
            <a:ext cx="11058211" cy="761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454999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Custom 6">
      <a:dk1>
        <a:srgbClr val="242527"/>
      </a:dk1>
      <a:lt1>
        <a:srgbClr val="FFFFFF"/>
      </a:lt1>
      <a:dk2>
        <a:srgbClr val="262626"/>
      </a:dk2>
      <a:lt2>
        <a:srgbClr val="FFFFFF"/>
      </a:lt2>
      <a:accent1>
        <a:srgbClr val="1C9DA5"/>
      </a:accent1>
      <a:accent2>
        <a:srgbClr val="535353"/>
      </a:accent2>
      <a:accent3>
        <a:srgbClr val="A7A7A7"/>
      </a:accent3>
      <a:accent4>
        <a:srgbClr val="EFE71E"/>
      </a:accent4>
      <a:accent5>
        <a:srgbClr val="3F3F3F"/>
      </a:accent5>
      <a:accent6>
        <a:srgbClr val="2C2C2C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1178</TotalTime>
  <Words>7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Mission Gothic Regular</vt:lpstr>
      <vt:lpstr>Open Sans Light</vt:lpstr>
      <vt:lpstr>1_Office Theme</vt:lpstr>
      <vt:lpstr>PowerPoint Presentation</vt:lpstr>
      <vt:lpstr>Header</vt:lpstr>
      <vt:lpstr>Header</vt:lpstr>
      <vt:lpstr>Header</vt:lpstr>
      <vt:lpstr>Header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Heidi Sowrey</dc:creator>
  <cp:lastModifiedBy>Sabah Seghal</cp:lastModifiedBy>
  <cp:revision>86</cp:revision>
  <dcterms:created xsi:type="dcterms:W3CDTF">2019-04-02T12:48:10Z</dcterms:created>
  <dcterms:modified xsi:type="dcterms:W3CDTF">2020-02-13T16:01:31Z</dcterms:modified>
</cp:coreProperties>
</file>