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86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742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04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54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879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357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18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83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825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250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47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30E93-9930-4E6F-A8D0-3BECC5F320C9}" type="datetimeFigureOut">
              <a:rPr lang="en-GB" smtClean="0"/>
              <a:t>30/05/2018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DD021-0E4E-4816-9B5E-2D1506D4B6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07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700D48D-C9AA-4000-A912-29A4FEA98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81353" y="394887"/>
            <a:ext cx="4290647" cy="6068226"/>
          </a:xfrm>
          <a:prstGeom prst="rect">
            <a:avLst/>
          </a:prstGeom>
          <a:solidFill>
            <a:srgbClr val="404040"/>
          </a:solidFill>
          <a:ln w="127000" cap="sq" cmpd="thinThick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312C673-8179-457E-AD2A-D1FAE4CC96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35506" y="4201833"/>
            <a:ext cx="2550319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05E69BC-D844-4AB5-9E35-ED458EE29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16200000">
            <a:off x="6888133" y="1874520"/>
            <a:ext cx="0" cy="3108960"/>
          </a:xfrm>
          <a:prstGeom prst="line">
            <a:avLst/>
          </a:prstGeom>
          <a:ln w="101600" cmpd="dbl">
            <a:solidFill>
              <a:srgbClr val="5959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picture containing truck, building, outdoor, road&#10;&#10;Description generated with very high confidence">
            <a:extLst>
              <a:ext uri="{FF2B5EF4-FFF2-40B4-BE49-F238E27FC236}">
                <a16:creationId xmlns:a16="http://schemas.microsoft.com/office/drawing/2014/main" id="{816F7559-5C91-409F-A432-9DB20939CA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421" y="3710617"/>
            <a:ext cx="4042570" cy="27867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72D97DA-AA2B-42D8-A6CF-A9BA347C82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353" y="-665703"/>
            <a:ext cx="4290646" cy="5557652"/>
          </a:xfrm>
        </p:spPr>
        <p:txBody>
          <a:bodyPr>
            <a:normAutofit fontScale="90000"/>
          </a:bodyPr>
          <a:lstStyle/>
          <a:p>
            <a:br>
              <a:rPr lang="en-GB" sz="22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ZAROBKI DO 35000 DLA KIEROWCOW SAMOCHODÓW , KTÓRZY MOGĄ TRANSPORTOWAĆ INNYCH PRACOWNIKÓW!</a:t>
            </a:r>
            <a:br>
              <a:rPr lang="en-US" sz="22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br>
              <a:rPr lang="en-GB" sz="22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ZAROBKI DO 21000 DLA OSÓB NIE POSIADAJACYCH SAMOCHODÓW</a:t>
            </a:r>
            <a:br>
              <a:rPr lang="en-US" sz="22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br>
              <a:rPr lang="en-GB" sz="22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NATYCHMIASTOWY START</a:t>
            </a:r>
            <a:b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PRACA STALA</a:t>
            </a:r>
            <a:b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GB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NADGODZINY 25% / NIEDZIELNE NADGODZINY 50% / NADGODZINY W OKRESIE URLOPU 100%</a:t>
            </a:r>
            <a:br>
              <a:rPr lang="en-GB" dirty="0">
                <a:latin typeface="Century Gothic" panose="020B0502020202020204" pitchFamily="34" charset="0"/>
              </a:rPr>
            </a:br>
            <a:endParaRPr lang="en-GB" dirty="0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B95905-6D2B-49A7-AE29-5C028E6D4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1353" y="4469537"/>
            <a:ext cx="4290646" cy="2171035"/>
          </a:xfrm>
        </p:spPr>
        <p:txBody>
          <a:bodyPr>
            <a:normAutofit fontScale="77500" lnSpcReduction="20000"/>
          </a:bodyPr>
          <a:lstStyle/>
          <a:p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Aby </a:t>
            </a:r>
            <a:r>
              <a:rPr lang="en-GB" dirty="0" err="1">
                <a:solidFill>
                  <a:schemeClr val="bg1"/>
                </a:solidFill>
                <a:latin typeface="Century Gothic" panose="020B0502020202020204" pitchFamily="34" charset="0"/>
              </a:rPr>
              <a:t>uzyskać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entury Gothic" panose="020B0502020202020204" pitchFamily="34" charset="0"/>
              </a:rPr>
              <a:t>więcej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entury Gothic" panose="020B0502020202020204" pitchFamily="34" charset="0"/>
              </a:rPr>
              <a:t>informacji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en-GB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prosimy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 o </a:t>
            </a:r>
            <a:r>
              <a:rPr lang="en-GB" dirty="0" err="1">
                <a:solidFill>
                  <a:schemeClr val="bg1"/>
                </a:solidFill>
                <a:latin typeface="Century Gothic" panose="020B0502020202020204" pitchFamily="34" charset="0"/>
              </a:rPr>
              <a:t>kontakt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 za </a:t>
            </a:r>
            <a:r>
              <a:rPr lang="en-GB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pośrednictwem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entury Gothic" panose="020B0502020202020204" pitchFamily="34" charset="0"/>
              </a:rPr>
              <a:t>poczty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entury Gothic" panose="020B0502020202020204" pitchFamily="34" charset="0"/>
              </a:rPr>
              <a:t>elektronicznej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entury Gothic" panose="020B0502020202020204" pitchFamily="34" charset="0"/>
              </a:rPr>
              <a:t>lub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en-GB" dirty="0" err="1">
                <a:solidFill>
                  <a:schemeClr val="bg1"/>
                </a:solidFill>
                <a:latin typeface="Century Gothic" panose="020B0502020202020204" pitchFamily="34" charset="0"/>
              </a:rPr>
              <a:t>telefonu</a:t>
            </a:r>
            <a:r>
              <a:rPr lang="en-GB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</a:p>
          <a:p>
            <a:r>
              <a:rPr lang="de-DE" dirty="0">
                <a:solidFill>
                  <a:schemeClr val="bg1"/>
                </a:solidFill>
                <a:latin typeface="Century Gothic" panose="020B0502020202020204" pitchFamily="34" charset="0"/>
              </a:rPr>
              <a:t>Monika Klebs</a:t>
            </a: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de-DE" dirty="0">
                <a:solidFill>
                  <a:schemeClr val="bg1"/>
                </a:solidFill>
                <a:latin typeface="Century Gothic" panose="020B0502020202020204" pitchFamily="34" charset="0"/>
              </a:rPr>
              <a:t>Monika.Klebs@staffingmatch.co.uk</a:t>
            </a: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T: 01755 315206</a:t>
            </a:r>
            <a:endParaRPr lang="en-GB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l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C96E92-66E8-4BB8-A949-93E79695F33E}"/>
              </a:ext>
            </a:extLst>
          </p:cNvPr>
          <p:cNvSpPr/>
          <p:nvPr/>
        </p:nvSpPr>
        <p:spPr>
          <a:xfrm>
            <a:off x="4859419" y="298994"/>
            <a:ext cx="4042570" cy="1969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Mamy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100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miejsc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pracy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Dla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wiodącej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firmy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logistycznej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siedzibą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Rennerod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56477:</a:t>
            </a:r>
            <a:endParaRPr lang="en-GB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Aktualnie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rekrutujemy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stanowiska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X OPERATOROW WOZKOW WIDŁOWYCH (KOBIETY I MEZCZYZN)</a:t>
            </a:r>
            <a:endParaRPr lang="en-GB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970E86A-2F6D-49F5-BE9D-EE9284EAFB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979" y="2293548"/>
            <a:ext cx="1689451" cy="102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139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59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Office Theme</vt:lpstr>
      <vt:lpstr> ZAROBKI DO 35000 DLA KIEROWCOW SAMOCHODÓW , KTÓRZY MOGĄ TRANSPORTOWAĆ INNYCH PRACOWNIKÓW!  ZAROBKI DO 21000 DLA OSÓB NIE POSIADAJACYCH SAMOCHODÓW  NATYCHMIASTOWY START PRACA STALA NADGODZINY 25% / NIEDZIELNE NADGODZINY 50% / NADGODZINY W OKRESIE URLOPU 100%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ZAROBKI DO 35000 DLA KIEROWCOW SAMOCHODÓW , KTÓRZY MOGĄ TRANSPORTOWAĆ INNYCH PRACOWNIKÓW!  ZAROBKI DO 21000 DLA OSÓB NIE POSIADAJACYCH SAMOCHODÓW  NATYCHMIASTOWY START PRACA STALA NADGODZINY 25% / NIEDZIELNE NADGODZINY 50% / NADGODZINY W OKRESIE URLOPU 100%</dc:title>
  <dc:creator>Daniella Groom</dc:creator>
  <cp:lastModifiedBy>Tyra Staffingmatch</cp:lastModifiedBy>
  <cp:revision>3</cp:revision>
  <dcterms:created xsi:type="dcterms:W3CDTF">2018-05-13T22:31:14Z</dcterms:created>
  <dcterms:modified xsi:type="dcterms:W3CDTF">2018-05-29T23:57:59Z</dcterms:modified>
</cp:coreProperties>
</file>